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315" r:id="rId3"/>
    <p:sldId id="283" r:id="rId4"/>
    <p:sldId id="316" r:id="rId5"/>
    <p:sldId id="317" r:id="rId6"/>
    <p:sldId id="314" r:id="rId7"/>
    <p:sldId id="318" r:id="rId8"/>
    <p:sldId id="321" r:id="rId9"/>
    <p:sldId id="338" r:id="rId10"/>
    <p:sldId id="339" r:id="rId11"/>
    <p:sldId id="320" r:id="rId12"/>
    <p:sldId id="319" r:id="rId13"/>
    <p:sldId id="322" r:id="rId14"/>
    <p:sldId id="340" r:id="rId15"/>
    <p:sldId id="341" r:id="rId16"/>
    <p:sldId id="258" r:id="rId17"/>
    <p:sldId id="335" r:id="rId18"/>
    <p:sldId id="285" r:id="rId19"/>
    <p:sldId id="323" r:id="rId20"/>
    <p:sldId id="324" r:id="rId21"/>
    <p:sldId id="330" r:id="rId22"/>
    <p:sldId id="336" r:id="rId23"/>
    <p:sldId id="342" r:id="rId24"/>
    <p:sldId id="325" r:id="rId25"/>
    <p:sldId id="331" r:id="rId26"/>
    <p:sldId id="326" r:id="rId27"/>
    <p:sldId id="334" r:id="rId28"/>
    <p:sldId id="327" r:id="rId29"/>
    <p:sldId id="337" r:id="rId30"/>
    <p:sldId id="333" r:id="rId31"/>
    <p:sldId id="329" r:id="rId32"/>
    <p:sldId id="332" r:id="rId33"/>
    <p:sldId id="281" r:id="rId3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667"/>
    <p:restoredTop sz="94677"/>
  </p:normalViewPr>
  <p:slideViewPr>
    <p:cSldViewPr snapToGrid="0" snapToObjects="1">
      <p:cViewPr varScale="1">
        <p:scale>
          <a:sx n="86" d="100"/>
          <a:sy n="86" d="100"/>
        </p:scale>
        <p:origin x="22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3484 9482,'6'-38,"8"-1,8 23,7-4,-7 12,-1 1,-1 7,-4 0,4 7,1 1,-5 0,17-2,-3-12,13-2,-1-7,1 1,-7 0,-1 0,-13 6,-1 2,-1 6,-4 0,11 0,-5 0,6-13,1 3,-7-16,5 10,-5-11,0 17,-1-9,-1 18,2-5,7 6,-1 0,7 6,1-5,7 6,-1-7,1-7,0 6,-7-5,-1 6,-7 0,-6 6,12 2,-11 0,12 4,0-10,-5 4,11-6,2 0,1 0,-2 0,6 0,-17 0,17 0,-25 0,4 7,-19-6,-46 12,0-12,-37 4,11-3,1-2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80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1792 3028 8471,'-8'-14'671,"2"4"-135,6 1-153,0 6 195,0-4-550,6 7 0,0 7 29,4 2 1,2 5-10,-2 5 1,-4 2 126,-1 3 1,-3 7-87,-2-2 1,0 4 113,0 0 0,0-1-57,0 6 0,1-7-84,4 2 0,-4-3 100,4-1 0,-2-6-266,2 1 1,-3-11 198,2 1-519,4-3 1,-5 2-289,7-4-179,-7-3-1209,3-6 2100,-6 0 0,0-12 0,0-4 0</inkml:trace>
  <inkml:trace contextRef="#ctx0" brushRef="#br0">2005 3014 8438,'14'5'0,"1"-1"0,-6 1 112,1-5 1,4 0 114,5 0 0,4 0-53,-4 0 0,7-1-168,-3-4 1,9-2 78,1-2 1,5-4-95,-5 4 0,7-4 118,-2-1 0,4 0-198,6 0 1,7 4-17,7 1 1,5 1 15,0-2 0,-4-1 87,-1 6 0,-4-4-129,-1 4 1,3-4 143,6 4 0,5-4-13,-31 6 0,1 1 0,0-3 0,0 0-42,35 1 1,-7-6-18,-7 5 0,-3-4 0,-3 4 1,1 0 25,0 5 1,-5-4 19,0-1 0,-11 0 5,2 5 0,-10 0 0,0 0 0,-3 5 87,-1 0 0,-7 1 191,-3-1 1,-2-4-244,2 4 0,-8-3 161,4-2 1,-4 0-203,3 0 102,0 6-231,0-4 183,1 4-30,-8 0 0,0 2 174,-7 6 1,0 1-102,0-1 0,-2 2 54,-3 2 0,4 0-72,-4 6 0,4-1 124,1 6 1,-5-1-25,0 1 1,0 5-225,5 4 1,-1 3-102,-4 2 0,3 3-243,-2-4 1,-3 3-435,3-12 0,-1 0 384,5-5 1,0-4 452,0 0 0,-6-7 0,-2 4 0</inkml:trace>
  <inkml:trace contextRef="#ctx0" brushRef="#br0">2218 3540 8140,'-28'-6'969,"6"-2"-764,8 0 1,14 3 69,9 10 0,10-2-116,5 6 1,4-1-229,5 2 0,5-2 103,10-4 0,5-2 54,14 3 0,12-5-225,-32-2 0,1-1 1,-3 0-1,0-2 166,-3-2 1,1 0 0,0 0 0,1 0 15,-2-1 0,1 1 1,0 2-1,1 1-7,3-1 0,1 1 0,-2 1 0,-1 1 118,1-3 1,-2 0 0,-2 3 0,-1 0 98,25-8 1,2 7-74,-7-2 0,4 4-8,-8 1 0,3 0-167,-8 0 0,2 0-117,-2 0 0,-9-2 117,-10-3 1,-3 2-523,-2-6 0,-6 4 243,-3-5 0,-3 7-1591,-2-1 2029,-6-4 1,-1 6 0,-7-4-1</inkml:trace>
  <inkml:trace contextRef="#ctx0" brushRef="#br0">4365 3085 8217,'-8'-8'-347,"4"2"493,8 6 0,11 6 224,8 4 1,10-3-150,5 3 1,5-7-39,4 2 0,7-4-130,3-1 1,5-6 4,-6-3 1,0-4-867,1-1 557,0 6 0,-15-3-546,1 6 1,-8-4 796,-12 4 0,-2-6 0,-7 3 0</inkml:trace>
  <inkml:trace contextRef="#ctx0" brushRef="#br0">5190 2929 8201,'20'0'-11,"-2"0"6,6 0 0,-6 0 26,6 0 0,-6 4 251,1 1 1,-1 6 43,-3-1 1,2 1 458,-7-2-474,2 4 1,-4-5-50,-3 6 1,-4-5 5,-1 1 0,-1-2-190,-4 1 0,-9 5-220,-10 1 0,-4 0-264,-5 9 1,-9 0-54,-5 4 0,-10 1-425,5-1 0,2 1 745,12-1 0,3-6 1,6-1-1</inkml:trace>
  <inkml:trace contextRef="#ctx0" brushRef="#br0">5645 2744 8015,'-8'-14'-328,"2"6"0,6 3 758,0 10 0,1 3 186,4 6-463,3 0 1,1 7 65,1 2 0,-1 4 8,6 2 0,-3 4 136,-2 0 1,2 2-112,-2-2 0,-2-2-141,1 7 0,-6-5 151,2 5 1,1-6-312,-1 1 1,0-4 89,-5-6 1,5 3-106,-1-8 0,1 1-1191,-5-4 685,0-7-315,0-2 0,2-6 10,2 0 875,-2-13 0,11-3 0,-6-12 0</inkml:trace>
  <inkml:trace contextRef="#ctx0" brushRef="#br0">5915 2872 8015,'21'-7'-768,"-4"6"544,7-4 1,1-1 133,8 1 0,3 0 312,7 5 1,11 0-109,3 0 0,7-4-27,-2-1 1,0-2-39,-5 3 0,1-4 21,4-6 1,9-1 81,-32 8 1,2 0-1,2 0 1,1-2-8,4 0 1,-1-1-1,-4 3 1,1-1-96,1-1 1,0-1 0,-4 0-1,0-1 85,35-8 1,-36 9 0,0 1-151,5 2 0,0 0 1,-2 0-1,0 0 92,0-1 0,-1 2 0,35-2-99,-10 3 0,-4 3-50,-6 2 0,1 0 151,4 0 1,-4 0-19,4 0 1,-8 0 8,-2 0 0,-11 0 2,2 0 1,-10 0-123,0 0 1,-5 0-15,-4 0 0,-3 0 360,-7 0 0,0 0-546,0 0 511,-6 0-363,5 0 0,-12 2 76,4 3 1,-5 3-36,-5 6 1,-3 6 52,-6 4 0,0 3 10,0 1 0,-2 6-158,-3-1 1,3 1 126,-3 0 0,3-4-495,2 3 0,0 2 205,0-2 1,0 0-141,-1-5 1,0 1 458,-4-1 0,-3 1 0,-7-1 0</inkml:trace>
  <inkml:trace contextRef="#ctx0" brushRef="#br0">5901 3483 8002,'-21'-9'0,"7"-1"195,0 7 0,14-3 406,0 6 1,6 0-364,8 0 0,8 0-186,7 0 1,12 0 75,11 0-38,16-7 1,-29 5 0,3 0-217,7-5 0,1-1 0,2 3 1,0-1 338,3-3 1,-1-1 0,1 0-1,-1-2-57,1 0 0,-1 0 1,5 1-1,1 0-66,4 0 1,0-1 0,-4 0-1,-2 0-98,-5-2 1,-1 0-1,-1 2 1,0 1 18,2 2 0,-1-1 1,-3 2-1,-1 1-66,0-1 0,-1 1 0,-4 1 0,-2 0 43,25-4 0,-14 4-194,-9 6 0,-10 0-544,0 0 551,-9 0 1,-5 6-1675,-9 4 1873,-4-4 0,-6 7 0,0-5 0</inkml:trace>
  <inkml:trace contextRef="#ctx0" brushRef="#br0">2787 3767 8199,'0'-9'65,"0"-1"129,0 7 1,2-3 64,2 6 1,4 0-14,7 0 1,-1 0-159,0 0 1,0 0 126,0 0 1,5 6-200,0 4 1,0 2 67,-4 3 0,-1 4-89,0-1 1,0 6-6,0-5 1,1 6-6,-1-1 0,-2-2-199,-2 2 0,3-7 71,-4 2 0,-1 2-600,1-2 506,-5 6 0,2-9-803,-6 3 513,0-10 527,0-2 0,0-7 0,0 0 0</inkml:trace>
  <inkml:trace contextRef="#ctx0" brushRef="#br0">3185 3611 8215,'0'-8'-671,"-1"2"1403,-4 6 1,-3 1-181,-6 4 0,-7 11-372,-2 12 0,-6 4 68,-4 11 0,3 2 97,-3 12 1,3 0-474,1 0 0,1-7 292,-1-2 0,7-10-937,3-5 1,5-9 206,5-5 566,2-4 0,14-7 0,1-1 0</inkml:trace>
  <inkml:trace contextRef="#ctx0" brushRef="#br0">6754 1791 8484,'-2'-8'152,"-2"4"31,2 2 0,-6 2-103,3 0 0,4 6-264,-4 4 223,-3 2 1,7 3 96,-4-1 0,3 0 37,2 0 1,0-4-45,0-1 0,0 1 59,0 4 1,0 0-37,0 0-79,0 1 1,2-3 109,3-2 0,2-4 16,8-6 0,4-1 40,0-4 1,6-8-64,-1-6 1,1-5-115,-1 6 1,2-6-410,-2 5 1,-3-5-381,-2 5 0,-4 5 225,0 5 0,-6 5 175,1 0 327,-7 2 0,3 8 205,-6 4 1,-2 9-131,-2 4 0,1 6 106,-7 4 0,7-1-74,-2 6 1,4 0 130,1 4 1,0 1-135,0-1 0,1 0-172,4-5 1,-4-2 105,4-6 0,-3-6 38,-2 1 0,0-5 92,0 5 0,-2-7-117,-3 2 0,-4-3 125,-10-2 0,2-5-104,-7 1 1,5-2-47,-5 1 0,7-2 87,-2-7 1,3 0-7,2 0 1,6-8-49,3-6 0,4-4-102,1-10 1,8-2 11,6-8 1,6-2 82,9 7 0,6-6-168,2 1 1,0 1 88,1 0 1,0 5-657,4-1 0,-5 9 61,-4 5 622,3 3 0,-6 2 0,5 0 0</inkml:trace>
  <inkml:trace contextRef="#ctx0" brushRef="#br0">10024 2090 8179,'0'-10'-200,"0"1"-234,0 6 828,0-4 149,0 7 1,0 2-226,0 3 1,0 4-89,0 10 0,2 3 362,2 7-419,-2 5 1,4 4-18,-6 10 1,0-2 103,0 6 1,0 1-166,0 9 0,-1 3-76,-4 6 1,3-6-91,-2-4 1,2 1 59,2-5 0,0-5-389,0-14 1,0-5-11,0-9 1,0-9-206,0-5 0,2-10 160,2-5 1,-2-11 66,3-17 0,-4-5-826,-1-9 1214,0-4 0,0-6 0,0 1 0</inkml:trace>
  <inkml:trace contextRef="#ctx0" brushRef="#br0">10038 2033 8179,'24'-10'0,"0"1"0,-1 6 131,6-2 1,-1 4 119,1 1 0,-1 0 54,0 0 0,1 1-88,-1 4 0,-1-2-23,-3 6 1,-4 3-9,-5 6 0,-3-2 27,-2 3 1,-4 3-124,-6 2 1,-2-2 113,-2 2 1,-6 0-140,-9 4 0,-3 2 51,-6 3 0,-5-3-341,-1 3 0,-4 1-6,5-6 0,-5 7-21,5-12 1,2 0-461,7-14 0,8 2 73,7-6 639,5 0 0,4-5 0,8 0 0</inkml:trace>
  <inkml:trace contextRef="#ctx0" brushRef="#br0">10920 2005 8318,'-10'0'0,"1"0"0,-1 0 479,-4 0 1,5 1-20,-1 4 1,1 4-52,-6 10 0,1 5-346,0 9 1,-5-1 41,0 6 1,-5 0 85,5 4 0,0-1 80,5-3 1,0 2 46,0-7 0,6 5-68,3-5 1,5 0-203,5-4 1,11-3-877,12-2 1,2-5 497,8-9 0,0-4-1846,5-6 2176,-1 0 0,7-6 0,2-2 0</inkml:trace>
  <inkml:trace contextRef="#ctx0" brushRef="#br0">11958 2047 8044,'14'-5'-567,"0"1"1,2-6 857,3 5 0,-2 1 3,7 4 0,0 0-163,4 0 1,0 1 16,1 4 0,6 3-33,2 6 1,-2 0 35,-2 1 1,2-1-12,-2 0 1,1 2 36,-6 3 1,-6-3 6,-3 3 0,-5 1-222,-4-1 1,1 2 116,-6-2 1,-1-4-163,-4 4 0,0 2 53,0-2 0,-11 4-528,-3-4 1,-3 0 266,2-4 1,-4-6-382,0 1 1,5-7 671,5 1 0,-1-15 0,-4-4 0</inkml:trace>
  <inkml:trace contextRef="#ctx0" brushRef="#br0">12540 1877 8044,'-6'15'317,"-3"4"1,-6 3-39,-3 7 0,-5 7-114,-5 7 1,-5-1 65,0 6 0,-2-2-310,2 1 1,7-7-102,-2 2 1,9-9-181,0 1 0,3-6-3,2-4 1,6-4 236,3-6 0,2-6 126,-1-3 0,2-3 0,-4-2 0</inkml:trace>
  <inkml:trace contextRef="#ctx0" brushRef="#br0">12000 1621 8006,'0'14'-468,"0"0"0,-5 2 1055,1 3 1,-3 3-167,3 6 0,-3 7-217,-2 3 0,-4 3 39,4 2 1,-2 1-31,1 3 0,-1 4-66,6 6 1,1-2-133,4-3 0,0-3-442,0-6 0,0-7 269,0-3 1,0-4-599,0-6 1,4 3 362,1-7 1,0-5 392,-5-5 0,0-5 0,0 2 0</inkml:trace>
  <inkml:trace contextRef="#ctx0" brushRef="#br0">11474 1848 8292,'-9'-5'-133,"-1"1"45,7-1-224,-3 5 151,6 0 0,0 6 132,0 4 1,0 2 233,0 3 1,0-1-107,0 0 1,0 2 51,0 3 1,0 1-54,0 4 0,-5 3-95,0-3 1,-1 2 42,1 3 0,4-7 10,-4-3 0,3-3-139,2-2 246,0 0-310,0 0 187,7-6 1,1-8-67,6-9 0,0-5 47,0-5 0,0 1-265,1-5 1,-1 0 9,0 0 1,-1-3 120,-4 7 0,2 5 170,-6 5 0,0 4-179,-5-4 188,0 5-125,0 11 0,0 2 256,0 10 0,-5 3-36,0 2 0,-1 3 86,1 1 0,4 2-100,-4 3 0,3-1-55,2 6 1,0 0-49,0 4 1,5 1-5,0 0 1,-1 4-22,-4 1 1,0-3 44,0-7 0,0 3 61,0-3 0,0-5 39,0-4 1,-4-2 199,-1-8 0,-6-2-114,1-7 1,-2-3 124,-2-2 1,-1-3-197,1 2 1,0-10 14,0-8 0,0-2-293,-1-8 0,6-1 128,-1-8 1,7 1-416,-2-5 0,5 3 209,5-4 1,3 7-424,6-2 1,7 3 39,3 1 1,4 6-161,5-1 0,5 5 720,9-5 0,10 0 0,8-4 0</inkml:trace>
  <inkml:trace contextRef="#ctx0" brushRef="#br0">12867 1734 8100,'8'-14'0,"5"2"-289,-3 2 0,2 2 100,2 3 1,1 4 998,-1-4 0,0 8-271,0 2 1,4 11-250,-4-2 1,3 10-52,-7-1 0,-4 6 7,-1 4 1,-4 3 31,-1 7 1,-3 12 83,-6 7 1,-7 6-703,-13 3 0,-10-2 422,-4-2 1,18-35 0,-2-1-610,-25 26 0,23-26 0,0 1 527,-4 1 0,-1 0 0,-4 8 0,-3 0 0,-5 3 0,-1-1 0</inkml:trace>
  <inkml:trace contextRef="#ctx0" brushRef="#br0">11645 2715 7778,'22'-6'-49,"-2"4"0,-4-10-351,3 2 0,-3 2-128,3-1 441,-3 6 87,-2-10 0,-6 5 0,-2-6 0</inkml:trace>
  <inkml:trace contextRef="#ctx0" brushRef="#br0">11787 2559 8106,'0'9'0,"0"1"0,0-5 70,0 4 0,0 1 258,0 4 0,-5 0-30,0 0 0,-6 7-379,2 2 0,-4 0 141,-1 0 1,5 1-628,-1 4 0,1-5 148,-6-5 419,1-2 0,0-1 0,0-1 0</inkml:trace>
  <inkml:trace contextRef="#ctx0" brushRef="#br0">11716 2872 8106,'0'14'-416,"0"0"528,0 0 1,-5 1 404,0-1 1,-1 2-567,1 3 1,4-8-28,-4 3-347,-3-3 1,7-2-22,-4 1-21,3-7 1,2 2-120,0-10 584,0-3 0,2-6 0,3 0 0,-2-1 0,6 1 0,-1 0 0,2 0 0,1 0 0,-7-1 0,7 1 11,-1 0 0,1 0 46,-2 0 587,4-1-183,-5 1-211,6 0 0,-4 6 70,-1 3-221,-6 10 1,4 8-129,-7 6 1,0 6 149,0-1 0,-5 2-239,0 3 1,-4-1 57,4 1 0,-5-7-232,6-3 1,-3 1 111,3-1 1,2-5-380,-3-4 113,-3-7 295,1 3 1,-1-12 150,3-3 0,-1-4 0,1-1 0,0 0 62,5-1 1,0 1-121,0 0 1,0 4 237,0 1 0,0 4-96,0-4 0,2 6 249,2-2 0,0 3-80,5 2 0,1-5-100,4 1 0,-5-1-197,1 5 0,-6 0 161,6 0-276,-7 0 167,3 0 0,-7 2-70,-4 2 0,-3 4 50,-6 6 0,-5 1-6,0-1 1,-5 0 71,5 0 1,0 1 26,5-1 0,0 0 247,0 0-155,6 0-150,2 1 0,7-7 55,4-4 0,3-2-155,6-2 1,2-6 132,3-4 0,-2-3-132,7-1 1,-5 0-32,4 0 1,-5 1 109,1 4 1,-8-2 131,-2 6 1,-4 0-40,5 5 80,-7 0 18,3 6-165,-6 2 1,-6 7 203,-4-1 0,-2 5-95,-3 0 0,1 6-86,0-1 1,0-2-164,0 1 1,-1-5-290,1 1 1,1-3-66,4-2 0,1-2 465,3-2 0,4 3 0,-6-6 0</inkml:trace>
  <inkml:trace contextRef="#ctx0" brushRef="#br0">11901 3128 8099,'8'1'892,"-4"4"-328,-2-3-266,-2 10 1,5-4-41,-1 6 0,3 5-258,-3 0 0,11 13 0,7-2 0</inkml:trace>
  <inkml:trace contextRef="#ctx0" brushRef="#br0">2375 5829 8390,'0'-8'-201,"0"2"1,0 4 437,0-3-98,0 4 257,0-6 87,0 7 1608,0 0-1838,0 7 0,0 1 37,0 6 1,5 2-86,-1 2 1,6 5-122,-6 5 1,1 7 42,-5 3 0,5 3 84,0 1 1,-1 14-147,-4 5 1,0 6-39,0-1 0,0-1-162,0-4 1,5-4-32,0 0 1,1-11 1,-1-8 1,-2-13-921,7-1 498,-7-7 14,9-9 0,-10-3 187,3-10 0,-4-3-539,-1-6 1,5-7-72,0-2 1062,0 2 0,-12-12 1,-1 3-1</inkml:trace>
  <inkml:trace contextRef="#ctx0" brushRef="#br0">2588 5900 8390,'16'-8'-157,"3"3"1,-2 2-352,7-2 1,-2 4 1126,2-4 0,1 3-244,-6 2 0,6 0-116,-1 0 1,1 0-216,-1 0 0,1 8 249,-6 6 1,5 2-156,-5 8 0,4 6-63,-4 8 0,0 5-47,-4 4 0,-6 8-134,1 7 1,-3-1-225,3-4 0,1 0 133,-6 0 0,-1-2-174,-4-3 0,0-3 82,0-6 1,-1-7-307,-4-2 1,-4-4-29,-10-2 623,3 0 0,-11-5 0,5-3 0</inkml:trace>
  <inkml:trace contextRef="#ctx0" brushRef="#br0">2801 6838 8241,'-34'-14'-3,"5"1"99,1 4 0,6-4 436,7 4 232,7 2 0,4-4-248,8 7 1,11-1-116,8 5 0,6-2-554,4-3 0,3 2 217,7-6 1,3 1-421,-4-2 1,9-1 355,-8 7 0,9-7 0,-2 3 0</inkml:trace>
  <inkml:trace contextRef="#ctx0" brushRef="#br0">3128 6269 8288,'-14'0'222,"6"2"55,3 3 1,10-2 765,5 6-643,9-5 0,4 7-327,11-7 0,3 1 86,11-5 0,1 0-659,3 0 0,2-8 250,-7-6 1,-4 3-730,-5-8 1,-8 9 978,-2-8 0,0 5 0,-5-8 0</inkml:trace>
  <inkml:trace contextRef="#ctx0" brushRef="#br0">3569 6113 8477,'21'0'384,"-4"0"58,7 0 1,1-5-456,8 1 1,3-1 69,7 5 1,0 0 325,-1 0 1,-4 0-86,0 0 0,-6 1 142,1 4 1,-9-2-161,-5 7 1,-10 1-382,-4 8 0,-7 5 78,-7 9 0,-7-2-163,-12 7 0,-7 0 278,-3 5 1,-3-7 150,-2-3-467,1-3 1,-1 5-1,0 1 1</inkml:trace>
  <inkml:trace contextRef="#ctx0" brushRef="#br0">4166 5900 8062,'10'0'-926,"-1"0"0,-4 6 983,4 4 0,1 9 654,4 4 1,-4 10-320,-1 5 1,-4 5-131,4 4 1,-4-1-216,4 6 15,-5 0 0,7-1-135,-7-4 1,6 1-353,-5-6 0,1 3-320,-1-12 0,-4-5 48,4-4 697,-3-7 0,-2-2 0,-2-11 0,-3-8 0,-3-11 0,-6-7 0</inkml:trace>
  <inkml:trace contextRef="#ctx0" brushRef="#br0">4451 5914 8062,'36'-8'0,"3"2"-151,-5 6 0,-1 1-128,-5 4 0,1 5 566,-1 9 0,-4 0-14,-1 9 0,-5-1-269,1 11 0,-8 0 132,-2 4 0,-6 7-505,2 3 0,-3 8 220,-2 2 0,-7 0-409,-2-6 0,-4-5 352,-1-4 0,-5 1 206,0-6 0,-4-2 0,4-12 0,-7-1 0,3-3 0,-3-4 0,3-5 0,-3-7 0,7-4 0,0-2 0,12-4 0,2-2 0,5-4 6,5-7 1,4-5 10,10-4 1,3 2-172,7-2 1,2 1 153,-2-6 0,8 1 0,-6-1 0</inkml:trace>
  <inkml:trace contextRef="#ctx0" brushRef="#br0">4707 6412 8062,'14'0'0,"0"0"-544,0 0 0,7 0 212,2 0 0,4 0 121,2 0 0,1-5 211,3 0 0,2-6 0,3 2 0,-4-4 0,-5-1 0</inkml:trace>
  <inkml:trace contextRef="#ctx0" brushRef="#br0">5062 6170 8062,'14'0'0,"0"0"-775,1 0 0,4 0 775,0 0 0,4 0 292,-4 0 1,2 0 157,-2 0 0,-4 2-30,4 2 0,-3-1-139,-2 7 0,-1-1-39,-3 6 1,-4 0-195,-6 4 1,-6 3 95,-4 7 0,-9 4-542,-5 0 1,-2 0 285,-3-4 0,1-1-868,-1 1 1,7-7 979,3-3 0,-3-3 0,0-2 0</inkml:trace>
  <inkml:trace contextRef="#ctx0" brushRef="#br0">5361 5971 8062,'4'25'-514,"1"4"0,0-3 1214,-5 12 0,0 2-197,0 7 0,0 2-467,0 3 1,0-1 51,0-4 0,1-4-206,4 0 1,-3-2-315,2-8 1,0-2-1228,0-7 776,-2-3 883,4-13 0,-6-15 0,0-9 0</inkml:trace>
  <inkml:trace contextRef="#ctx0" brushRef="#br0">5432 5971 8062,'19'-8'-506,"0"3"1,6 4 294,-1 1 1,4 3 844,5 6 0,2 7-137,3 13 0,-5-1-55,-9 0 1,1 7-255,-6 3 1,-2 9-173,-7 6 0,-4 2-507,-6 2 0,-2 0 204,-2-1 1,-10 0-380,-10-4 1,-5-2 341,-4-2 1,3-10-87,-3 0 0,8-8 410,1-7 0,5-7 0,-5-6 0,7-7 0,-2 2 0,10-10 0,4-5 0,3-2 0,2-3 0,0-4 0,0 1 0,7-1 123,2 4 1,10-4-124,5 0 0,3 1 0,7-9 0,3-3 0</inkml:trace>
  <inkml:trace contextRef="#ctx0" brushRef="#br0">5773 6326 8017,'14'0'60,"0"0"1,2 0 167,3 0 1,2-4 63,2-1 1,3-1-198,-8 1 0,6 3-248,-5-3 0,0 4-141,-5 1 0,1 0-1101,-1 0 648,0 0 747,0 0 0,-6-6 0,-2-2 0</inkml:trace>
  <inkml:trace contextRef="#ctx0" brushRef="#br0">6029 6184 8017,'9'0'-567,"1"0"1,-6 0 319,6 0 1,-1 0 726,6 0 0,-3 2-113,-2 2 0,2-2-180,-2 3 1,-4 3-263,-1 1 0,-3 4 107,-2 1 0,-2 2-211,-3 3 0,-3 0 113,-6 9 1,-6-3 65,-4 9 0,-3-4 0,-1-2 0</inkml:trace>
  <inkml:trace contextRef="#ctx0" brushRef="#br0">6199 5871 8027,'0'-8'130,"7"4"229,2 8-157,4 17 0,-4 11 71,1 15 1,-2 4-92,1 5 0,-3 8-138,-6 2 0,0 2 137,0-2 0,0-4-128,0-10 0,0 2-639,0-7-28,0-6 493,0-6-1001,0-13 370,0-1-282,0-14 594,0-13 440,0-10 0,-6-18 0,-2-3 0</inkml:trace>
  <inkml:trace contextRef="#ctx0" brushRef="#br0">6342 5957 8027,'28'-7'0,"0"6"-48,1-4 1,4 5-1,0 5 1,-4 4 178,-6 10 1,-4 3 223,5 7 1,-7 4-551,2 0 1,-9 7 48,-5-2 1,-4 7 20,-1 3 129,0 5 0,-6-7 5,-4 6 1,-7-6-8,-2 2 0,-2-4 36,2-2 1,4-1-58,-4-3 0,-2-3 213,2-6 1,7-7 150,7-3-305,-3-4 1,8-7-167,0-3 1,11-16-317,8-8 0,6-13 442,-1-5 0,9-4 0,3-2 0</inkml:trace>
  <inkml:trace contextRef="#ctx0" brushRef="#br0">6640 6312 8016,'14'-1'-65,"1"-4"1,5 3-39,4-3 0,9 4 221,5 1 1,11-2 262,8-2 1,0 0 1,4-5 1,-2 4-124,-2-4 0,1-1-179,4-4 1,9 5 108,-31 4 0,0 0 0,1 1 1,0-1-107,0-2 1,-1-1-11,37-6 0,-13 5-10,-8-1 0,-5 7-247,-8-2 0,-7 4-1344,-3 1 1054,-9 0 1,-4 0-766,-5 0 1238,-8 0 0,0 6 0,-7 2 0</inkml:trace>
  <inkml:trace contextRef="#ctx0" brushRef="#br0">7877 6056 8016,'14'0'-106,"1"0"151,-1 7 1,6-6 45,4 4 138,3 3-30,1-7 1,5 10 36,1-6-65,-1 0 0,-5 0 227,1-1 0,-1 1-104,1-5 1,-7 0 116,-3 0 0,-4 2 53,0 2-314,-8-2 0,5 11 28,-8-4 0,-5 5-163,-9 5 39,-9 10 1,-9 5-269,-10 4 0,-9 7-1184,-6-8-150,4 8 1548,-6-9 0,11 7 0,-5-1 0</inkml:trace>
  <inkml:trace contextRef="#ctx0" brushRef="#br0">8446 5630 7986,'0'15'0,"0"4"0,0 5 258,0 9-89,0-3 0,-2 18 444,-3-1-307,4 7 1,-5 7-245,6 1 1,0 3 159,0 1 0,4-6-76,1 6 0,6-7-90,-1-7 0,-3-5-665,3-9 488,-1-9 1,1-9-993,-1-5 552,-5-8 147,8 0 0,-10-20-27,3-6 441,-4-6 0,-1-4 0,0 1 0</inkml:trace>
  <inkml:trace contextRef="#ctx0" brushRef="#br0">8545 5800 7986,'30'-22'-113,"3"3"1,-1 5 112,6 5 0,1-4 124,9 3 0,-5 4-37,-1 1 1,-1 4 122,-8 1 0,1 1-101,-6 4 0,-4 5-20,-1 9 1,-5-1-141,1 11 1,-3 3 128,-2 10 1,-6 2-224,-4 4 0,-2 2 72,-2 7 1,-2 5-488,-2-1 0,1 6 168,-7-6 0,-1-4-63,-8-5 0,2-6 455,-7 2 0,5-6 0,-5-4 0,-1-8 0,-2-9 0,-1-9 0</inkml:trace>
  <inkml:trace contextRef="#ctx0" brushRef="#br0">8801 6667 7986,'-22'0'0,"6"0"770,7 0-408,6-6 1,9-2 29,13-6 1,11 0-327,3 0 0,7-1 115,-2 1 0,1 0-1326,-1 0 1145,3 0 0,-11-1 0,5 1 0</inkml:trace>
  <inkml:trace contextRef="#ctx0" brushRef="#br0">8687 5530 8006,'-9'-28'0,"0"-1"0,5 1-632,0-1 175,2 1 1,10-5 302,6 0 1,7-5 321,7 5 1,1-2-33,-1 2 0,5 3-132,0-4 1,1 9 152,-6 2 0,0 7-83,1 2 1,-7 6 26,-3 8 1,0 3-61,-5 6 1,3 7 51,-7 12 1,-2 2-26,1 4 0,-6 2 5,2 7 1,2-1 71,-3 1 1,3 0-81,-3-1 1,-1 2 148,7 4 1,-2 2-129,1 7 0,4 0-66,-4 0 0,4 5 153,1-1-89,1 7 1,-6-13 29,0 7 1,6 0-212,4 9 186,0 0 0,-5 0 170,0 0-1504,7 0 1315,-6-6 1,12 3 235,-3-7 1,-2 7-332,2-1 1,-1 2 274,6 2 1,-1 3-50,1-2 1,-1-1-80,1-15-81,-1 4 0,2-15-454,3 2 321,-3-9 0,11-5-62,-3-9 1,-1-10 123,1-9 80,-7-4 0,9-13 229,-7-7 0,-2-8-281,-7-6 0,1-4 809,-6-5 1,0-1-860,-5 1 1,-4 4 188,-1 0 0,-5 0-1063,0-5 487,-2 0-11,-2 1 1,0-1-373,0 1 0,0-1 309,0 0 0,-2 5 43,-2 0 1,0 7 469,-5-2 0,4 7 0,-4 3 0,4 7 0,-4 2 0,5-1 0,-8 14-87,2-4 1,2 4 86,-1 1 501,-1 0 0,-4 6-208,0 3 1,0 6 199,0 4 1,4-2 63,1 7-245,-1-1 1,-4 1 90,0 0 1,1 4-394,4 5 0,-4 0-386,3-4 0,-1-5-1299,2-1 893,-4-5 296,12-4 486,-6-2 0,1-10 0,-2 4 0</inkml:trace>
  <inkml:trace contextRef="#ctx0" brushRef="#br0">10081 6710 7974,'22'0'-41,"-3"0"1,1 0-203,-1 0 643,0 6 115,-4 2 0,-3 7-512,-2-1 0,1-5-1070,-7 1-85,1-7 575,-5 3 577,0-6 0,0-12 0,0-4 0</inkml:trace>
  <inkml:trace contextRef="#ctx0" brushRef="#br0">9740 5758 8053,'0'20'218,"0"-2"79,0 5 1,0 6 43,0 4-109,0 6-58,6-9 0,-5 11-132,4-3 95,-3 3-340,-2 2 1,0-7-296,0-2 0,0-4 116,0-2 1,1-7-794,4-7 897,-3-6 1,4-12 277,-6-5 0,-6-7 0,-2-12 0</inkml:trace>
  <inkml:trace contextRef="#ctx0" brushRef="#br0">9740 6014 8053,'7'-29'0,"6"2"-72,-3 4 0,9 0-24,4 4 1,6 5 296,4 0 1,5 6 179,9 8 0,-1 0-165,6 0 1,-6 0 0,1 0 0,-2 0 182,-3 0-167,-5 6-136,4 2 1,-11 7-62,3-1 0,-5 0-42,-4 0 1,-10 7-302,-9 2 0,-4 6-21,-1 4 1,-12 3-270,-7 7 0,-8 0-110,-6-1 316,3 1 196,-5-7 1,7-2-165,-1-11 166,1-2 0,1-12 716,3 1-316,4-7 283,5 3 76,8-6 0,3-1-327,14-4 1,1-3 52,13-6 0,-1 3-395,6-4 0,-1 4 124,1-8 0,-1 4-20,1 0 0,-1-5 0,0-2 0</inkml:trace>
  <inkml:trace contextRef="#ctx0" brushRef="#br0">10195 5871 7945,'-8'-6'-193,"-5"-2"-111,4-6 335,2 0 1,-5-2-7,2-3 165,4 3-47,-7-17 1,7 8 21,-4-13 1,-1 0-68,7-5 0,-6 2-131,5 3 0,1-3 159,4 3 14,0 4-38,6-8 0,2 8 33,6-4 0,5-2-71,0 7 0,6-2 11,-1 2 0,3 5 18,1-1 0,1 3 3,-1 7 0,1 4-13,-1 6 0,0 6-21,1-2 1,-1 10-69,1 4 67,-7 10 1,5 0-22,-4 10 1,-2-3-18,-2 12 0,-3 0 5,-2 5 20,-6 0 1,3 5-21,-6 5 0,4 2-99,-4 2 1,4 4-1060,-4 1 1160,6 6 0,-5-10 17,4 4 215,2-4-1,-4-1-313,7 0 0,4 5 434,0-1-31,-1 7-536,-3 3 0,1 2 319,2 3 0,-2-4 2,3 0 1,-1 0-20,1 4 0,-4 1-50,-5-36 0,-1-1 0,12 37-101,-2-6 0,6-6-40,-1-3-57,3-10 182,7-9 1,-4-10-201,4-10-63,-4-2 838,-2-7 1,0-7-558,1-7 1,-1-8 120,1-11 0,-1-5 82,1-9 1,-3-2 128,-2-3 1,1-1-344,-6 6 1,5-7-146,-5 2-37,0-3 198,2-2 0,-4-6-319,7-3-839,-7 3 742,10-6 0,-11 9-298,3-6 1,-5 2 16,-5-3 0,-2 3-252,-7 3 0,-2 2 433,-3-2 1,-7 11 39,-7 7 1,-2 4 291,2 11 298,3-4-212,-10 17 1,11-4 1034,1 10-1074,0 3 200,6 12 1,0-4 58,3 3 1,2 1 56,-2-1 0,4 0 513,-4-4-468,4-1 0,1 0 100,0 0 1,0-4-29,0-1-248,0 1 3,0 4 0,-2 0-95,-3 0-65,-3 7-219,-12-5 1,2 10-457,-5-2 1,-1 1 239,-4-1 1,1-3-894,3-7 1363,4 0 0,5 0 0,1 0 0</inkml:trace>
  <inkml:trace contextRef="#ctx0" brushRef="#br0">11559 6355 7891,'15'0'0,"-6"6"941,1 4-384,-1 2-249,5 2 1,1 5 113,-1 0 0,2 2-797,3-2 0,-4-3 375,4 3 0,3-4 0,1 0 0</inkml:trace>
  <inkml:trace contextRef="#ctx0" brushRef="#br0">11161 5530 8050,'7'21'741,"-4"1"-435,6 6 1,1 7-184,4 3-117,-6 3 29,5 2 1,-10-2-197,6-3 0,-4-2 190,4-3 1,-5-4-55,0-1 0,3-1-25,-3-8 1,1 4-571,-5-4-592,0 0 535,0-11 199,0-1 478,0-7 0,0-7 0,0-7 0,0-8 0,0-6 0,2-1 0,2 1 0,6-1 0,9 1 0,-2 4-75,7 0 0,0 1-2,4-6 0,1 2 620,-1 4-332,7 2 0,-4 9 165,7 2 175,0-3-697,5 12 440,-1-5 1,-1 12 51,-3 3 0,-3 4-124,-6 1 1,-7 2 9,-3 3 0,-10 3-123,-4 7 1,-5 5-234,-5 4 1,-9-1-659,-10 0 490,-3 1 181,-7 5 0,2-5-810,-6 0 623,7-7 1,-4 4-254,6-6 540,7-14 1,-3 4-427,6-9 488,0-4 122,5 0 1,6-7 255,3-4 0,5-1 163,5-4-345,9-2-81,2 4 0,17-6 36,0-1-131,13 1-268,-2 0 1,12 0 0,-6-1 0</inkml:trace>
  <inkml:trace contextRef="#ctx0" brushRef="#br0">7820 4265 8387,'-8'-14'668,"-4"6"-650,10-5 55,-4 12 0,6 1-288,0 9 0,6 5 158,4 5 0,-4 3-42,-1 7 0,-2-2 138,2-4 1,-4 4-79,4-3 0,-4-4 234,-1-1-353,0-3-18,0-8 1,0-3 120,0-10 0,0-9-246,0-10 1,0-4 98,0-5 1,2-4-7,3-5 1,-2 4 69,6 0 0,1 6 112,4-1 0,-4 5-107,-1 4 0,1 5 485,4 9-119,0 4 1,-1 17 86,-4 3 1,2 10-193,-6 0 1,0 3 79,-5 1 0,0 0-163,0 1 1,-7-1 73,-2 1 1,1-7-240,-2-3 1,6-5 114,-6-4-321,1 2 230,-5-10 0,6-2 41,3-10 0,3-4 34,2-5 1,7 3 4,2-3 1,4 4 5,1 0 1,6 1-7,4 0 1,3 4-132,1 1 1,-5 6 13,-4-2-390,-4 3 336,0 2 0,-9 2-38,-6 3 0,-13 3 225,-10 6 0,-11 6 0,-2 3 0</inkml:trace>
  <inkml:trace contextRef="#ctx0" brushRef="#br0">7778 4578 8387,'-19'27'-525,"0"-4"1,4-2 486,6-7 616,6-6 0,3-3-282,9-10 0,10-5-68,5-9 0,3-3-409,1-6 0,7-7 107,3-3 0,6-1-458,-1 1 1,1 5 119,-11 9 412,-6 3 0,-6 7 0,-7 0 0</inkml:trace>
  <inkml:trace contextRef="#ctx0" brushRef="#br0">7906 4450 8287,'4'11'-531,"1"3"0,0 3 486,-5 12 1,0 1 30,0 3 1,0-1 294,0 6 0,0-2-176,0 2 0,0-3-84,0-7 1,-5-6-116,0-3 1,1-3 179,4-2-463,0-6 322,0-2 0,0-7-208,0-4 1,0-5 66,0-9 1,0-3 195,0-6 0,6-7 0,2-1 0</inkml:trace>
  <inkml:trace contextRef="#ctx0" brushRef="#br0">8033 4592 8287,'15'11'-117,"-1"3"1,0 10 193,0 0 1,-1 4 30,-4 5 1,3-3 41,-8 3 0,1-3-201,-5-1 0,0-1-42,0 1 0,-6-6 173,-4 1 1,-4-7-117,-5 2 1,3-8 92,-3-1 0,2-7-207,-2 2 0,3-5 32,-3-5 0,3-3-46,2-6 0,2-7-17,2-2 0,2-4-73,3-2 1,4 1-12,-4 0 0,10-1 90,4 1 1,9 1 195,1 3 1,6 4-138,-1 5 0,4-2 239,5 3 0,-3-4-68,3 9 1,-3-2 114,-1 1 0,-5-1 118,-1 7 1,-5-1 509,1 5-240,-4 0-193,0 0-368,-8 0 1,0 6 99,-7 4 1,-2 9-108,-3 4 0,-2 4 112,-8 2 1,-5 1-253,-4 3 0,-1-3-28,1 3 0,-1-5-103,6-4 1,0-3-150,5-7 1,0-6 178,-1-3 1,6-4-25,-1-1 1,7-6 113,-2-4 1,4-9 160,1-4 0,1 1 0,4-2 0,2 2 0,2-2 0,4 4 49,-4 5 0,4 3 73,1 2 1,5 4 341,0 6 0,5 1-145,-5 4 0,4 3 62,-4 6 0,2 1-162,-2-1 1,-4 0-165,4 0 0,-3 0 139,-2 1 0,1-8-1056,-1-2 862,-6-3 0,4-2 0,-4 0 0</inkml:trace>
  <inkml:trace contextRef="#ctx0" brushRef="#br0">8318 4535 8210,'9'-14'-227,"1"0"0,-1 3 170,5-4 1,5 4 38,0-8 0,5 4 400,-5 0 1,5 1-102,-5 0 1,4 0-880,-4-1 0,-1 6 129,-9-1 0,2 6 469,-6-6 0,0 1 0,-5-5 0</inkml:trace>
  <inkml:trace contextRef="#ctx0" brushRef="#br0">8446 4208 8210,'0'14'0,"6"0"0,4 1 0,-4 5-154,-1 4 0,1 4 153,-1 6 1,-1 2 34,-4 7 0,-6 2-15,-3-2 1,1 3-150,-2-8 0,1-4-66,-5 0 1,1-6 139,3-4 1,-1 1 55,7-6 0,-7 0 0,3-5 0</inkml:trace>
  <inkml:trace contextRef="#ctx0" brushRef="#br0">8446 4606 8202,'22'-8'0,"-3"3"0,-2 5 412,2 5 1,2 3 17,2 6 0,3 1 142,-7-1 0,4 0-153,-4 0 1,5-1-137,-5-4 0,0 2-243,-5-6 1,0 5 147,1-6 0,-1 1-1377,0-5 832,0 0 357,0 0 0,-6-6 0,-1-2 0</inkml:trace>
  <inkml:trace contextRef="#ctx0" brushRef="#br0">2361 9511 8242,'0'16'566,"0"3"0,0-2-437,0 7-65,0 6 0,1 6 475,4 7-238,-4 6 1,6 1 17,-7 7 0,5 0-68,-1 0 0,3-5-16,-3 0 1,-1-5 14,7 5 1,-5-6-333,4 2 1,-4-4-163,4-1 1,-4-7-241,5-3 0,-7-5-1068,2-4 786,-4-3-71,-1-13 1,-1-15 836,-4-12 0,-3-19 0,-6-6 0</inkml:trace>
  <inkml:trace contextRef="#ctx0" brushRef="#br0">2375 9539 8242,'14'-6'0,"7"4"-524,2-2 0,4 2 451,2 2 0,4 0 824,0 0 0,5 6-341,-5 4 1,0-2-26,-4 1 0,-1 1-61,0 4 0,-5 0-111,-4 0 0,-5 1-46,-5-1 1,2 0 8,-6 0 0,0 7-101,-5 2 0,-8 6 10,-6 4 1,-8 8-264,-12 6 0,-2-1-220,-7-8 0,7 2 231,3-7 0,4-2-458,6-7 140,2-3-1040,7-7 1525,6-6 0,8-8 0,8-8 0</inkml:trace>
  <inkml:trace contextRef="#ctx0" brushRef="#br0">3157 9425 8268,'-14'0'-205,"-1"0"0,1 7 82,0 2 0,0 5 676,-1 5 0,1 4-153,0 5 0,0 7 80,0 3 1,6 3-149,3 1 0,3 3-78,2 2 1,0 2-62,0 3 1,8 2-154,6-7 0,1-1-906,4-8 0,3-3 518,1-7 0,3-6-652,-3-3 1,0-5 999,-4-4 0,-4-4 0,6-6 0</inkml:trace>
  <inkml:trace contextRef="#ctx0" brushRef="#br0">3313 9568 8261,'8'-7'0,"3"4"225,-6-6 344,0 6-590,-5-4 1,0 15 90,0 6 1,-2 2-163,-3 8 0,-1 1 24,-4 8 1,-1-3 150,7 3 1,-1 1-8,5-6 0,0 2-156,0-11 1,2-2-51,2-7 0,-1-4 108,7-6 0,-1-3-20,6-6 0,-1-7 65,0-13 1,0-1-162,0-3 0,1 3-5,-1-3 0,-1 3-71,-4 2 0,4 4 210,-4 0 1,-1 11-55,2-1 1,-6 5 288,6-1 0,-7 6-100,2 8 1,1 4 243,-1 6 1,4 7-132,-4 3 0,1 4 116,-1 5 0,-2 8-39,7 7 0,-6 9-48,6-5 0,-5 11-175,4-6 1,-1 3-326,1-3 1,-1 0 36,-3-1 0,-3 0 129,2-4 0,-2-5 60,-2-9 1,0-3-79,0-7 1,-5-6-56,0-3 0,-6-9-82,2-5 1,-4-4-1,-1-1 0,-2-1 154,-3-4 0,4-8 315,-4-6 0,-2-8-93,2-1 1,2-5-161,7-5 0,4-8 386,6 3 1,0-1-759,0 6 0,6-3-614,4 3 1,7 4 985,2 0 0,6-2 0,-3 0 0</inkml:trace>
  <inkml:trace contextRef="#ctx0" brushRef="#br0">3939 9283 8119,'-2'-8'119,"-3"4"357,4 2 18,-5 2-300,12 6 0,0 9 97,4 8 0,2 4 143,-2 2-155,2 5 0,3 3 239,-1 5 1,-2 7-183,-2 3 1,1 4-51,-6 1 0,1 6-228,-1 3 0,-4-6-59,4 2 0,-3-12-410,-2 7 388,0-9 0,4-4-279,1-6 0,0-11 178,-5 1 1,0-14-700,0 0 0,2-9 341,2 0 0,-2-16-421,3-8 0,1-8 429,-1-6 1,1-5-329,-1-9 802,-4 2 0,6-10 0,-7 4 0</inkml:trace>
  <inkml:trace contextRef="#ctx0" brushRef="#br0">4223 9596 8105,'14'0'0,"2"0"51,3 0 0,3 2 177,7 2 1,-1 0 379,1 5-274,-1-6 0,0 8-60,1-6 0,4 4-37,0-4 0,0 5-106,-4-6 0,-1 7 106,1-1 1,-7-2-390,-3 1 0,-3 1 222,-2 4 0,0 0-734,0 0 0,-6 1 224,-3-1 1,-4 0-490,-1 0 97,0 1 1,-1-8 831,-4-2 0,-3-3 0,-6-2 0</inkml:trace>
  <inkml:trace contextRef="#ctx0" brushRef="#br0">4650 9454 7783,'-5'19'561,"0"0"1,-6 6-70,2-1 1,-6 9-299,-4 5 1,2-2-75,-7 2 0,5-2-168,-4 2 0,5 2-349,-1-7 0,4 2 184,0-2-129,1-9 1,5 2-357,-1-11 0,5-3 698,-4-2 0,0-4 0,-6-6 0</inkml:trace>
  <inkml:trace contextRef="#ctx0" brushRef="#br0">4763 9283 8105,'15'7'175,"-1"2"0,0 5 175,0 5 1,5-1-50,0 5 1,0 1 255,-5 4 0,5 1-120,0-1 0,0 1-101,-5-1 1,1 5-85,-1 1 0,-5-1-47,1-5 0,-7 2-108,2 3 0,-10 5-331,-4 10 295,-10-4 1,-4 5-1246,-5-7-155,0 1 650,-1 0 1,1-2 688,-1-3 0,-6 3 0,-1-5 0</inkml:trace>
  <inkml:trace contextRef="#ctx0" brushRef="#br0">5375 9525 8015,'0'-8'0,"1"2"155,4 6 0,3 0-125,6 0 1223,7 0-762,1 0 1,13 1-339,3 4 0,4-3 76,6 2 0,-9-2-975,4-2 519,-4 0 0,-4 0-661,-7 0 120,-6 0 1,-14 6 767,-3 4 0,-10 9 0,-3 3 0</inkml:trace>
  <inkml:trace contextRef="#ctx0" brushRef="#br0">5403 9909 8132,'6'8'352,"4"-8"-125,9-10 0,9-9 66,9 4 0,12-8 407,3 4 1,3 5-444,2 0 1,0-3-389,0 7 1,-4-4-142,-5 9 1,-1 0-1119,-9 5 1390,-3 0 0,0 7 0,-7 1 0</inkml:trace>
  <inkml:trace contextRef="#ctx0" brushRef="#br0">6754 9170 8279,'0'-15'-654,"0"1"903,0 6 976,0-4-905,0 10 1,5 4-256,-1 12 0,7 13 192,-1 11 0,3 11 17,1 7 0,-2 1 4,-2 5 0,2 3-279,-2 1 0,-1 4 96,6 1 113,-11 0 1,15-7-319,-9-2 1,2-5 107,3-5 0,-3-9-273,-2-10 0,2-5 145,-2-4 0,-4-8-459,-1-7 1,-2-6-269,2 2 402,-4-3 0,6-10 531,-7-6-76,-7-7 0,0-14 0,-8-1 0</inkml:trace>
  <inkml:trace contextRef="#ctx0" brushRef="#br0">6768 9226 8245,'6'-14'0,"4"0"-165,9 0 0,3 0 154,6-1 1,2 6 497,4-1 1,-3 7-67,7-1 1,-5 2-382,5 2 1,-8 6 27,-1 4 1,-3 2-109,-7 3 1,-1-1-69,-9 0 1,2 7 148,-6 2 0,0 3-136,-5-3 1,-2 9 98,-2-4 0,-6 9-128,-9-4 0,-3 5 66,-6-5 1,-2 6-165,-4-1 1,9-8 8,-3-1 0,4-10 6,0 0 0,5-8-558,10-2 254,2-6 511,7-3 0,7-14 0,1-8 0</inkml:trace>
  <inkml:trace contextRef="#ctx0" brushRef="#br0">7578 9013 8364,'-14'2'-312,"0"3"1,0-4 127,0 4 1,-2 3 916,-3 1 1,3 2-231,-3-1 0,3 2-159,2-2 0,1 4-99,4 5 1,-4-2-59,4 7 1,1 5 53,-2 4 1,3 8-1,-3 1 0,-1 3-63,6 7 1,1-2 58,4 2 1,0 2-266,0-6 1,6 4 65,3-5 1,12-6-701,7-8 1,7-4 366,8-6 0,6-8 295,3-11 0,3-15 0,2-4 0</inkml:trace>
  <inkml:trace contextRef="#ctx0" brushRef="#br0">8659 9070 7298,'14'0'489,"0"0"1,5 0-201,0 0 1,11 2-19,-1 2 1,4-2-33,0 3 1,-1 1-24,6-1 1,-2 1-84,2-1 0,-3 3-137,-7 6 1,1 5 41,-1 0-91,-6 6 178,-1-3 1,-9 8-364,-2 3 109,-4-9 1,-6 8-374,0-13 341,0 6 1,0-9-31,0 3 0,-1-10-151,-4-4 0,2 1 57,-7-1 1,2-2-88,-1-8 0,-2-4 372,6-10 0,-6-9 0,3-9 0</inkml:trace>
  <inkml:trace contextRef="#ctx0" brushRef="#br0">9157 8928 8574,'-8'6'803,"-5"8"-616,4 10 0,-4 5-217,-1 4 1,-5 9 125,0 11 0,-5 0 5,5-1 0,0 2-205,5-7 42,0 7 1,1-16-86,4 0 0,-2-8-371,6-6 1,0-4-1091,5-6 1608,0-6 0,-6-1 0,-2-7 0</inkml:trace>
  <inkml:trace contextRef="#ctx0" brushRef="#br0">8517 8501 8314,'-8'0'482,"-3"2"-224,6 3 0,0 11-57,5 12 0,2 10 186,3 14-59,-4 6-1677,12 7 1618,-11 5 0,9-1 333,-7 7-473,2-35 0,-1 0 0,3 37-27,-1-38 0,1 0 1,-1 1-1,0 0 39,7 35-75,0-6 0,0-7-187,1-6 1,-1-13-12,0-6 1,0-8-449,0-7 1,-1-2-1194,-3-7 1775,2-6-2,-10-2 0,4-12 0,-6-2 0</inkml:trace>
  <inkml:trace contextRef="#ctx0" brushRef="#br0">7621 9113 8195,'-8'-10'-2250,"4"1"2508,2 6-67,2-4 0,2 3-135,2-1 1,9-2 29,6 3 0,0 1 75,-5-7-89,7 7 1,-6-3-109,4 6 1,-3 0 114,-2 0 1,-6 1-148,-3 4 1,1 4 87,-1 10 0,0-1-115,-5 5 0,-2 7 112,-3 8 1,-1 3-3,-3 2 0,-4 0 26,4-1 0,2-5 3,2-4 0,-1-5 70,1-4 0,1-3 11,4-7-49,0-6 1,1-2-22,4-6 1,-2-8-41,7-6 1,-1-7 44,5-7 0,1-5-178,-1 0 1,0-7-64,0 2 0,0-3-199,1-2 1,-3 2 95,-2 3 0,2 5 147,-2 10 0,-4-3 167,-1 7 1,-3 5-31,-2 5 243,0 6-251,0-4 162,0 20 0,0-4 76,0 10 0,0 3 114,0 2 0,0 9-26,0 5 0,1 5-130,4 4 1,-2 2-186,6 3 1,-1 2 98,2-7 1,-2 6-137,-4-6 1,-2-1 93,3-8 0,-4 1 20,-1-6 1,-1 4 7,-4-9 1,2 2 24,-7-11 1,6-5-94,-6-4 0,5-6 128,-4 6-286,0-7 1,-6 2 131,1-10 1,1 0-189,4-9 0,-4 2-239,4-12 1,1 3-283,-2-7 1,7 3 443,-1-9 1,2 6 270,2 4 0,0-3 0,0 5 0</inkml:trace>
  <inkml:trace contextRef="#ctx0" brushRef="#br0">8133 9582 6195,'-8'0'1345,"2"0"-881,-1 6-229,6 2 0,-5 6 150,6 1 0,0 0-105,0 4 0,4 2 1,1 2 0,1 4 25,-1-3-88,-3 3 0,4-3-83,-6-1 0,0-5 91,0 1 1,2-4-275,2 0 43,-2-7-13,4 4-300,-6-10-63,0 4 1,-5-8-108,1-2 0,-1-4-1620,5-6 2108,0-1 0,0-5 0,0-2 0</inkml:trace>
  <inkml:trace contextRef="#ctx0" brushRef="#br0">7664 10250 7451,'5'16'-21,"-1"3"1,6-2 192,-6 7-46,8-7 1,-11 9 179,4-8 0,-2 6-431,2-5 199,-4 0 1,6-5-85,-7 1 97,0-1 0,-2-2-236,-3-2 176,4 2 1,-7-10-165,3 3 1,4-5-13,-4-5 1,-2-3-10,3-6 0,-1-2 40,5-3 0,2-3-139,2-6 1,4-6-28,6 1 1,2-1 116,3 0 0,-3 6 199,3 0 0,-5 5-122,-4 9 1,2 6 336,-2 4 17,-4 2 0,5 8 164,-6 4 0,0 4 26,-5 5 0,0 3-149,0 6 1,0-1-4,0-3 0,0 1-103,0-6 1,0 0-248,0-5 193,0 1-225,0-7 1,0-4-146,0-8 0,0-6-106,0-9 1,1-3-25,4-6 1,1-4 15,4 4 1,2-2 236,-2 11 1,-2 0-182,1 4 387,1 7 1,4 2-145,0 6 0,-4 6 136,-1 4 1,-6 3-35,2 1 0,-3 5 119,-2 0 1,0 4-273,0-4 0,4 0 64,1-4 1,1-3-941,-1-2 967,3-4 0,6-6 0,0 0 0</inkml:trace>
  <inkml:trace contextRef="#ctx0" brushRef="#br0">8176 10151 8091,'-7'-8'0,"4"-3"37,-6 6 0,4 0 176,-5 5 1,6 6 37,-6 4-74,7 9 0,-8-2-9,6 7 1,1-7-127,4 2 0,0 2 32,0-2 0,0-5 70,0-5 0,6-5-340,3 0 0,4-2 69,1-2 1,0-6-256,1-4 0,-3-7 92,-2-2 1,2 0-73,-2 5 1,-4-1 112,-1 1 1,-2 0-313,2 0 433,-4 6-192,6 2 500,-7 6 1,-5 1-110,0 4 0,1 3 321,4 6 0,0 0-127,0 0 1,0 1 12,0-1 0,6-2-611,3-2 246,4-4 1,1-6-133,0 0 1,-4 0 218,-1 0 0,1-6 0,4-2 0</inkml:trace>
  <inkml:trace contextRef="#ctx0" brushRef="#br0">8318 10122 8091,'14'0'16,"0"0"1,2 0 106,3 0 1,-2 5 68,7 0 0,-5-1-141,5-4 0,-2 0-127,2 0 85,2 0 1,-10 2-892,3 3 500,-3-4-455,-2 6 354,0-7 483,-6 0 0,-8-7 0,-8-1 0</inkml:trace>
  <inkml:trace contextRef="#ctx0" brushRef="#br0">8574 10051 8091,'-14'-14'68,"6"6"148,-5 2 1,5 12 55,-6 3 0,4 6-62,1 4-120,-1-4 0,-4 12-6,0-3 1,0 3-227,0 1 0,6-1-323,3-3 1,-1-4 146,1-6 318,0-6 0,18-1 0,3-7 0</inkml:trace>
  <inkml:trace contextRef="#ctx0" brushRef="#br0">9270 8473 8104,'15'0'-300,"-1"2"279,0 2 1,2 4 1005,3 6-583,3 1 1,6 5 19,1 4 0,-1 3-104,1 1 1,-1 2 303,1 3-445,-1 4 1,-4 7-34,-1 3 1,-5-1 107,1 6 0,-8 2-507,-2 8 1,-6 4 357,2 10 1,-10 1-193,1-37 1,-1 1 0,-2 1 0,0-1-98,-2 0 0,-1-1 0,-1 0 0,-2-1-213,-3 1 1,-1 0 0,-1 0 0,-2-1 398,-3 2 0,-1-1 0,-1 3 0,-1-1 0,-2-2 0,-1-1 0,1 0 0,-1 0 0,1-1 0,-1 1 0</inkml:trace>
  <inkml:trace contextRef="#ctx0" brushRef="#br0">9996 9155 8062,'-7'-14'423,"6"5"101,-4-1-257,10 7-93,3-3 1,6 7-236,0 4 1,-5 1-829,1 4 889,-1 2 0,6-10 0,-1 4 0</inkml:trace>
  <inkml:trace contextRef="#ctx0" brushRef="#br0">10152 8501 7478,'-8'0'-181,"2"0"1,6 2 655,0 3 0,0 3 182,0 6-569,0 6 0,1 3 29,4 5 1,-2 5 70,7 0 1,-1 7 190,5-2 0,-4 9-148,-1 5 0,1 3-87,4 2 0,-5 7-159,1 2 0,-5 8 96,4 2 1,-6-2-159,2-7 0,1-7-43,-1-13 0,5-1-354,-6-13 1,6-1-577,-5-9 372,-1-9-107,3-7 426,-6-7 1,6-13-29,-7-6 0,0-6 387,0-4 0,-7-5 0,-1-3 0</inkml:trace>
  <inkml:trace contextRef="#ctx0" brushRef="#br0">10095 8430 8081,'0'-22'-492,"5"0"477,0 3 0,6 2 414,-2-7 0,5 2-179,5-2 1,2 4-48,2 6 0,4 6-127,-3 3 0,3 3 116,1 2 1,1 2-135,-1 3 0,-1 1 79,-3 3 1,1 4-160,-6-3 1,0 2 43,-5 2 0,-1 1 45,-4-1 0,-2 5-7,-7 0 0,-2 4 13,-3-4 1,-9 7 111,-10-3 1,1 11-97,-6 3 1,4 5-152,-8 0 1,4 6 103,6-1 0,-4-1-412,3-8 0,5 0 74,5-10 1,1 2-357,9-11 682,-1-6 0,5-1 0,0-4 0</inkml:trace>
  <inkml:trace contextRef="#ctx0" brushRef="#br0">10948 8246 8187,'-9'0'-641,"-1"0"0,1 0 555,-6 0 86,8 6 0,-11 3 182,4 10 1,-3 3 324,2 7 0,1 4 29,0 0-402,0 7 1,4-4 78,1 7 1,6 4 9,-2 0 1,3 7-3,2-2 0,0 4-49,0 0 0,7 1 59,2 0 0,5-6-11,5-4 1,3-9-726,7-5 0,1-11-113,3-8 0,5-7 618,9-12 0,4-9 0,6-8 0</inkml:trace>
  <inkml:trace contextRef="#ctx0" brushRef="#br0">11076 8317 8126,'0'-15'-17,"0"1"0,2 0 129,2 0 0,3 4-56,2 1 1,9 6-38,-4-2 0,3 3-250,-3 2 0,1 0 102,-1 0 117,-6 7 0,3 1-6,-7 6 0,1 2 98,-5 2 0,0 3-72,0 3 0,-1 3-8,-4-4 0,2 3 23,-7-3 0,7-1 5,-2-3 1,4-3 57,1 3 0,0-8 26,0-1-14,0-1-161,6-1 1,2-3 100,6-10 0,0-9-255,1-10 1,-1-3 75,0-1 0,0-1-115,1 1 0,-1-5 55,0 0 0,-1-5 101,-4 4 0,2 6 40,-6 4 0,0 12-39,-5-3 298,0 11 0,0-1-97,0 10 1,0 9 236,0 10 0,0 9-117,0 5 1,0 3 220,0 1 0,1 7-148,4 4 1,-2 3-100,7 6 0,-1-5-75,5 0 1,-4-2-221,-1-8 0,-4 1-77,4-6 1,-5-5 126,0-4 1,-2-8-30,-2-1 1,0-7 86,0 2 1,-2-3-124,-2-2 0,-4 1-130,-6-1 45,-1-6 1,1-2-39,0-6 0,1-6-705,4-4 942,-4-2 0,5-15 0,-6-3 0</inkml:trace>
  <inkml:trace contextRef="#ctx0" brushRef="#br0">11488 8715 8115,'15'0'-92,"-1"0"225,0 0 1,0 0 242,0 0 1,1 1-139,-1 4 0,-1 3 35,-4 6 1,2 5-36,-6 0 1,0 2-90,-5-3 1,0 0 40,0 6 1,-2-7-148,-3 2 1,-3-3-167,-6-2 1,5 0 107,-1 0-335,1 1 159,-6-1-8,8-6 199,0 4 0,9-10-154,3 3 0,9-9 18,9 0 1,4-6-111,2 6 1,-1-8-271,1 3 1,4 1 185,0-1 0,0 4 330,-4-5 0,-1 1 0,0-5 0</inkml:trace>
  <inkml:trace contextRef="#ctx0" brushRef="#br0">11901 7933 7996,'-7'-8'-425,"6"2"416,-6 6 221,7 0 0,0 6-59,0 3 0,5 4 152,0 1 1,6 7-97,-2 2 0,3 4 135,-3 2 0,4 5 77,-4 4-281,4 3 1,-1 8 10,-2 4 1,3 3 58,-4 6-402,-3 3 1,1 7 343,-7 4 1,4-8-54,1 3 1,1-11-198,-1-3 0,-3-6 86,3-9 0,1-10-122,-1-4 0,1-10-66,-1-4 1,-4-5-325,4-4 0,-3-5-445,-2 0 1107,0-6 1,6-15-1,2-1 1</inkml:trace>
  <inkml:trace contextRef="#ctx0" brushRef="#br0">11645 9326 7971,'-14'-6'-872,"-1"4"1158,1-4 128,6 6 1,2 6-277,6 4 0,0 9-67,0 4 1,0 4-97,0 1-66,0 1 100,0-1 0,0-1 11,0-3 0,0 1 51,0-6 4,0 0-35,0-5-49,-6-6 1,4-3-46,-3-10 1,4-7-140,1-7 1,0-7-423,0 3 381,6-4 0,-3-2 89,7 1 1,-2 1 39,1 3 0,4 4 147,-4 6 1,4 4-105,1 1 0,0 6 111,0-2 1,1 10-14,-1 4 1,-2 4 179,-2 1 0,1 0 21,-6 0 1,4-4-18,-4-1 1,1-6-236,-1 2 1,-2-3 77,7-2 1,-6-2-115,6-3 1,-5-3 118,4-6 1,-4-2-322,4-2 1,-4 2-121,5-3 171,-7 3 0,5 8 132,-4 3 0,-2 5 116,3 5 0,-4 8 79,-1 6 1,0 6-49,0-1 0,0 1 16,0-1 0,0 1-89,0-6 29,0 0-109,7-5 1,0-1-616,8-4 691,-7-3 0,11-6 0,-4 0 0</inkml:trace>
  <inkml:trace contextRef="#ctx0" brushRef="#br0">12086 9283 7742,'-7'-8'-577,"1"4"760,-4 8 0,-2 6-68,2 9 0,2 1 145,-1 4 0,4 3 152,-4-3-323,6 2 0,-4-3-66,7-4 0,0-4-257,0 0-147,0-8 314,7 0 0,-1-9-241,3-3 0,2-7 81,-6-7 1,5-5-80,-6 5 1,3-4 86,-3 4 0,-2-5 147,3 5 0,-4 5 156,-1 4 4,0 7 0,0-2 130,0 10 1,0 3-83,0 6 1,0 5 286,0 0 0,2 2 106,3-2-355,-4-4 1,10 6-232,-6-7 1,6-6-615,-1-3 499,-4-4-344,6-1 516,-10-6 0,11-2 0,-5-6 0</inkml:trace>
  <inkml:trace contextRef="#ctx0" brushRef="#br0">12213 9326 7971,'21'0'-150,"-5"0"0,6 0-199,-3 0 0,1 0 780,4 0-192,-3 6 1,-7-3-115,0 7 0,-4-1-140,-1 6-151,-6-1 0,4 0-8,-7 0-462,0-6 424,0 5 0,-2-12 212,-3 4 0,-3-10 0,-6-3 0</inkml:trace>
  <inkml:trace contextRef="#ctx0" brushRef="#br0">12356 9241 7971,'0'-22'-194,"0"1"574,0 7 163,0 6-341,0 2 22,0 6-56,0 12 0,-7 1 52,-2 15-167,-4-2-22,-7 15 1,2-10-168,-5 7 1,5-5-70,-1 5 1,5-8-937,5-1 1141,-4-1 0,11-12 0,-4 4 0</inkml:trace>
  <inkml:trace contextRef="#ctx0" brushRef="#br0">12256 8260 7996,'8'-14'-809,"5"4"485,-4 1 756,4 5-221,7-2 0,4 14 65,9 6 0,-1 2-97,6 8 0,-7-1 12,2 6 0,-3-1-25,-1 1 1,-2-1-84,-4 1 0,3-1 77,-7 0 1,-2-5-224,-7-5 0,1 3-97,-7-2 1,1 2 96,-5-3 1,0-2-24,0 3 1,-1-1 70,-4 1 0,-3-8-656,-6 3 449,-1-9 0,1 1-345,0-6 1,0-8 46,0-6 520,6-7 0,-11-20 0,3-3 0</inkml:trace>
  <inkml:trace contextRef="#ctx0" brushRef="#br0">12597 8075 7996,'0'20'-394,"0"-2"194,0 6 469,0-1 0,0 7 508,0 3 1,-6 4-386,-3 5 0,-4 6-192,-1-1 1,-2 2-31,-3-1 1,3 0-84,-3 5 0,3 0-721,2-5 463,0-1 0,6-11-344,3-2 1,4-11 151,1-4 363,6-3 0,2-8 0,6-2 0</inkml:trace>
  <inkml:trace contextRef="#ctx0" brushRef="#br0">12725 8487 7996,'8'7'73,"3"0"-73,-6 8 0,4-1 319,-4 0 1,5 7 137,-6 2-628,1 4 112,-5 2 0,0-1 198,0 0-723,0-5 399,0-3 1,0-6-260,0 1 0,2-3-87,3-2 531,-4-4 0,5 0 0,-6 2 0</inkml:trace>
  <inkml:trace contextRef="#ctx0" brushRef="#br0">12939 7990 7996,'14'0'-147,"-6"6"-135,-4 3 386,-2 10 1,-2-1 414,0 5 0,0 0-325,0 0 0,0 3-168,0-8 1,5 6 74,-1-5 0,3 0-28,-2-5 0,-2-4-174,6-1 50,-6-6 0,10 5 162,-4-3 1,-1-3-42,2 2 0,-5-8-505,4-6 1,-4-2 189,4-3 1,-4-5 60,4-4 1,-4-4 5,5-6 0,-2 0-60,1-4 1,2-2 172,-6 7 0,6 0 87,-2 5 1,-2 5 86,-3 4 0,0 5 673,0 5-291,-2 2 0,4 14-202,-6 2 0,0 10 71,0 5 0,0 4-48,0 6 1,0-1 5,0 9 0,5-2-195,0 7 0,4-3-82,-4-1 1,4 1-299,-4 4 0,5-2 157,-6 6-142,1-7 0,0 9-204,0-6 0,-1 4 226,-4-5 1,0 5-92,0-4 0,-4-6 2,-1-4 0,-6-13-7,1-1 1,1-8-222,-5-7 108,9-2 239,-14-7 0,13-2-145,-4-3 125,-2-9 210,10-8 0,-4-6 0,6-1 0,0-1 0,0-3 0,6 3 0,2-11 0,6 5 0</inkml:trace>
  <inkml:trace contextRef="#ctx0" brushRef="#br0">13209 8573 7996,'14'-15'-232,"0"1"258,0 6 1,1-3 181,-1 6 1,0 1 17,0 4 1,0 0 720,1 0-589,-1 0 0,-1 6 396,-4 3-258,-3 4-390,-6 1 0,0 5 56,0 0 0,0 2-263,0-2 134,-6-4 0,0 8-592,-4-4 475,4-4 0,6 6-285,0-7 214,0-6 0,1 3-222,4-6 202,-3 0 0,15-12-57,-3-2 0,5-5 71,0-5 0,2-4-427,3-5 314,2 0 0,-5 1-173,3 3 0,-5-3 121,-10 3 0,2 2-247,-6-1 573,0 5 0,1-9 0,2 5 0</inkml:trace>
  <inkml:trace contextRef="#ctx0" brushRef="#br0">13422 7648 7996,'6'-9'0,"4"-1"92,-4 7 1,7-3 169,-4 6 1,9 6 72,1 4 0,6 4 92,-1 5 1,2 3-125,3 7 1,-1 4-13,1 0 1,-1 6-116,1-1 1,-1 10-1,0 4 1,-5-2-499,-4 2 372,-4-6 1,0 10 288,-1-4-576,-6 3-629,-2-4 778,-6 4 0,-3-3-64,-7 10 1,-5 2-397,-14 7 1,-6-4 5,-3-1 1,-3-12-1414,-1-2 1955,-1-13 0,-1 1 0,0-7 0,1-1 0,3-2 0</inkml:trace>
  <inkml:trace contextRef="#ctx0" brushRef="#br0">14232 8089 8022,'-14'0'119,"0"0"-119,0 0-296,6 0 254,-5 0 350,12 0 143,-6 0 1,9 5-261,3 0 1,7-1-204,7-4 0,6-1-101,-1-4 0,8-3-301,1-6 1,0-7 413,-4-2 0,5-4 0,3-2 0</inkml:trace>
  <inkml:trace contextRef="#ctx0" brushRef="#br0">14630 7961 8022,'15'2'0,"-1"3"-415,0-4 152,7 5 301,-6-12 1,11 3 387,-7-7 0,1 6-393,-1-6 1,-3 6-372,3-6 1,-3 5 337,-2-4 0,7 6 0,1-4 0</inkml:trace>
  <inkml:trace contextRef="#ctx0" brushRef="#br0">15014 7904 8022,'8'0'415,"-1"0"674,-1 0-736,-5 0-640,12 0 341,-5 0-54,0 0 0,11 7 0,-3 1 0</inkml:trace>
  <inkml:trace contextRef="#ctx0" brushRef="#br1">8417 10008 8329,'-14'-8'-406,"0"2"-51,0 6 1,-5 0 707,0 0-44,-7 0 0,4 2-87,-6 2 1,-5 4 0,0 7 1,-7-1-61,2 0 1,-3-1-4,-2-4 1,6 4-54,-1-4 69,0 4 1,0-4-12,0 1 1,5-1 7,-5 6 0,0-1 27,-5 0 0,-4 5-18,-1 0 1,1 11-19,4-2 0,7 5 15,3 1 1,11 2 135,8 7 1,7-1-69,12 1 0,11-7-45,12-3 1,13-3-89,11-1 0,8-7-136,2-3 0,0-10-170,-5-4 1,1-3-127,4-2 1,7-2 314,7-3 0,1-7 38,-1-7 1,-3-6-190,3 1 176,-16 3 0,-5-6 230,-12 4-216,-1 2 7,-5-6 0,-4 12 52,-9-4 94,2-3 0,-11 6 55,-1-3-132,0-3 0,-12 6 21,2-3 0,-8-2-5,-6 2 1,-9-4 196,-5 4 0,-4-5-382,-5 5 0,3-5-135,-3 5 131,3-6 1,8 9 122,3-3 0,3 5-258,2 5 1,6-4 297,3 4 0,10-4 0,3-1 0</inkml:trace>
  <inkml:trace contextRef="#ctx0" brushRef="#br1">12370 9127 8238,'-14'-10'-394,"-1"1"0,3 4 197,2-4 1,-2 1 1032,2-2-477,-2-2 1,-7 10 186,0-3-399,0-2 1,0 5-8,0-3 0,-6-1-18,1 1 0,-3 0 46,-1 5 1,-1 0-4,1 0 0,-7 2-135,-3 3 143,-9 3-116,-4 12 1,-6 2-124,0 7 0,-4 1-93,-1 3 1,12 3 41,7 7 0,7-5 230,2 0 0,3-7-18,12 2 0,6-7-60,8-3 1,10 0-9,5 0 1,15 4 184,8-3-152,13-4-180,11 1 0,14-7 19,-31-6 0,0-2-1133,38 2 1200,-36-1 0,0-1 0,29-5-159,0 4 1,-6-3 94,-9-2 0,0-7 111,-4-2 0,-5 1-1,-9-1 1,-3 4 102,-7-5 1,-6 1 413,-3-5-522,-3-1 1,-8-4 1463,-3 1-1700,-4-8 393,-7 4 0,-8-6-727,-10-1 339,-3 1 1,-3-5-12,-3-1 0,-2-3-409,-3 3 457,4-5 0,5 3 1,1-7-1</inkml:trace>
  <inkml:trace contextRef="#ctx0" brushRef="#br0">13294 4137 8217,'0'-22'0,"0"3"0,0 3 260,0 2 1,2-5-1,2 0-77,4 0 1,13 5 402,2 0 1,11-5-396,4 0 1,4 0-158,6 5 0,-4-5-722,3 0 471,-9 0 1,-3 6-576,-7 4 0,-6-3-52,-3 8 395,-9-1 1,-4 11-132,-6 4 580,-6 9 0,-15 3 0,-9 6 0</inkml:trace>
  <inkml:trace contextRef="#ctx0" brushRef="#br0">13450 4165 8217,'-14'21'-1021,"5"-5"1111,-1 3 1,7-4 495,-2 0 0,-1-6-230,1 1 0,1-1-39,4 5 1,4-4-602,1-1 180,0 1 0,-4-2-266,4-4 1,-2 0 256,7 0 0,-6-2-9,6 3 0,-1-10 170,6-5 0,0-4-205,4-5 0,4 2 72,5-7 1,0 0-68,1-4 1,-1 4 143,1 1 0,-2 5 23,-4-1 1,-2 5 118,-7 5 351,0 2-273,-6 7 0,-3 8-124,-10 6 0,-3 5 48,-6 5 0,-7 1-41,-2-6 0,-3 5-197,3-5 1,-4 5 124,3-5 0,-1-7-340,1-7 0,-1-3-270,6-2 1,0-2 247,5-3 1,1-11 338,4-12 0,-4-7 0,5-7 0</inkml:trace>
  <inkml:trace contextRef="#ctx0" brushRef="#br0">13493 3810 8217,'14'0'-361,"-4"8"314,-1 6 0,5 8 453,5 11 1,0 10-47,-4 9 1,-3 3 22,-2 2 1,1 5-398,-6 0 0,6 1-66,-2-2 0,-1-4-110,1 0 0,-1-6-75,2-9 1,1-12-332,-6-6 261,6-7-216,-3-9 1,-1-9 550,-2-14 0,-3-11 0,-2-11 0</inkml:trace>
  <inkml:trace contextRef="#ctx0" brushRef="#br0">13593 4279 8217,'-8'6'-128,"3"4"1,-1 7 151,1 2 0,-1 8 529,1 2 1,-1 5-162,-4 9 1,-3-7-569,4-3 0,1-3-220,-1-1 64,5-7 86,-2-1 1,6-21-325,0-10 0,6-10 570,4-14 0,9-8 0,3-9 0</inkml:trace>
  <inkml:trace contextRef="#ctx0" brushRef="#br0">13706 4236 8217,'15'7'-718,"-3"1"503,-2 6 0,2 0 476,-2 0 0,-2 1-100,1-1 0,-4 5-957,4 0 433,-5 0 363,8-5 0,-10-6 0,4-2 0</inkml:trace>
  <inkml:trace contextRef="#ctx0" brushRef="#br0">13891 3682 8217,'10'10'-495,"-1"-1"0,-6 0 641,2 6 0,-3 5 626,-2 4 0,0 4-441,0 6 1,-2-3-295,-3 7 1,-3-2-3,-6 2-23,0-3 0,-5-2 39,0 0 1,2-4-156,7-5 0,-1-12-854,6 2 732,1-9 1,4 0-305,0-10 1,6-3 208,3-6 0,4-5-28,1 0 0,2-5 338,3 5 0,-6 2 11,6 8 0,-11-2 31,6 6 1,-3 0 12,3 5 1,-1 6 543,-4 4 0,2 4-241,-6 5 1,0-2 0,-5 7 1,0 0-17,0 4 0,-7 5-65,-2 1 0,-2-1-202,1-5 1,-2 1-226,2-1 1,2-1-516,-1-3 0,1 1 389,-2-6 0,3-7 286,2-7 0,3-3 0,-4-2 0</inkml:trace>
  <inkml:trace contextRef="#ctx0" brushRef="#br0">13891 4151 8217,'14'0'-469,"-1"7"323,-3 2 0,1 5 450,-7 5 0,6-3-66,-5 3 1,-1 1-1310,-4-1 1071,0 0 0,7 2 0,0 1 0</inkml:trace>
  <inkml:trace contextRef="#ctx0" brushRef="#br0">13578 4777 8267,'-8'-2'8,"4"-3"1,4 2-9,4-6 640,11 6 1,7-12-169,6 1 0,7-3-658,3-12 0,5 3 92,4-12 0,-4-3-237,-1-2 1,1-6-116,-5 11 0,1 0-856,-1 10 1302,-9 6 0,-2 1 0,-5 7 0</inkml:trace>
  <inkml:trace contextRef="#ctx0" brushRef="#br0">13991 4763 8267,'14'0'0,"-5"-2"-10,1-3 0,4-7 207,5-7 1,0-5-555,-5 5 0,5-6 224,0 1 1,0 2 132,-5-2 0,1 7 0,-1-4 0</inkml:trace>
  <inkml:trace contextRef="#ctx0" brushRef="#br0">13991 4734 8267,'0'19'0,"0"0"0,0 5-301,0-5 1,0 1 253,0-1 1,0-3-807,0 3 853,0-3 0,-7-2 0,-1 0 0</inkml:trace>
  <inkml:trace contextRef="#ctx0" brushRef="#br0">13891 4663 8267,'0'21'-437,"0"-3"364,0 11 0,0-4 738,0 8 1,0 4-191,0 1 1,0-2-318,0 2 0,0-2 125,0 2 0,0-8-167,0-6 0,2-8-21,2-2 1,4-6-209,7-8 0,4-8-377,0-6 1,6-9 318,-2-10 1,6-1-564,4-4 1,-1-3 325,6 3 1,-7-2-53,2 2 1,-7 4 459,-3 5 0,-5-6 0,2-1 0</inkml:trace>
  <inkml:trace contextRef="#ctx0" brushRef="#br0">14303 3966 8248,'8'2'0,"-3"3"0,-3 3 239,-2 6 1,0 6-72,0 4 1,-5 3-205,0 1 1,-6 1 142,2-1 1,2-6-64,3-3 1,2-8-5,2-1-179,0-7 1,6 2-119,4-10 0,2-8 101,3-6 0,4-4-34,0 4 1,4-7 62,-4 3 0,5 2-28,-5 2 1,0 3 32,-5 2 0,5 2 263,0 2 1,0 4 122,-5 6 1,0 1 148,1 4 1,-1 11 316,0 12 1,-1 7-311,-4 8 1,4 1 19,-4 3 1,2 10-9,-1 10 0,1 2-542,-6 2 1,1-1 331,-1-4 1,-4-3-576,4-6 0,-3-13 18,-2-6 1,0-13-222,0-6 1,-7-9 66,-2-5 0,-4-5 172,-1-5 1,-2-3-658,-3-6 0,2-7 476,-7-2 0,0-4 498,-4-2 0,0 1 0,-1-1 0</inkml:trace>
  <inkml:trace contextRef="#ctx0" brushRef="#br0">14318 4350 8241,'6'-8'-232,"-4"2"1,10 17 92,-2 3 0,1 5 954,-2 0 0,4 3-367,-4 7 0,-2-1-392,-3 1 1,3-1 54,-3 0 0,1-1-324,-5-3 74,0-3 317,0-7-415,0-6 0,0-8 76,0-10 1,5-9-312,0-4 0,4-6 157,-4-4 1,6 1-17,-2-6 1,-1 7 150,2-2 0,-5 7-44,4 3 439,1 5-188,4-2 480,0 12 1,-6 9-225,-3 14 0,-4 5 386,-1 9 0,0-1-261,0 1 0,0 4-219,0 0 0,-5 5-30,1-5 1,-3-5-247,3-4-1600,-4 0 973,0-2 714,-5-8 0,5-20 0,-6-10 0</inkml:trace>
  <inkml:trace contextRef="#ctx0" brushRef="#br0">14702 3910 8210,'14'0'123,"-2"1"-123,-2 4 0,1 9 151,-6 10 1,-1 3 123,-4 1 1,-4 5 361,-1 0 1,-6 5-674,1-5 1,-1 5 49,2-4 0,-2-1-649,6-5 366,0-6-255,5-1 1,8-16 263,6-10 1,2-3-129,8-11 1,-7 3 28,2 2 1,-1 0 98,1-1 1,-4 8 546,4 2 1,-8 3-257,-1 2 1,-2 8 659,1 6 1,-1 9-357,-3 10 1,-3-2 230,2 7 0,-2 0-157,-2 5 0,5-7 238,-1-3 0,6-3-408,-5-1 1,4-7-568,-4-3-619,6-3 1,-3-9 540,6-2 0,-5-10-1312,1-4 1718,-7-10 0,10-3 0,-5-7 0</inkml:trace>
  <inkml:trace contextRef="#ctx0" brushRef="#br0">15000 3981 8155,'8'-15'0,"3"6"539,-6-1 0,6 7-83,-2-1 1,4 0-387,1 0 0,0 2-464,1-3 0,-1-1 223,0 1-604,0 1 482,1 4 64,-8 0 1,0 7 183,-7 8 1,-2 5-385,-3 9 0,-2 1 59,-8 3 0,1-3 370,0 3 0,-5-5-8,0-4 0,0 1 84,5-6 604,0 0 0,6-9-55,3-1-281,3-6 1,9-3 7,2-9 0,10-8-220,5-2 0,-2-7 96,2 3 1,-5-4-536,4-2 1,-4 2-47,5 4 0,-7-2-257,2 6 1,-3-4-113,-2 9 722,-6-3 0,-8 9 0,-8-6 0</inkml:trace>
  <inkml:trace contextRef="#ctx0" brushRef="#br0">15100 4037 8155,'0'10'-307,"0"-1"0,4 1 122,1 4 1,6 2 971,-1 3-315,-4-3-236,7 11 1,-12-5-552,4 6 0,-3-1-328,-2-3 0,0 2 332,0-2 0,0-2 311,0 2 0,0 0 0,0 4 0</inkml:trace>
  <inkml:trace contextRef="#ctx0" brushRef="#br0">15071 4336 8155,'0'14'1113,"7"7"0,-4 1-1184,6 6 25,-6 1 69,10-1 1,-10-1-165,7-3 0,-6-4 11,6-6 0,-5-1 22,4-3 1,-4-4-373,4-6 304,-6 0 1,9-11-122,-8-3 1,6-10 31,-6 0 1,6-4 61,-5-5 1,4 4 169,-4 1 0,6 1 144,-2 8 1,-1 0-74,2 5 1,4 4 136,5 1 0,5 6 401,-5-2 0,4 5-244,-4 5 1,0-2 177,-5 6 0,-1 1-117,-3 4 0,-4 5-68,-6 0 0,-2 1-59,-2-1 1,-6 4-190,-9 5 1,-8 0-231,-6 1 1,-5-2-438,5-4 1,1 4-514,9-3 0,-3-4 1103,8-1 0,-1 4 0,4-1 0</inkml:trace>
  <inkml:trace contextRef="#ctx0" brushRef="#br0">15612 3938 7881,'1'-14'-191,"4"0"1,3-5 471,6 0-238,0-13 1,5 8 17,0-9 1,2-2-15,-2 2 0,-2 0-95,7 5 1,-9 6-56,0 3 0,-3 3-900,-7 2 1003,6 6 0,-9 1 0,4 7 0</inkml:trace>
  <inkml:trace contextRef="#ctx0" brushRef="#br0">15711 3554 8244,'0'-14'0,"0"4"-1014,0 1 645,0 6 339,0-4 225,0 7 888,0 0-865,0 7 1,2-4-87,2 6 0,0-2 241,5 7 0,-1-1-60,1 10 0,4 3 56,-4 7 1,4 6-50,1 13 0,-1 2-48,-4 12 1,4 1-469,-3 4 1,-3-6 188,3-4 0,-5-9-305,4-4 0,-4-6 197,4-4 0,-5-9-568,0-10 339,-2-4-104,-2-7 1,0-8-96,0-9 0,-2-5-262,-2-5 1,0-3 96,-5-7 708,-7-6 0,0-1 0,-4-7 0</inkml:trace>
  <inkml:trace contextRef="#ctx0" brushRef="#br0">15739 3810 8244,'5'11'143,"0"3"0,0-3 123,-5 8 1,0 3-24,0 2 0,0 3 23,0 1 1,-2 6-265,-3-1 1,-1 5 90,-3-5 0,-4 0-208,3-5 1,3-5-31,-3-5 1,7-2-249,-2-2-1228,4 1 839,1-7 782,0-2 0,0-19 0,0-3 0</inkml:trace>
  <inkml:trace contextRef="#ctx0" brushRef="#br0">15796 3895 8241,'15'0'0,"-1"7"-204,0 2 0,5 4 136,0 1 0,0 3 300,-5-2 1,5 5-96,0-10 1,0 5-53,-5-5 1,0-4 45,1-1-131,-7-4 0,4-1 0,-4 0 0</inkml:trace>
  <inkml:trace contextRef="#ctx0" brushRef="#br0">15924 3568 8241,'15'-14'0,"0"-6"-283,4-4 0,-1 3 188,5 2 0,-4 4 319,5 0 1,-7 7-91,2 4 1,-3 2 3,-2 2 0,1 2-37,-1 2 1,-5 6-17,1 9 1,-7-3-218,2 3 1,1 1 87,-1-1 1,-1 5-274,-4-5 0,0 6 149,0-1 0,-4-2-104,-1 2 0,-1-7 44,1 2 1,-1-2 227,-4 2 0,-9-3 0,3 5 0</inkml:trace>
  <inkml:trace contextRef="#ctx0" brushRef="#br0">15995 3739 8241,'7'-14'0,"1"-2"-31,6-3 1,2 3 57,3-3 1,-4 2-2,4-2 1,2 8 156,-2-3-634,0 3 113,-5-4 379,0 7 1,-6 4-257,-3 8 1,-10 9 94,-4 6 1,-4 6-12,-1-1 1,0 3 164,-1 1 1,6 1 165,-1-1 0,7-6-161,-1-3 1,2-3 35,2-2 1,2-6-70,2-3 1,-1-5 60,7-5 1,-1-3-304,6-6 0,-6-5 82,1 0 0,-7-1 154,1 1 0,-2 3 0,-2-5 0</inkml:trace>
  <inkml:trace contextRef="#ctx0" brushRef="#br0">16010 3611 8241,'0'14'0,"0"0"0,0 7-194,0 3 0,0 2 334,0 3 1,6 7 539,3 7 0,-1 1-412,2 8 0,-5-6-26,4 1 0,-6-2-230,2-3 1,1-5 149,-1-4 0,1-5-369,-1-4 196,-3-4-190,10-12 0,-9-1-104,7-7 1,-7-8-91,2-6 1,1-7 18,-1-7 1,1-2 80,-1-4 0,-4 4-89,4-3 1,2 3 38,-3 2 0,3 4 292,-3 0 0,-2 12-142,3-2 441,-4 9 0,4 0-17,0 10 0,4 3 137,-4 6 0,1 0-146,-1 0 1,-2 1-67,7-1 1,-6-5-224,6 1 1,-5-7 142,4 2 0,-4-4-443,4-1 0,-6-6 186,2-4 0,-3-2-553,-2-2 736,0-1 0,6-5 0,2-2 0</inkml:trace>
  <inkml:trace contextRef="#ctx0" brushRef="#br0">16237 3611 8195,'0'-22'0,"2"1"-372,2 7 0,3 0 363,2 0 1,4 4 403,-4 1 1,4 6-68,1-2 0,-1 5-139,-4 5 0,2-2-226,-6 6 0,5 1 128,-6 4 1,1 2-101,-5 3 0,0-4 96,0 4 1,-5 2-103,1-2 0,-7 6 18,1-1 1,-3 1-162,-1-1 0,5-4-98,-1-5 226,7-1 0,-5-5 314,3 1-269,4-7-18,7-3 1,4-10 19,9-9 1,-2 4-156,2-4 0,-2 1 7,7-1 1,-7 4-267,2-4 0,-3-2-715,-2 2 429,1 0 683,-8 5 0,0 6 0,-7-5 0,0 6 0</inkml:trace>
  <inkml:trace contextRef="#ctx0" brushRef="#br0">16422 3583 8195,'-10'1'-1662,"1"4"2120,6-4 1,-5 7-10,3-3 0,4 3-19,-4 6 0,3 5-184,2 0 0,0 8 26,0 1 1,-4 2 3,-1 8 1,-2 0-230,3 5 0,1-2-59,-7-3 1,2 1-171,-1-5 1,-2-3-446,6-7 1,-5 1 130,6-6-1127,-1 0 1197,5-11 1,0-5 425,0-12 0,0-7 0,0-13 0</inkml:trace>
  <inkml:trace contextRef="#ctx0" brushRef="#br0">16365 3853 8187,'10'0'-57,"-1"0"0,-6 8 153,2 6 1,-2 6 431,2 9 0,-4 1-7,4 3 0,-2-6-213,2 6 1,-2-11-128,7 6 0,-6-9 31,6 0 0,-5-8-196,4-1 1,1-7 151,4 2 0,0-10-109,0-4 1,5-10 67,0-5 1,2-3-814,-2-1 0,-4-2 353,4-4 1,-3 3-773,-2-7 0,-1 6 1105,-3-1 0,-4-3 0,-6 0 0</inkml:trace>
  <inkml:trace contextRef="#ctx0" brushRef="#br0">16721 2985 7732,'4'10'482,"1"-1"0,0 1-104,-5 4 0,1 5-310,4 0 0,-3 6-36,2-1 0,-2 3 98,-2 1 0,0 1-350,0-1 1,0 1 110,0-1 1,0-4-448,0-1 1,0-5-365,0 1-225,0 3 1145,0-6 0,0 4 0,0-6 0</inkml:trace>
  <inkml:trace contextRef="#ctx0" brushRef="#br0">16749 3256 8189,'0'7'-2148,"-6"6"2148,-2-11 0,-2 9 0,1-7 0,1 3 1,-2-2 19,-2-4 1,5 7 560,-2-3-377,-4-4 1,10 6 102,-6-7 1,6 1 298,-2 4-189,3-3-251,2 4 0,2-6 10,3 0 0,2-2-225,8-2 0,0-4 141,4-7 0,4 0-177,5-4 1,0-2 35,1-3 1,-1-2-49,1 2 1,-6-1 61,1 1 0,-5 3-45,5 7 0,-8 0-37,-2 0 99,0 6-142,-12 2 147,4 6 0,-12 7-55,-4 8 1,-4 5 47,-5 9 1,3 1 141,-3 3 0,-1-3-137,1 3 1,0 2 138,4-2 1,6 5-18,0-5 1,5-5 86,0-4 1,2-7-210,2 2 1,0-7 85,0-3 0,2-6-195,2 2 1,0-4 114,5-1 1,0-6-164,6-3 0,-1-9 76,0-1 0,0-6-364,1 1 0,4-2 52,-1-3 1,1 1 124,-4-1 1,-1 2 387,0 4 1,-4 2-158,-1 7 425,-6 0 0,4 7-188,-7 7 0,-2 8 104,-3 11 0,2 3 14,-6 7 0,-1 1 65,-4 3 1,1-1-115,4 5 0,-2-5-104,6 1 1,0-4-205,5-6 1,0 3 143,0-7 1,0-5-340,0-5 0,7-6 94,2 2 0,-1-3-49,1-2 1,1-8 51,4-6 0,-1-2-310,-4-8 0,2 5 4,-6-4 1,0 5-486,-5-1 943,0-3 0,-13 0 0,-3-6 0</inkml:trace>
  <inkml:trace contextRef="#ctx0" brushRef="#br0">16820 3440 8189,'-14'13'31,"0"-4"184,-1 10 42,7-3 1,2-2 3,6 1 0,5-6-195,0 1 1,10-7 134,0 2 0,8-5-365,1-5 1,-2-5-43,2-9 1,0-3-38,4-6 0,0 4 168,1 0 0,-1 2-142,1-1 1,-1-3 20,1 7 1,-9 5-54,-6 5 242,1 6 0,-15 3-56,0 9 1,-8 10 157,-11 5 1,-3 4-84,-7 5 0,5-1 111,1 6 1,1-2-63,-2 2 1,-1 3 18,6-3 1,-5 3-65,5 2 0,0-7 21,5-3 1,4-4 20,1-6 1,6-2-22,-2-7 1,5-6 138,5-3 0,3-4-86,6-1 0,5-8-22,0-6 0,6-2-95,-1-7 1,3-1-138,1-4 0,2-1-67,3 1 0,-3-1 101,3 1 0,-4 6-475,-5 3 0,-5 3 11,-10 2 594,-3 6 0,-6-5 0,0 5 0</inkml:trace>
  <inkml:trace contextRef="#ctx0" brushRef="#br0">17019 3568 8188,'10'-8'-566,"-1"4"1,-4 4 791,4 4 1,-6 6 618,2 9 1,3 3-275,2 6 0,-3 7 17,3 3 0,-2 5-159,1 4 0,4 2 72,-4 3 0,4 2-116,1-7 0,0 5-243,1-4 0,-1-2-6,0-8 1,0-4-89,1-5 1,-3-6-454,-2 1 1,1-11 87,-7 1-718,8-9 1,-9 1 461,6-6 0,-6-6 573,2-4 0,3-2 0,0-3 0</inkml:trace>
  <inkml:trace contextRef="#ctx0" brushRef="#br0">17403 3028 8248,'-10'-22'-631,"1"3"1,6-2 512,-2 3 108,4 5 248,1 0 441,0 12-128,6-6-267,2 20 0,6 3-18,0 12 1,-4 1 94,-1-1 0,1 2-397,4 3 0,-5-3 67,1 3 0,-2-7-144,1-3 1,-1-5 87,-3 1-970,-4-10 207,6-2 319,-7-7 0,0-11 62,0-4 0,0-4 132,0 0 1,-2-1 274,-3-4 0,4-7 0,-4 2 0,3-2 0,2 2 0,0 2 0,0 4 0,5-4 0,0 3 0,6 3 44,-2 3 0,-1 3 94,2 6 0,-1-2 569,6 6-455,-1 0 0,-5 12 199,1 2-181,-1 4-77,-1 1 1,3 5 85,-6 0-438,0 6 329,1-9 0,-4 9-469,2-6 0,-2 5-7,-2-5 1,-5 4-589,0-4 739,-6 0 0,8 0-323,-6 0 478,-1 0 0,-4-5 0,0 1 0</inkml:trace>
  <inkml:trace contextRef="#ctx0" brushRef="#br0">17531 3099 8220,'6'-14'-987,"-3"1"783,7 4 0,-1-4 96,6 4 0,-1-2 140,0 1 1,-5-1-28,1 6 1,-2-1 24,1 1 1,-1 4-165,-3-4 130,-3 3 1,2 7-5,-8 0 1,0 6-6,-5-2 1,-5 9 14,-5 1 1,0 4-11,5-4 5,-1 7 1,1-10-15,0 2 260,6-2-228,-5-2 110,12 1 50,-6-1 1,14-6 1,2-3-139,4-10 0,3 2-7,3-7 0,-2 1 21,7-6 1,-1 1-291,6 0 1,-7 0-71,-3 0-149,-3 6 256,-8 1 0,-4 9 69,-8 3 1,-6 3 131,-9 6 0,-1 6 0,-4 4 0,-3 3 0,3 1 0,2 1 0,-1-1 0,0 1-11,0-1 1,-2-4 10,6-1 0,0-5 477,4 1-98,7-10-53,2-2 1,8-9 14,2-3 0,11 1-141,8-11 0,0 3-208,0-12 1,6 0 137,4-4 0,2-5-425,-2 0 0,3-1 172,7 6 1,-2-1-316,-3 1 1,-5 6-49,-9 3 59,-4 9 427,-12 4 0,-8 6 0,-8 0 0</inkml:trace>
  <inkml:trace contextRef="#ctx0" brushRef="#br0">17488 3312 8174,'2'10'-612,"3"-1"0,-4 1 728,4 4 0,-4 7 188,-1 2 1,5 6 281,0 4 0,4-3-305,-4 3 1,5 2-49,-6-2 0,6 7-348,-5-3 96,6 4 1,-8-3 218,6 0-854,1-6 496,-2-4 0,3-2 32,-7-7-170,1-7 111,2 1-273,-6-12 254,5 6 0,-6-14-166,0-2 0,-1-10 75,-4-5 1,4-3 107,-4-1 0,-2-5 187,3 0 0,-3-5 0,3 5 0,2-7 0,-4 10 0,6-3 0,0 3 0,0 1 0,1 6 0,4-1 0,-3 7 0,6 1 99,-4 6 0,-1 7 30,7-1 0,-5 4 281,4 4-214,1 4 1,2 11 44,-2 0 134,2 6-285,-4-3 0,2 7 105,-1-1-66,1 1-3,-2-1 1,3 1-279,-7-1 101,8 0 0,-11-5-181,4-4 0,-4-4-42,-1 0-201,0-1 300,-6 0 0,-2-5-41,-6 1 1,-2-7 45,-3 2 0,3-4 170,-3-1 0,4-1 0,0-4 0,3 2 0,2-7 0,-1 6 314,7-6-197,-1 1 0,5-5 89,0-1 1,1 3-30,4 2 0,3-2-121,6 2 39,0-3 0,1-4 171,-1 3-576,-6-3 249,4 9 0,-8-5-388,5 4 141,-6-4 86,4 11 1,-7-6 95,0 4 57,-7 2-51,-1-4 367,-6 6-119,0-7-60,6 6 0,2-12 164,6 4 1,1-4-60,4-1 1,3 0-112,6-1 0,5-3-66,0-1 1,6-2-18,-1 2 1,8 3 1,1-3 0,0 4 53,-5 0 0,-6 7 164,-3 4-196,-3 2 0,-8 8 241,-3 4 0,-5 9-77,-5 5 0,-3 1 59,-6-2 0,-2 4-105,-3-3 1,2 3 4,-7 1 1,2 1-223,-2-1 0,4-4 77,6 0 1,-1-12-576,1 2 183,6-3 59,-4-3-234,4-1 337,0-14 0,2-1-270,6-6 520,0 0 0,4-5 0,1 0 0,6 0 0,-1 5 0,4 0 0,5 0 0,-3 6 0,10-3 0,-2 6 129,3 0 0,1 5 172,1 0 1,-2 2 100,-4 2 0,-1 3-237,-3 2 0,-3 4-234,3-4 1,-3-2 131,-2-3-428,0 4 365,1-6 0,-1-2 0,0-8 0</inkml:trace>
  <inkml:trace contextRef="#ctx0" brushRef="#br0">18128 3355 8001,'0'-14'0,"6"-2"-343,4-3 1,2 2 81,3-7 1,1 0 1327,2-4-636,5-1 1,11-1 189,4-3-481,3 3-24,2-4 1,-7 10 155,-3 0-643,-2 7 275,-3 3 0,-6 1-446,-3 3 244,-3 4-498,-8 0 0,-2 7 796,-6 4 0,-13 3 0,-2 6 0</inkml:trace>
  <inkml:trace contextRef="#ctx0" brushRef="#br0">18270 2772 8001,'10'0'0,"-1"0"0,-4 2-186,4 3 0,1 4 333,4 10 0,0 9 485,1 10 1,-6 2-217,1-2 0,-7 8-146,1-4 1,-2 6-30,-2-1 0,-2 3 127,-2 7-349,-4 0 0,-6-2 165,-1-2 1,1-4-318,0-7 0,4-5-580,1-4 1,1-5-1135,-1-4 1001,-4-10 846,11-8 0,-10-6 0,4 0 0</inkml:trace>
  <inkml:trace contextRef="#ctx0" brushRef="#br0">18384 3312 8001,'28'0'-188,"1"0"1,-1 2 936,1 3 0,1-2-226,3 6 1,-1-1-30,5 2-324,-5-4 0,8-6-38,-7 0 0,5 0-283,-5 0 151,13 0 0,-8-6 0,10-2 0</inkml:trace>
  <inkml:trace contextRef="#ctx0" brushRef="#br0">1621 2161 8393,'-8'-14'-170,"4"-1"0,2 6-188,2 0 1,6 4 371,4-5 1,7 6 389,2-6 0,6 1-108,-1-6-259,9 7 0,0-4-22,10 2 1,-2-1 2,11 2 1,4-2-56,1 6 0,3-4 74,-8 4 0,1-1 18,0 1 1,-5 3-42,-5-3 0,0 2 111,-1-1 1,7 2-55,4-3 1,2 2 7,2-2 0,0 2-134,-1-6 0,1 4 143,0-5 0,-5 1-115,0-5 0,2 1 90,8 4 1,3-4-132,6 4 0,-2-3 111,-2 3 1,0-4-37,-5 4 0,-5 1-16,-5-1 1,0 5-2,5 0 1,0-3 35,0 3 0,-2-1 11,-3 5 1,2 0-59,-7 0 0,1 0 42,-6 0 1,-4 0-45,0 0 0,2 0 39,7 0 1,-1 0-27,6 0 1,0 0 3,5 0 1,0 0-8,0 0 1,-5 0 24,0 0 0,-6 0 5,1 0 1,-1 0 65,1 0 1,6-2-67,8-2 1,-1 2 55,7-3 0,-9 2-47,-1-2 0,-2 4 14,-7-4 0,4-3 28,-5-1 0,10 2 2,-5 3 1,13-3-209,-4 2 1,-2 1 173,3 4 0,-13 0-40,3 0 1,-2 1 111,-2 4 0,-1-2-190,-4 7 0,1-1 98,3 5 0,4-4-209,6-1 1,0-1 45,-1 2 0,-5 1-37,-4-6 0,2 1 153,-1-1 0,-1-4 3,-4 4 0,6-4 138,3-1 1,2 2-99,-2 3 0,3-4 101,-3 4 1,-3-2-106,-1 2 1,-4-2 152,-2 7 1,1-6-89,0 6 0,1-5-2,3 4 0,5-6-71,10 2 1,-3 1-41,2-1 1,-2 0 105,-3-5 1,-5 5-48,-4-1 0,-1 1 8,2-5 1,2 2-22,7 2 1,-5-2 5,0 3 0,0-4-40,5-1 0,-5 2-14,1 3 0,-12-4 7,1 4 1,-7-2-17,3 2 1,1-4 36,9 4 1,-2-3-10,6-2 1,0 0 166,5 0 1,0 0-151,0 0 0,-5 0 59,0 0 1,-5 0-23,5 0 0,2-5 9,8 0 1,-2 0-9,6 5 0,-6 0-4,2 0 0,-9 0-34,-1 0 1,-6 0 34,2 0 0,-9 0-146,-1 0 1,-6 2 119,1 3 0,-3 1-281,-2 4 1,-6 2-176,-3-2 1,-3 2 452,-2 3 0,-6 5 0,-1 2 0</inkml:trace>
  <inkml:trace contextRef="#ctx0" brushRef="#br0">10820 1080 8438,'-17'0'254,"3"0"16,9 0 1,0 0 165,10 0 1,4 0-150,10 0 0,3 0-147,7 0 0,10 0 39,4 0 1,15-1-84,4-4 0,4 2-566,1-7 1,1 6 456,-7-6 1,-1 7-655,-8-2 1,-4-1 302,-10 1 1,1 1-1052,-6 4 1415,1 0 0,-12-7 0,-2-1 0</inkml:trace>
  <inkml:trace contextRef="#ctx0" brushRef="#br0">11645 796 8438,'28'2'0,"1"2"363,5-2 1,9 4-275,9-6 0,3 0 110,2 0 0,2-1-867,2-4 1,6 2 658,9-7 1,-4 6 60,4-6 0,-11 7 101,-8-2 1,-8 5 253,-11 5 1,-12 4-250,-11 10 1,-7 5-114,-8 9 0,-15 5-56,-8 10 0,-14-3-303,-15 8 0,-5-3-1134,24-24 1,0 0 837,-30 23 610,6-6 0,5-4 0,0 4 0,0 3 0</inkml:trace>
  <inkml:trace contextRef="#ctx0" brushRef="#br0">13152 725 8427,'-18'-9'-662,"4"-1"332,-3 7-1,15-3 331,-10 6 1620,10 0-730,-4-7-310,6 6-894,0-6 271,6 7 0,2 0 96,6 0 122,7 0-97,1 0 0,13-8-265,3-6 299,-4 0 1,6-11-176,-7 6-42,6-6 175,-9 9 1,4-8-1051,-11 10 427,-2-4 181,-7 11-786,0-1 1158,-6 1 0,-8 7 0,-8 0 0</inkml:trace>
  <inkml:trace contextRef="#ctx0" brushRef="#br0">13337 455 8280,'0'14'-347,"0"0"390,0 1 1,0 10 94,0 3 1,0 10 88,0 0-70,0 9 0,0 4 32,0 6 0,0 5-10,0-1 1,0 1-223,0-5 0,0-7 127,0-2 0,0-11-158,0-3 1,0-11 195,0-4 168,0-3-175,0-8 1,-2-2 10,-3-6 0,-3-6-263,-6-4 0,5-2 131,-1-2 1,1-5-105,-5 0 0,4-7 102,1 3 1,5 1-93,0-2 0,2 5 60,2-5 1,6 7-251,4-2 0,3-2-26,1 2 1,5-1 10,0 1 1,8 2-702,1-7 1006,-6 0 0,18-4 0,-10-1 0</inkml:trace>
  <inkml:trace contextRef="#ctx0" brushRef="#br0">13678 455 7965,'0'14'-153,"0"-4"714,0-1 1,-2 5-69,-2 5 0,-4 2-430,-7-2 1,4-3 101,-3 3 0,3-4-315,-8 0 1,-1-1-315,1 0 1,0-1 282,5-4 1,-1 2-263,1-6 0,5 0-71,-1-5 217,7 0 1,-8-2-13,6-3 0,2-1 191,8-4 1,3-1 143,6 7 0,0-1 47,0 5 1,2 2 397,3 2 0,-2 4-232,7 6 1,-6 2 370,0 3 1,-2 8-235,-2 6 1,-1 11 1,-3-1 0,-4 3-57,-6-3 0,0 4-251,0 0 1,-6-4 91,-4-5 0,4-7-165,1 3 0,-1-11-213,1-4 1,-1-5 44,1-4-622,3-4 561,-4-6 0,1-8-202,1-6 1,0-8 101,9-11 0,1-3 332,4-7 0,9-12 0,-3-4 0</inkml:trace>
  <inkml:trace contextRef="#ctx0" brushRef="#br0">13792 483 8424,'8'-8'0,"-1"-3"-381,-2 7-174,-3-1 1,4 7 1222,-6 2-370,0 4 0,-1 8-199,-4 3 1,-3-3-71,-6 3 1,-2 1-155,-3-1 1,2 2 137,-7-2 0,6-8-269,-1 3 1,8-5 152,2 1 1,4 1-66,-4-6 164,6-1 1,-2-4 81,10 0 0,2 0 90,8 0 0,5 0-118,4 0 0,-2-1-13,2-4 0,-1 2 2,6-7 1,-5 1-48,-1-5 0,-5 4 107,1 1-533,-4 6 154,0-4 55,-7 7 1,-8 7 150,-10 2 0,-3 5-19,-1 5 1,-5-1 233,0 5 1,-4-4-133,4 5 1,0-7 379,4 2 1,8-1-142,2 1 0,3-8-34,2 3 1,7-8-357,2 4 0,5-9 152,5-1 0,3-6-185,7-8 1,-6 0 72,1-1 0,-6-4-456,0 0 0,-3-1 558,-6 1 0,4 3 0,-5-4 0</inkml:trace>
  <inkml:trace contextRef="#ctx0" brushRef="#br0">13877 640 8424,'-8'6'0,"2"4"-413,6 8 1,0 0 164,0 6 1,0-1 720,0 6 0,0 4-238,0 0 0,0 5-101,0-5 0,0 7-171,0-2 1,0-4 105,0-1 0,-2 2-233,-3-2 1,-1-1 82,-3-8 1,-2 1-189,6-6 0,-6-2 73,1-7 0,2 1-2,-1-6 0,4-2 76,-4-8 1,6-3 52,-2-6 0,3-7 168,2-2 0,7 0-127,2 0 0,5-1 192,5-4 1,-3 4-42,3 0 0,1 7 124,-1-2 0,0 8-108,-4 1 0,-6 7 25,1-1 1,-6 2-20,6 2 1,-7 6-13,2 4 0,-4 9 106,-1 4 0,0-1-121,0 2 1,-4 0 14,-1 4 0,0-4-4,5 0 0,0-7-268,0 2 177,0-3 1,2-8-109,2-4 1,4-2-126,6-2 0,1-11-254,-1-3 1,5-10-901,0 0 1349,0-9 0,1 3 0,2-5 0</inkml:trace>
  <inkml:trace contextRef="#ctx0" brushRef="#br0">14204 626 8372,'14'0'-840,"5"-5"630,0 0 0,2-6 381,-2 2 0,-4 2-41,4 2 0,-8-1 148,-1 1 0,-5 1-100,4 4-322,-6 0 1,4 6-164,-7 3 0,-7 4 144,-2 1 1,-9 7 3,-1 3 0,-1 2 142,1 3 0,2-1-17,-7 1 1,8-1-101,2 1 1,1-7 418,8-3 0,1-4 3,4 0 1,6-7 11,4-4 0,8-4-288,6-4 0,3-6 93,1-9 0,1-3-411,-1-6 0,-1 4 139,-3 0 1,0 2-47,-10-2 0,2-1-57,-12 6 270,7 6 0,-9-5 0,4 2 0</inkml:trace>
  <inkml:trace contextRef="#ctx0" brushRef="#br0">14346 697 8372,'-6'14'-383,"0"2"-49,-4 3 1,4-2 538,6 7 1,0 1 534,0 8 1,1-3-11,4 3-458,-3 4 0,9-7-52,-7 3 1,3-3 86,-3-2 0,0-6-124,5-3 334,-6 3-642,10-6 201,-12-2 1,7-7-202,-3-7 0,-3-7-153,2-2 1,-2-5-113,-2-5 0,2-3 100,2-7 1,-2 1 71,3-1 1,-4-5-98,-1-4 1,0-3 412,0-2 0,0 7 0,7-12 0,0 4 0</inkml:trace>
  <inkml:trace contextRef="#ctx0" brushRef="#br0">14460 526 8299,'0'-22'0,"5"6"-2,-1 7 0,7 5 183,-1 0 0,-2 2 217,1 2 1,-4 5-111,4 0 1,-5 10-194,0 0 1,-2 2 107,-2-3 0,0 0-263,0 1 0,0-1-230,0 0 0,-6 5 202,-4 0 1,2-5 10,-1-4 1,4-2-140,-4 1-379,5-3 356,-8-6 0,10-6-59,-3-3 1,10-10 44,5-5 1,4 2-41,5-2 0,-3 0 129,3-4 1,3 6 38,1 3 0,4 3 178,2 2 1,-6 1-45,1 4 1,-2 2 303,2 7 0,1 0-140,-6 0 0,-1 2 404,-9 3 0,2 3-244,-6 6 1,-2 5 110,-8 0 0,2 5-172,-6-6 1,-6 6-73,-4-5 0,-4 5-264,4-5 0,-5 0 78,5-5 1,0-1-226,5-4 1,0 2 92,-1-6 0,8-2-283,2-8 0,3-3 136,2-6 1,0 0-269,0 0 1,2-7 55,3-2 1,-2-3 110,6 3 0,-1 2 293,2 7 73,2 6 181,-4 2 0,5 13-155,-4 8 0,-2 10 470,-7 8 1,0 7-197,0-2 0,-2 3 108,-3 1 0,4 6-64,-4-1 0,-1 5 24,1-4 1,-5-1-414,6-4 1,-6-7 64,5-3 0,-4-9-407,4-5 222,0-10-102,-1-2 1,5-15 67,-4-7 0,3-5-26,2-9 1,0-5 2,0-4 0,7-2-16,2 2 1,4-1 282,1 6 0,2 1-98,3 8 0,1 4 377,4 6 0,-2 6-174,-3 3 0,-2 3 86,7 2 1,-7 2-23,2 3 0,-4 4 98,-6 10 1,2-1-42,-6 5 0,0-4-72,-5 5 1,-7 4-208,-2 6 1,-10 0 145,-5-1 1,-3-1-143,-1 6 0,-5-6 99,0 1 0,1-3 5,8-2 0,4-7 53,5-7 3,1 0 6,6-12 1,10 2 174,12-8 0,13-4 85,11-6 1,9-7-161,5-3 1,2-1-995,-2 1 1,2-2 439,-7 2 0,6 3 292,-6 2 0,0-3 0,-4 0 0</inkml:trace>
  <inkml:trace contextRef="#ctx0" brushRef="#br0">15014 9966 8457,'-22'-16'-539,"3"-3"1,5 8 541,5-3 0,-2 3 1347,6-4-752,-6 8-379,9-6 0,-1 11-34,12-2 0,4 8-205,16 6 0,2 2 90,12 3 162,6-1-357,1 0 0,25-1 73,-36-8 1,2-1 0,5 2 0,1-1-53,1-2 0,-1-1 1,-1 0-1,0-1-73,-1-3 0,0-1 0,-2 1 0,-1-2-41,-1 0 0,-1-1 0,36-8-262,-10 3 0,-16 3 148,-12-3 1,-12 5 331,-7-4 0,-10 1 0,-4-1 0,-4 2 0</inkml:trace>
  <inkml:trace contextRef="#ctx0" brushRef="#br0">15953 9781 8457,'39'-2'-746,"4"-2"374,9 2 232,-8-11 0,10 12 635,-7-4-1036,1 3 768,-12 9 0,2-6 67,-10 4-380,-2 3 297,-12 0 0,-1 1 75,-4 1 0,-3-1-61,-6 6 1,-8 0 4,-6 4 0,-8 5-157,-11 9 0,-18 10 13,20-18 1,-4 2 0,-8 4 0,-2 0-410,-7 1 0,-1 2 1,-5 3-1,-1 2 1,-1 0-1,-1 1 1</inkml:trace>
  <inkml:trace contextRef="#ctx0" brushRef="#br0">13991 10790 8234,'8'14'-154,"-4"1"1,-1 5 713,2 4-360,-3 15 0,4 1 192,-6 12-185,0 0 1,5 3-177,0-2 0,-1-3 67,-4-2 1,5-4-80,0 3 0,1-3 129,-1-1 1,1-5-250,4 0 0,2-8-77,-2-2 1,-2-6-648,1-7 92,1-8 1,2-14 293,-2-17 0,-4-9 439,-6-10 0,-6-12 0,-2-4 0</inkml:trace>
  <inkml:trace contextRef="#ctx0" brushRef="#br0">14005 10918 8234,'1'-20'-227,"4"5"1,3 3 110,6 7 0,1 0 891,-1 5 1,2 2-252,3 3 0,-2 3-282,7 6 1,-7 6 38,2 4 0,-8 3-279,-2 1 1,-5 5-67,0 1 1,-2 4-97,-2-5 0,-2 1-172,-2 0 0,-3-6 186,-2 1 1,-4-3-94,4-7-120,2 0-116,1-5 371,6-6 1,8-1 218,6-7 1,2 0-14,8 0 0,-2 0 102,2 0 0,2 0-11,-2 0 1,-3 0-115,-2 0 0,-4 4 52,0 1 1,-3 6-46,-2-1 0,-4 2 175,-6 3 0,0 0-92,0 4 0,-11 3-137,-3 7 0,-5 4-37,0 0 0,-2 5-158,-2-5 1,-3-1-449,7-8 1,0-4 297,5-6 1,0-6-162,0-3 1,1-11 172,4-9 1,2-16-785,7-12 1085,0-3 0,7-3 0,1-1 0</inkml:trace>
  <inkml:trace contextRef="#ctx0" brushRef="#br0">14289 11330 8138,'21'-6'0,"-5"5"0,3-4 0,-4 5 219,0 5 0,4-2 21,-1 6 1,1-1 179,-4 2 1,0-3-111,4-2 1,-3-3-249,3 3 1,3-10 1,2-5 0,-2-7-150,2-2 1,-7-11-43,2 2 0,-3-4 123,-2 4 0,-4 4-457,-1 0 0,-6 7 204,2-2 1,-5 3-41,-5 2 0,-3 6 39,-6 3 0,-5 4 283,0 1 0,-4 6-16,4 3 1,0 10 104,4 5 0,-4 1 361,0-1 0,5 3-202,5-3 0,1-2 303,-2 1 1,4-4-206,6 5 0,0-5-262,0 5 1,6-7 84,4 2 0,-2-3-791,1-2 0,2-1 165,8-4 1,-1-3-27,5-6 0,1-3-402,4-6 1,1-1 275,-1-9 1,-1-1 584,-3 1 0,1-5 0,-6 5 0,6-6 0,-2 3 0</inkml:trace>
  <inkml:trace contextRef="#ctx0" brushRef="#br0">14858 11259 8138,'0'-14'-718,"0"0"1,0 0 1106,0 0 0,-2 1-13,-2 3 0,2-2-81,-3 2 1,2-2-225,-2-3 0,4 1 80,-4 0 0,-1 5-90,1-1 68,0 7 1,1-2-106,-1 10 0,-5 9 163,6 10 0,-1 4-23,5 5 0,-5 2-54,0 3 0,1-2 29,4-2 1,6-9-306,3 3 266,4-9-560,8 2 238,1-13 1,0-8 163,-3-10 1,-3-7-95,-2-2 1,-2-6-173,-2 1 0,3-3-68,-4-1 1,-3 1 90,-1 3 0,-2-1 190,2 6-187,-3 0 399,4 11 1,-6 5-78,0 12 1,0 7 164,0 13 1,2-1 37,2 0 1,-2-1 172,3-3 0,1 1-448,-1-6 199,6-6-613,-3-1 0,4-16 224,-2-1 1,1-6 237,-6-3 0,6-7 0,-4-1 0</inkml:trace>
  <inkml:trace contextRef="#ctx0" brushRef="#br0">15085 10975 8063,'0'-14'1194,"7"6"-782,-6 2 1,10 12-130,-6 3 0,5 12-173,-6 7 0,1 1 77,-5 4 1,0 2-142,0-2 1,0 0-229,0-4 0,0-1 196,0 0 0,0-5-267,0-5 82,0-8-342,0 3 0,0-18 217,0 0 0,0-8-92,0-5 1,0-5 17,0-5 1,2 0 142,2-1 0,-2 1 85,3-1 1,1 6 89,-1-1 0,4 6 339,-4 0 1,6 8-21,-1 5 424,2 4 0,2 7-329,1 4 0,-7 8 391,-4 6 0,3 1-247,-3-1 0,1 3-217,-5-3 1,0-2-156,0 1 0,0-5 74,0 1 1,0-8-682,0-2 440,-6-5 0,4 0-669,-3-8 0,4-11 324,1-8 0,0-4-445,0-2 1,5-5 297,-1-4 1,3-2 80,-3 2 0,4 4 361,7 5 0,-6 2-104,0 4 1,1 2 547,4 7 1,0 6-271,1 3 0,-1 4 735,0 1 1,-1 7-359,-4 8 0,-3 7 399,-6 11 0,5 2-388,0 3 1,0 1-272,-5-6 0,0 5-372,0-5 0,0-4 205,0-6 1,6-5-2189,3 1 2147,4-3 0,8-8 0,1-2 0</inkml:trace>
  <inkml:trace contextRef="#ctx0" brushRef="#br0">15910 10563 7985,'-6'-8'-619,"4"2"-619,-4 6 1238,6 0 0,0 6 0,1 2 54,4 6 1,3 7 152,6 2 1,1 4 395,-1 2 0,2-1-275,2 0 1,3 6-141,3-1-104,3-6 1,-5-2-44,6-6 1,-1 0-97,-3-5 0,1-1 100,-6-4 1,-5 2-193,-4-6-25,-7 0 146,3-5 183,-6 0 1,-6 4-113,-4 1 1,-4 1-70,-5-1 0,-3 3 77,-6 6 0,-2 2-85,-4 3 1,4-3 100,-3 3 0,3-5-472,2-5 0,1-2-76,3-7 0,4 0-180,5 0 1,3-8 658,2-6 0,-2-7 0,10-20 0,-4-3 0</inkml:trace>
  <inkml:trace contextRef="#ctx0" brushRef="#br0">16024 10605 7985,'20'-14'-842,"-2"5"631,5-1 408,1 1 0,-2-4 434,-3 4 0,2-4-317,-2 4 0,4-4-145,-4-1 0,0-5-108,-4 0 0,3 5 203,1 4-2052,0 1 877,-4 1 911,-1 1 0,-6 7 0,-2 0 0</inkml:trace>
  <inkml:trace contextRef="#ctx0" brushRef="#br0">18370 8814 7864,'-21'-14'-901,"5"0"663,-3 0 285,4-1 0,0 3 76,1 2 0,0 4 479,0 6-530,0 0 0,-1 6-58,1 4 1,2 9-115,2 4 48,-3 4 0,12 2 40,-4-1 0,3 2-17,2 3 0,0 4 53,0 5 1,8-5-2,7-4 1,0 1 62,9 0 1,0-8-77,4-7 0,12-4 110,2-6 0,4-4-108,-3-10 1,3-4 6,-4-10 0,1 1-66,-15-5 1,2-1 82,-11-4 0,-1 4-7,-9 0 1,-2 5-11,-7-5 1,-2 7 68,-3-2 1,-4 3-77,-10 2 1,-3 6-90,-7 3 1,-1 4-7,-3 1 0,-2 1-170,-3 4 1,5-3-734,10 3 986,2 2 0,7-5 0,0 4 0</inkml:trace>
  <inkml:trace contextRef="#ctx0" brushRef="#br0">19635 370 8496,'-9'0'-650,"-1"0"1,5 0 130,-4 0 431,6-7 327,-4 6-188,1-6-10,5 7 211,-12-6 37,11 5-419,-4-6 215,6 7-85,0 0 0,-6 7 0,-2 0 0</inkml:trace>
  <inkml:trace contextRef="#ctx0" brushRef="#br0">20147 1791 8284,'-8'7'-105,"3"2"1,2 4 232,-2 1 1,4 2 215,-4 3 1,4-2-201,1 7 0,0-7-169,0 2 0,6-3 145,3-2 0,4-1-88,1-4 1,0-2-6,1-7-12,5 0 0,-4-7 75,3-2 0,1-10-138,-1-5 1,0 2-52,-4-2 1,-8 7 98,-2-2-66,-3-3 105,-2 6 0,-2-3-7,-3 10 1,-2 2-146,-8 7 1,-4 5-585,0 0 101,1 6-294,3-10 890,7 6 0,-4-7 0,4 0 0</inkml:trace>
  <inkml:trace contextRef="#ctx0" brushRef="#br0">20175 1493 8284,'0'-10'-373,"0"1"437,0 6 178,0-4 1,-1 7-83,-4 0 0,4 2-143,-4 3 0,-2 3 84,3 6 1,-3 0-154,3 0 0,2 0 173,-3 1 0,4-1-117,1 0 1,0-4-4,0-1-28,0-6 1,0 5 25,0-3 1,1-4 140,4 4-210,3-3 1,6-2 128,0 0 1,1-2-168,-1-3 1,0 2 86,0-6 0,-4 4-12,-1-4 0,-4 4 22,4-5-1,-5 1 1,2-5-25,-6-1 0,0 6 29,0-1 0,-6 3-241,-4-3 0,-2 2 137,-3 3 0,1 4-312,0-4 1,4 4-232,1 1 108,-1 0 546,3 0 0,0-7 0,7-1 0</inkml:trace>
  <inkml:trace contextRef="#ctx0" brushRef="#br0">20275 1166 8284,'-8'0'30,"2"0"464,6 6-558,0-4-380,0 4 444,0-6 0,12-6 0,4-2 0</inkml:trace>
  <inkml:trace contextRef="#ctx0" brushRef="#br0">20289 967 7247,'0'-15'-519,"0"1"276,0 0 0,0 0 243,0 0 0,-6-7 0,-2-1 0</inkml:trace>
  <inkml:trace contextRef="#ctx0" brushRef="#br0">20289 654 8284,'-12'-2'43,"2"-2"0,4 0-175,6-5 1,-5 4 142,0-4 1,1 4-1048,4-4 1036,0-1 0,0-4 0,0 0 0</inkml:trace>
  <inkml:trace contextRef="#ctx0" brushRef="#br0">20289 512 8284,'-1'9'-1241,"-4"1"620,3-7 1890,-10 3-790,10-6-836,-4 0 1,6-1-562,0-4 918,0 3 0,6-17 0,2 4 0</inkml:trace>
  <inkml:trace contextRef="#ctx0" brushRef="#br0">20133 299 8284,'-7'-15'0,"1"1"-167,-3 0 0,-4 0 187,4-1 1,2 6 232,2 0 151,-2 5-354,-1-2 0,-2 6-89,1 0 0,6 11 93,-2 3 1,-1 10 0,1 0 0,0 3 91,5 1 0,0-1-149,0-3 0,0 2 85,0-2 1,6-3-159,4-2 0,2 0 95,3-5 0,-1 2-12,0-12 0,5 1-30,0-5 0,5 0 79,-5 0 0,6-6-77,-1-4 1,-2-7 47,1-2 1,-5-6-139,1 1 0,-5-3 122,-5-1 0,-2-2-86,-7-4 0,0 9 87,0-3 1,-7 9-5,-2 0 1,-15 3-151,-4 2 1,-10 6 81,0 3 0,3 10-147,2 4 0,3 6 107,2 4 1,1 3 99,3 6 0,-3 1 0,5-1 0</inkml:trace>
  <inkml:trace contextRef="#ctx0" brushRef="#br0">18512 1180 8151,'14'0'-706,"2"2"59,3 2 0,-2-1 647,7 7 135,-7-1-23,10 6 1,-9-1-77,5 0 1,-10 0 92,1 0 1,-4 1-128,-1-1 1,-3 0 145,-6 0 1,-6 7 118,-3 3-126,-10-4 0,1 7-57,-5-3 1,-1 3-27,-5 1 1,3-6 146,2-3 0,3-5-72,7-4 1,0 1 487,0-6-233,6-1-298,2-4-41,18 7 1,2-6 1,10 4 0,-3-4-23,-7-1 0,5 5 66,0 0 1,-5 1-223,-5-1 0,-4-2 61,5 7-203,-7-1 0,3 7 76,-6 3 1,-6-3-186,-4 3 1,2-4-442,-1 0-127,6-1 947,-10-6 0,18-8 0,-4-8 0</inkml:trace>
  <inkml:trace contextRef="#ctx0" brushRef="#br0">18811 1351 8414,'0'-8'-466,"0"3"348,0 10 1,0 9 659,0 10 1,0 4-125,0 5 0,0-1-236,0 6 0,0-7-42,0 2 1,0-4 149,0-5-343,0-4 0,6-7 69,3-4 1,-1-4-94,2-10 1,-1-4 111,5-10 0,-4-5-191,-1-9 0,-1 1 57,2-6 1,1 7-5,-6-2 0,-1 3-25,-4 1 0,-1 7 52,-4 3 0,-1 3-28,-4 2 0,-2 6 17,2 3-231,-3 4 0,1 2 85,2 4 0,-1 3-669,6 6 902,1 1 0,4-1 0,0 0 0</inkml:trace>
  <inkml:trace contextRef="#ctx0" brushRef="#br0">19024 1351 8414,'0'14'-547,"0"0"0,-5 2 1097,0 3 1,1-2-77,4 7 1,0-7-228,0 2 1,0-3 245,0-2-390,6 0 0,2-6 108,6-3 1,5-5-265,0-5 0,0-4-15,-5-10 0,0-3-2,1-7 0,-6 1-115,0-1 0,-5 6 151,0-1 0,-2 7-34,-2-2 0,-6 0 37,-4 5 1,-2-4-98,-3 9 0,-4 2-46,0 3 1,-1 2-133,1 2 0,8 2-147,-3 2 26,3 4 1,3 6-68,3 1 0,10-7 204,4-4 0,9-2 290,0-2 0,8 0 0,-4 0 0</inkml:trace>
  <inkml:trace contextRef="#ctx0" brushRef="#br0">19280 1265 8414,'0'10'-448,"0"-1"0,-5 1 224,0 4 0,-1 0 983,1 0 0,4 1 397,-4-1-667,3 0-299,2 0 0,2-1-182,3-4-115,2-2 1,8-7 114,-1 0 0,-1-2 5,-4-3 0,2 2 58,-6-6 0,4-1-241,-4-4 0,0 0-107,-5 0 28,0-1 1,0 1-23,0 0 1,-2 4-22,-3 1 1,2 4-397,-6-4 313,-1 6-151,2-4 190,2 7-152,6 0 488,6-6 0,2-2 0,7-6 0</inkml:trace>
  <inkml:trace contextRef="#ctx0" brushRef="#br0">19436 1223 8414,'-5'14'-27,"1"0"1,-1 0-36,5 0 1,-5 1 246,0-1 0,1 0 66,4 0 20,0 1 41,0-1-178,6 0 1,-3-6 14,7-3 0,-6-4-149,6-1 1,-5-1 95,4-4 1,-4-3-32,4-6-73,-6-7 0,8 4-299,-6-7 1,0 5 113,-5-4 0,0 5-318,0-1 327,0 3 0,-6 8-68,-4 4 1,-7 8-83,-2 6 1,-6 11-282,1 7 615,3 0 0,-6 7 0,5-6 0</inkml:trace>
  <inkml:trace contextRef="#ctx0" brushRef="#br2">19905 2957 8323,'-27'-14'147,"4"0"1,7 4 786,6 1-14,7 5-549,-3-2 0,12 6-311,4 0 1,9 0 146,4 0 0,6 0 26,4 0 1,3 0-6,7 0 0,8-1 26,5-4 1,8-3-492,7-6 0,-3-2 277,-7-3 0,-1 3-70,-12-3 1,-7 8 53,-8 2 0,-9 1-15,-5-2 0,-4-1 25,0 7-228,-7-1 213,-2 5 1,-8 1 15,-2 4 1,-11 3 72,-8 6 0,-12 7-129,-8 2 0,-6 4-99,-8 2 0,-3-7-28,3-3 0,-3-5 303,8-5 0,8 3 9,1-8 1,12 3 673,2-3-142,1-2-226,12 4 0,2-4-589,9 3 143,4-4 1,7 5 85,3-6 0,12 0-32,7 0 1,7 0-941,8 0 1,6-4-278,3-1 0,3 0 1139,2 5 0,0 0 0,0 0 0</inkml:trace>
  <inkml:trace contextRef="#ctx0" brushRef="#br2">19792 7307 8379,'-19'-5'-601,"0"1"240,0-7 2209,4 9-593,8-4-1047,0 6 0,10 1 125,7 4 1,1-3-1,13 2 0,4 3-44,5-3 1,7 1-26,-2-5 1,3-1-211,1-4 0,3-3 169,2-6 0,5-2-278,10-3 0,-5 3 52,-1-3 1,-5 5-14,-8 5 1,-12-2 28,-2 6 0,-10 0-111,0 5-211,-10 0 260,-3 0 1,-15 6-57,-10 4 0,-11 7 75,-17 2 0,-10 6-250,-10-1 1,1 3-132,4 1 0,1-5 424,9-4 0,1-8-18,-1-2 0,6-6 152,-1 2 0,9-3 488,5-2 1,3 0-270,1 0 1,12 0 249,3 0 0,9 1-166,0 4 1,7-4-544,7 4 0,9-2 342,15 2 0,5-3-412,9 2 0,-1-8-59,6-6 0,-5-2-28,6-3 0,0 1-328,9 0 1,-1 1-805,1 4 0,0 2 1382,-10 7 0,3 5 0,-1 0 0,-7-2 0,-6-1 0</inkml:trace>
  <inkml:trace contextRef="#ctx0" brushRef="#br2">19891 10804 8225,'-14'-14'25,"6"6"0,10 2 34,12 6 1,2 0 566,7 0 1,1 5-239,4 0 1,7-1 31,3-4 0,9 0-144,6 0 0,2-1-226,2-4 1,-2-1 49,-3-4 0,-4 2-118,-11 4 1,-3 0-204,-11-5 216,-2 6-36,-7-4 0,-8 7-31,-6 0 0,-14 7-101,-14 2 1,-15 10 100,-14 5 1,-8 4-103,28-11 0,-1-1 0,-33 13-253,-1-1 0,9-1 333,11-8 1,3 0-24,6-5 1,7 1-192,3-1-117,9-6 169,4 4 0,15-10-99,10 3 1,15-4 446,18-1 0,5-1 493,4-4 0,9-3 940,5-6 1,17 6-2754,-3 3 0,4 4 1228,-8 1 0,4 0 0,-1 3 0,0 6 0,2 7 0</inkml:trace>
  <inkml:trace contextRef="#ctx0" brushRef="#br2">19948 14373 8215,'6'-8'142,"8"-3"-29,10 6 1,5 0 0,4 5 297,5 0 0,4 0-148,6 0 0,2-4-188,7-1 1,-6 0-209,-4 5 0,-9 0 8,-5 0-85,-3 0 274,-8 0 20,-7 0 0,-12 5-76,-13 0 1,-6 4-44,-12-4 0,-8 6-15,-7-2 1,-4-1 36,-6 2 1,0-2 98,5 1 1,7 2 132,8-6 0,5 1 335,4-1 0,8-3 139,7 2-638,6-2 0,9-2 68,13 0 0,14 0-104,10 0 1,7-2-152,12-2 1,-4-3-429,4-2 1,-4-2-645,-1 6 1,-11 0 1203,-3 5 0,-4 0 0,4 0 0</inkml:trace>
  <inkml:trace contextRef="#ctx0" brushRef="#br2">19976 15723 8238,'-28'0'0,"4"5"862,1 0-484,11 6 0,0-3-4,12 6 1,0 0-103,0 0 1,11-1-174,3-3 0,15 1-29,-1-7 1,10 3 151,0-3 0,11-2-163,8 3 1,6-8 127,8-2 0,-11-1-520,-3 1 1,-16 3-18,-3-3 1,-8 4-51,-6 1 0,-4 0 173,-6 0 1,-6 1 31,-3 4 1,-10 3 270,-4 6 0,-12 5-116,-7 0 0,-4 6 55,-11-1 1,-1-2-57,-8 2 0,0-7 350,9 2 1,4-4-71,10-6 1,3 2 784,2-6-583,10 6-540,7-10 0,15 6-53,6-7 1,13-7 117,11-2 0,8-8-938,1-2 1,6-5 971,-6 5 0,0-6 0,-4 3 0</inkml:trace>
  <inkml:trace contextRef="#ctx0" brushRef="#br2">19735 15396 8051,'-8'0'-1110,"1"2"856,7 3 0,0 4 421,0 10 0,7 5 493,2 9 1,2 2-280,-1 3 0,2 3-129,-2-3 0,-2 4-120,1 6 1,-1-9-240,2 4 0,1-10 74,-7 0 0,3-9-761,-2-5 282,-4-3 188,5-2 1,-6-8-204,0-6 1,0-8 526,0-11 0,0-9 0,0-8 0</inkml:trace>
  <inkml:trace contextRef="#ctx0" brushRef="#br2">19934 15396 8051,'22'-28'-777,"3"1"583,-6 3 0,6 4 654,-1 6 1,3 1-40,1 4 1,6-3-283,-1 8 0,9-1 2,-4 5 1,5 0-3,-10 0 1,5 3-73,-5 7 1,0-1-219,-4 10 1,-2 2-130,-4-2 1,3 11 172,-7-2 0,0 4-223,-5-4 0,-5 5 105,1 0 0,-7 7-66,2-2 1,-4 1-42,-1-1 0,0 2 332,0-7 0,-12 6 0,-4-2 0</inkml:trace>
  <inkml:trace contextRef="#ctx0" brushRef="#br2">20261 15866 8051,'-14'0'0,"4"-5"-382,1 0 390,5 0 0,6 1 342,12-1 0,7-1-433,7 1 0,7 2 8,3-7 1,-3 1-1035,-2-6 1109,3-5 0,-6-2 0,5-7 0</inkml:trace>
  <inkml:trace contextRef="#ctx0" brushRef="#br2">19848 13491 7801,'-22'-8'-252,"2"2"0,10 8 622,1 2 1,6 9-1,-2 9-103,3 5 0,7 6-144,0 15 0,4 2-124,-4 7 0,6 2-124,-1 2 1,1 4 91,-2 6 0,4-13-122,-4-5 1,-1-5 81,2-5 0,-6-3-756,6-12 308,-7-6 19,3-1 74,-6-13 428,0-2 0,-6-17 0,-4-3 0,4-10 0,1 0 0,-1-4 0,1-5 0,1-4 0,4-5 0,1-1 0,4 0 0,4 2 0,10 3 0,-1-1-163,5 6 0,1-4 161,5 9 0,1-4 213,3 9 1,3 1-49,7-2 0,-1 7-42,1-2 0,0 8 148,-1 1 0,-4 7-107,0-2 1,-11 4 80,1 1 0,-4 0-103,0 0 1,-2 7-124,-3 8 0,-3 0 120,3 9 0,-8 6-215,-2 8 1,-1 5-42,2 4 1,-4 4-73,-6 6 0,0-1-257,0 1 0,0-6 211,0-4 0,-2-3-17,-2-1 1,-6-7 117,-9-2 1,3-6 200,-3-4 0,2-5-122,-2-10 0,3-1 320,-3-3 1,4-4-65,0 4 1,3-5 97,2-5 1,4 2 20,6-6 0,3 4-123,7-5 0,1 6-437,12-6 1,1 6 241,4-6 0,7 1 0,2-6 0</inkml:trace>
  <inkml:trace contextRef="#ctx0" brushRef="#br2">19863 9937 8233,'-15'-14'-98,"1"0"6,6 6 0,2 3 0,8 12 505,2 7 1,3 13 22,2 11 0,4 10-13,-4 9 0,4 8-42,1 11 0,-4 1-347,-5-36 1,-1-1 0,-1 37-143,2-6 1,1-6 117,-1-3 1,1-12-89,-1-7 1,-3-7 66,2-7 0,0-9-887,0-6 79,-2 1 419,4-14 0,-6-2-48,0-14 0,0-7 108,0-11 1,0-3-25,0-7 1,0-11 363,0-2 0,0-11-228,0 1 1,0-2 227,0 2 0,0 2 0,0 8 0,2 10 0,2 3 0,0 10-132,5 0 1,1 8 309,4 1 1,2 8 259,3 2 1,4 0-134,10 4 1,-1-3-8,6-1 0,3 2-102,2 2 0,7-1-5,-7 6 0,1-4 85,-6 4 1,-2 0-183,-2 5 1,-9 8-175,3 7 0,-9 7-38,0 11 1,-3-2 58,-2 7 1,-6 7-96,-3 7 1,-4-2 103,-1 2 1,0 0-324,0 5 1,-1 0 75,-4 0 1,-4-6-46,-10-4 1,1-4 60,-5-5 0,-1-5 281,-5-10 0,1-2-4,0-7 0,-6-1 4,1-4 0,0-2 103,5-7 0,5 0-120,5 0 0,8-2 575,5-3 0,5-1-238,5-4 0,16-2-29,12 2 0,6 2-186,4-1 1,1 1-459,4-1 195,-4 2 0,5 1 0,-7-2 0</inkml:trace>
  <inkml:trace contextRef="#ctx0" brushRef="#br2">19834 6483 8365,'-8'-8'125,"2"3"98,6 10 1,2 4 0,2 12 174,6 7 1,-2 9-139,1 10 1,-1 8 35,2 7 0,1-1-239,-7-4 0,6 0 82,-5 0 1,-1-6-40,-4-4 1,0-8-93,0-1 0,0-1-266,0 1 1,0-5-268,0-10 1,-1-2-51,-4-7-332,3 0 614,-4-6 0,6-9-209,0-13 1,5-9 142,0-10 0,6-11 359,-2-13 0,4-6 0,1-8 0</inkml:trace>
  <inkml:trace contextRef="#ctx0" brushRef="#br2">20047 6596 8365,'23'-22'-905,"-3"3"678,-6 10 1,7 3 722,3 6 1,2 0-33,3 0 0,-1 1-84,1 4 1,5-4-248,4 4 1,2-3-203,-2-2 1,1-2 8,-6-3 1,5 4 150,-4-4 1,-1 4-208,-5 1 0,-4 0 89,0 0 0,-5 7-54,4 8 1,-10 7 101,1 11 1,-9 3-110,0 7 0,-4 11 141,-1 3 0,-1 3-10,-4-4 1,2-5-112,-7-4 0,2 1-2,-1-6 0,-4 3-82,4-12 0,-4 0 104,-1-5 1,0-6-368,-1-3 1,-4-3 1,0-2 1,-4-6 27,4-3 1,-6-3 226,1-2 0,-3-7 130,-1-2 1,1-4 27,3-1 0,5 0 0,10 0 592,2-1 0,9 3-238,3 2 1,4 4 47,10 6 1,8 0-30,6 0 0,7 2-469,-3 2 1,0-1-1,1 7 96,-7-7 0,10 10 0,-4-5 0</inkml:trace>
  <inkml:trace contextRef="#ctx0" brushRef="#br2">19834 2275 8338,'-14'-15'0,"1"1"-181,4 0 0,3 0-450,6 0 2237,0 6-1217,6 1 1,2 15-159,6 6 1,0 15 85,0 14 1,-1 5-119,-3 9 1,-3 7-202,-2 2 0,-2 3 36,7 2 0,-7-11-13,2-3 0,1-6-133,-1-4 1,4-6-212,-4-12 0,4-7-571,-4-3 380,6-10 159,-9-2 0,9-14 137,-6-2 0,-1-12-224,-4-7 1,5-7 63,0-7 0,0-9 93,-5-6 0,0 5 285,0-5 0,0 3 0,0-2 0,-5-1 0,0 0 0,-1 6 0,1 4 0,3 4 208,-2 5 0,2 0-160,2 10 0,0-2 224,0 11 0,5 0-44,0 5 1,7 1 364,2 4 0,2 2-149,8 7 1,1 0-51,8 0 1,5 0-339,10 0 1,1 0 113,3 0 1,3 0-202,-3 0 1,-3 0 32,-1 0 1,-6 0-14,-4 0 0,-3 2 21,-7 3 1,-4-2-141,0 6 1,-7 6 41,2 4 0,-8 6 73,-1-2 0,-7 6 253,2 4 0,-4 5-129,-1 9 0,-1-1-82,-4 6 0,2 0 33,-7 5 1,2 0-106,-1 0 0,2-3 130,7-7 0,-4 1-390,-1-11 1,0-3-72,5-6 0,-4-1-95,-1-8 0,-6 0-123,1-5 0,-2 0 169,-3 0 1,0 1-260,-4-1 684,-3-6 0,-13 4 0,-2-4 0</inkml:trace>
  <inkml:trace contextRef="#ctx0" brushRef="#br2">20175 3000 8338,'-22'-13'-391,"3"4"1,5-4-79,5 3 1586,2 4 1,15-5-443,6 6 1,9 1-222,10 4 1,5 0-251,9 0 0,8-7-236,7-2 1,4 1-401,-4-2 1,3 1 431,1-5 0,7 0 0,-31 6 0,1 1 0</inkml:trace>
  <inkml:trace contextRef="#ctx0" brushRef="#br0">21725 810 8312,'-12'-1'-1888,"2"-4"2161,-3 3 1,10-4 151,-6 6 54,-1-6 1,-4 3-90,0-7 1,0 7-28,-1-2-264,1-3 1,0 5-23,0-6 1,4 6-49,1-2 0,4 3 303,-4 2-444,5 0 134,-2 0 0,5 0-130,-4 0 1,3 2 0,-3 3-38,4-4 215,1 5-43,0-6-316,0 0 289,0 7 0,0 1 0,0 6 0</inkml:trace>
  <inkml:trace contextRef="#ctx0" brushRef="#br0">21782 284 12058,'-13'-1'-1451,"4"-4"1,3 2 932,6-7 0,-2 2 768,-3-1 1,4-4 63,-4 4 1,2-2-167,-2 1 1,2-1-47,-7 7 1,6-6 139,-6 5-346,1 1 0,-6 4 177,1 0 1,-5 11 306,0 3 0,-1 5-59,1 0 0,1 8-251,-5 6 1,5 0 50,-1-5 1,-1 1 112,1-1 1,5-1-134,4-3 0,7 1-20,-2-6 0,4 2-159,1-2 0,1-2-112,4 7 1,8-5-69,6 4 1,6 1 59,-1 4 1,-2-4 27,1 0 0,1-1-89,5 6 1,-3-1 80,-2 1 1,1-1-117,-6 1 0,0-3 151,-4-2 1,-6 1 28,1-6 0,-7 5 183,1-5 0,-2 5-27,-2-5 0,0 6 87,0-1 1,-2 1-90,-2-1 1,-6 2 77,-9-2 1,2 1-59,-7-1 1,5 3-88,-4-3 0,4-2 90,-5 2 0,2-7-93,-2 2 1,-1-3 6,6-2 1,0-2-51,5-2-164,6 3 188,-5-12 0,12 7-177,-4-3 1,5-2 115,5 6 1,1-4 44,3 5 0,9-6-2,-4 6 0,3-1-25,-2 6 1,0-1 36,4 0 1,-3 7 0,3 2 1,-5 4 84,-4 2 1,2 5-85,-2 4 0,-2 3 146,1 2 1,-6-4-75,2 4 1,1-3 115,-1 7 1,2-3-80,-3-1 1,-2 4 257,3 1 0,1 5-12,-1-1 0,1-1 29,-1 1 0,-4 0-70,4 5 0,-3 6-366,-2 4 1,4 2 141,1 2 1,0-4 104,-5-1 1,5 0-99,-1 5 1,1 4 82,-5 5 1,0-6-158,0 7 0,0-7 93,0-3 1,2-3 8,2-6 1,-1 4-57,7-9 1,-7 8 49,2-4 0,1 1-86,-1-5 0,1-7 86,-1-2 0,-3-10-644,2-5 1,3-5 291,-3-4 1,3-10-714,-3-9 0,-2-7 54,3-7 945,-4-13 0,-1-15 0,0-5 0</inkml:trace>
  <inkml:trace contextRef="#ctx0" brushRef="#br0">22066 1024 8443,'-14'-8'-782,"5"3"0,1 11 1151,1 8 0,-2 2 27,4 8 1,1 0-208,4 4 1,0-4-172,0-1 0,6-7 95,3-2 0,4-1-211,1-8 0,5 0 71,0-5 0,0-2 55,-5-3 1,5-4-192,0-10 1,-1 3 73,-9-3 1,2-1-158,-6 1 1,4 0-127,-4 4 257,0 1 1,-12 2 35,-2 2 0,-4 4-143,-1 6 1,0 0-167,0 0 76,-1 0 312,1 0 0,6 0 0,2-13 0,6-3 0</inkml:trace>
  <inkml:trace contextRef="#ctx0" brushRef="#br0">22137 668 8443,'-14'0'0,"5"5"-198,-1 0 1,6 4 166,-6-4 1,2 6 601,-1-2-374,2 4-49,7-5 1,0 0-66,0-3-22,0-4 0,7 5-158,2-6 1,4-1-25,1-4 1,0-3 89,0-6 0,1 5-304,-1-1 80,0 1 128,0-6 0,-6 6 91,-3-1 1,-5 7-27,-5-1 1,-3 2 20,-6 2 0,0 0-6,0 0 100,-1 0 1,1-2-100,0-2-169,6 2 182,2-4-138,6 6 1,1-7-8,4-2 0,5-4-104,9-1 0,-4-2 143,4-3 0,-1 2 139,1-7 0,-4 1 0,6-6 0</inkml:trace>
  <inkml:trace contextRef="#ctx0" brushRef="#br0">22237 270 8443,'-21'-14'-210,"6"6"93,-4 3 1,3 4 242,2 1 0,1 1 96,4 4 0,-2 3-305,6 6 0,-5 0 118,6 1 0,-1-6-145,5 1 1,0-6 63,0 6-30,0-7 291,0 3-379,0-6-64,6-6 180,-4-2-61,4-6 128,-6 0-157,0-1 0,0 6 44,0-1 94,0 7 0,6-9 0,2 4 0</inkml:trace>
  <inkml:trace contextRef="#ctx0" brushRef="#br0">21981 5829 8545,'0'-37'0,"0"-4"-67,0 3 1,0 2 16,0-2 1,-2 7 0,-1-3 408,-1 4 0,-3 4 147,3 2-314,-4-3 0,-7 11 17,1-3 1,-5 5 12,0 5 0,-1 2-180,1 7 0,1 0 92,-5 0 1,1 2-98,-2 3 0,-3 2 44,3 8 0,-3 0-191,-1 4 1,0 4 216,-1 5 1,5 0-60,1 1 1,10-1-254,-1 1 0,4-1 71,1 1 1,3-3 140,6-2 1,1 1-8,4-6 1,3 0-4,6-4 1,2-1-30,3 0 1,-3 2 37,3 3 1,1-4 29,-1 4 0,-5-1-26,-4 1 1,-7 3-169,2 6 1,-4 1 108,-1-1 1,-1 1-354,-4-1 0,-1 0 132,-4 1 0,-1-1 294,6 1 1,-4-6 6,4 1 1,-1-5 11,1 5 0,4-7 109,-4 2 0,3-3-141,2-2 1,0 2 151,0 3 1,0-2-133,0 7 0,5 0 19,0 4 1,4 2 18,-4 3 1,6 4 7,-2 5 1,-1 3-19,2 2 0,-2 3-1,1 7 1,4 5 126,-4 0 1,-1 4-377,2-5 0,-2 7 457,1-1 0,2 7-169,-6 2 1,-2-35 0,-1 0 179,-2 39 0,4-2 24,1-2 0,0-4 98,-5-1 0,0 5-185,0 0 0,5 0-139,-1-5 0,1-6-219,-5-4 1,2-7 103,2-2 0,-2-12-103,3-2 1,1-7 75,-1-2 0,-1-7-1259,-4-3 55,0-10 471,7-2 1,-6-22 387,4-8 1,-3-12 411,-2-13 0,6-8 0,2-9 0</inkml:trace>
  <inkml:trace contextRef="#ctx0" brushRef="#br0">21938 6326 8432,'-14'7'-342,"5"-4"-151,-1 6 0,7 5 757,-2 5 0,4 7-29,1-3 0,0 4 90,0 2 0,0-6-74,0 1 0,1-7-303,4 2 0,-2-9 95,7-5 1,-1-4-108,5-1 1,2-3 58,3-6 0,-3-2-153,3-13 1,-8 0 43,-2-4 0,-1-1 42,2 1 0,-4-4-67,-6 4 0,0-4 84,0 9 1,-1 2 128,-4 2 1,-3 10-72,-6 4 0,-5 3 113,0 2 0,0 0-104,5 0 55,-1 7-517,8 0 306,0 1 0,9-8-262,3-9 0,2-10-144,8-5 550,-1-9 0,6-3 0,3-7 0</inkml:trace>
  <inkml:trace contextRef="#ctx0" brushRef="#br0">22081 5829 8432,'-15'0'182,"1"0"0,5 4 33,-1 1 1,7 6-225,-2-1 0,4-2 198,1 1-189,0 1 0,0-1-339,0 1 177,0-7-395,0 3 388,0-6 0,4-6-128,1-4 0,6-4-44,-1-5 1,2 0 107,3-9 0,-1 1 10,0-11 0,-4 2 223,-1-2 0,-4-2-37,4 7 0,-6-5 37,2 5 0,-3 4 354,-2 6 0,-2 5-216,-3-1 1,-3 5 1090,-6 5-802,0 2 1,-5 7-10,0 0 1,5 0-74,4 0 0,6 0 244,-6 0-759,7 0 251,-3 0-446,18-6 1,-2 3 171,9-6 1,-3-1-420,-2-4 0,0 1 175,0 4 1,-4-2 436,-1 6 0,1-6 0,4 3 0</inkml:trace>
  <inkml:trace contextRef="#ctx0" brushRef="#br0">21768 9525 7876,'-7'-22'-843,"6"1"783,-4 7 1,-1 0 256,1 0 0,-1 1 1,1 2 480,-4 2 0,1 5-210,-2 0 0,-4 2-415,-5 2 0,-11 13-90,2 6 1,-15 7-33,0 8 0,-3-3 144,4 7 1,5-5-101,4 5 1,5-6 43,4 1 0,5-3 54,10-2 0,2-4-187,7 0 1,7-2 103,2 2 0,10 1-23,5-6 1,9 1 47,5-1 1,3-3-8,2 3 1,-7-1-150,-3 0 1,-3 0 93,-1 6 0,-7-1-79,-3 6 1,-10 5 109,-4 4 0,-4-1-95,-1 1 1,0 4 63,0 6 0,-6-1 50,-3-4 1,1-7-6,-2-3 0,2-4 10,-1-6 0,-2-2-20,6-7 1,-1 0 26,1 0 1,4-4 23,-4-1 1,3 1-28,2 4 0,2 0 28,3 1 0,1 3-37,3 1 1,4 8 23,-4 2 0,2 2 24,-1 12 1,1-2 95,-6 11 1,4 7-64,-4 7 0,1 0-144,-1 5 0,-3-3 526,2 8 1,3-2-135,-3 2 0,1-8 28,-5 3 0,5-16-197,0-2 0,1-9-375,-1-6 0,-2-5-8,6-9 0,-4-9-27,5-5 0,-7-9 172,1-1 0,4-12 17,2-12 0,-2-12 58,1-12 0,1-21 0,-3 25 0,0 1 0</inkml:trace>
  <inkml:trace contextRef="#ctx0" brushRef="#br0">21967 9767 8346,'-6'9'-110,"-4"1"1,4 4-165,1 5 1,3 6 919,2-1 1,0-2-149,0 2 1,0-7-510,0 2 0,2-8 44,3-2 1,3-5-6,6 0 1,0-8-36,0-6 1,1-4-128,-1-5 0,0 2-160,0-7 1,-1 7 118,-4-2 1,-2 3-267,-7 2 238,0-1 1,-2 1 105,-3 0 1,-3 4 1,-6 1 1,0 1 94,0-1 1,1-4-15,4 3 1,-2-2 184,6-2 0,0-1-125,5 1 0,0 5 13,0-1 1,5 1 36,0-5 1,6-1-42,-2 1 203,-3 0-196,7 0 81,-11 6-146,4 1 0,-8 7 5,-2 0-294,2 0 243,-11 0 0,12-1-358,-4-4 0,5-4 155,5-10 1,3-5-66,6-9 0,-1 1 84,-4-6 0,2 2 178,-6-2 1,0-1 119,-5 5 1,0-3 35,0 3 0,-5 3 381,0 7 1,-6-1-233,2 6 0,-2 0 236,1 5 1,-1-1-127,6 1 0,-4 5 379,4-1-222,-6 7-344,9-3-453,-4 6-198,6 0 0,2 0-375,2 0 0,0 0 853,5 0 0,1 0 0,4 0 0</inkml:trace>
  <inkml:trace contextRef="#ctx0" brushRef="#br0">21896 12951 8292,'-2'-24'-93,"-3"1"174,4 5 24,-5-8 0,1 10 79,0-3 0,-1 9 88,1 6 0,-3 2-346,-6 2 0,-2 2 60,-3 2 1,2 9 50,-7 6 0,-1 6-85,-8-1 0,3 3 132,-4 1 0,4 1-96,2-1 0,1-1 3,3-3 1,1 1-41,9-6 1,-2 1 25,11-1 0,0-3 8,5 3 0,2-3 32,3-2 1,7 0-15,7 0 0,6-1-94,-1-3 0,8 1 81,1-7 0,0 7-128,-5-1 0,-1-1 71,-3 6 0,-5-3-110,-10 12 1,-2 0 77,-7 4 0,0 7 81,0 3 1,-7-2 17,-2 2 0,-4-6 14,-1 1 0,-5 0 98,0-5 0,0 2-91,5-11 1,5 5 164,-1-5 0,2 0-89,-1-5 1,2 0 77,7 1 1,0 0-113,0 4 1,2 3 0,3 7 0,-2 4-27,6 0 0,-1 7-14,2-2 1,2 7 0,-2 3 0,1 1 18,-2-2 0,2-1 145,-6 6 0,6-5-144,-1 6 0,1-6 156,-2 5 0,2-6-65,-6 1 1,5-4 17,-6-5 0,6 3-23,-6-3 1,1-3 14,-5-2 0,0 2-548,0-2 1,0 0 219,0-5 1,0-6-1084,0-3 539,0-3-205,0-8 933,0-8 0,7-14 0,0-8 0</inkml:trace>
  <inkml:trace contextRef="#ctx0" brushRef="#br0">21995 13292 8172,'-6'-8'0,"0"4"87,-4 8 0,-2 6 115,2 9 0,2 8-116,-1 6 0,6 5 59,-2-5 1,3-1-95,2-9 0,0 3-133,0-7 0,7-5 104,2-5 0,4-6-75,1 2 1,0-11 61,0-8 1,2-4-247,3-10 0,-3 1 1,3-11 0,-5 2-63,-5-2 1,-2-2 124,-7 7 0,0 0 32,0 4 0,-2 3 201,-3 2 0,-2 2-141,-8 3 185,1 3 0,0-3-92,0 10 0,4-2 593,1 6-359,6 0 0,-4 4 60,7-4-262,0-3 1,2-11-100,3 0 1,3 0-10,6 5 0,0-5 75,0 0 0,-4 0-233,-1 5 0,-1 0-154,1-1 201,-2 1 46,-7 0 30,0 0 94,0-1 0,0 1 139,0 0 0,0 5-50,0-1 1,0 1-80,0-6 1,0 1 47,0 0 1,0 0 14,0-1-88,0 1 1,0 0-9,0 0 0,1 4-248,4 1 241,-3 6 1,6-10-22,-4 4 1,-2 1 16,3-2 0,-4 1-1,-1-5 0,5-5 61,0 0 1,-1-7-56,-4 3 0,0-4-58,0-2 0,0 1 68,0 0 0,0-6 28,0 1 1,0 0-17,0 5 1,-1 5-1,-4 4 1,2 5 262,-6 5 0,-1 2 87,-4 7 167,0 0-158,-1 0 22,1 0-307,6 0 1,2-3-121,6-6 1,2-1 121,2-9 0,-1 4-115,7 0 0,-7 1-268,2 0 99,-4 6-445,-1 2 666,0 6 0,-6 6 0,-2 2 0</inkml:trace>
  <inkml:trace contextRef="#ctx0" brushRef="#br0">21839 15496 8235,'-10'-22'0,"1"3"0,4 8-93,-4 1 1,4 7 48,-5-2 0,1 4 459,-5 1 0,-2 0-114,-3 0 1,-3 1-180,-7 4 0,-4 8 44,0 6 0,0 1 113,5-1 0,-1 3-98,1 7 1,7-6 17,7 1 1,1-2-236,9 2 1,-1 3 105,5-3 1,6-2-129,4 1 1,4-4-36,5 5 0,1-5-213,4 5 1,3-7 51,-3 2 1,-2 1-137,1-1 0,-5 0 54,1-4 0,-10 5 47,-4 4 1,-4 3 318,-1 1 0,-1 2-127,-4 3 0,-3-1 83,-6 6 1,1-5-65,4 5 1,-4-8 244,4-2 0,1-1 51,-2-8 1,7 0 121,-1-5 1,2 1-57,2-1 1,0 0-148,0 0 0,0 0-12,0 1 0,6 5-26,4 4 0,-4 3-103,-1 1 0,1 2 66,-1 3 0,0 4-33,-5 5 1,0 3 121,0 2 1,0 3-7,0 7 0,0 0 1,0 0 1,1 0 186,4 0 0,-3 0-20,2 0 0,-2-1-252,-2 1 1,5 5 196,-1-1 1,1 1-221,-5-5 1,0-2-253,0-3 1,5-4-69,0-10 1,4-10-1226,-4-9 581,6-3 1</inkml:trace>
  <inkml:trace contextRef="#ctx0" brushRef="#br0">21715 17856 7573,'5'-8'-571,"0"-6"571</inkml:trace>
  <inkml:trace contextRef="#ctx0" brushRef="#br0">21737 17770 7002,'9'-34'0,"-1"-17"0</inkml:trace>
  <inkml:trace contextRef="#ctx0" brushRef="#br0">21896 15581 8164,'-10'10'-215,"1"-1"-92,-7 1 1,14 4 340,-2 0 0,-3 5 398,3 0 1,-1 0-125,5-5 1,0 5-140,0 0 1,5-5-284,-1-4 0,7-6 125,-1 6 0,-2-7-251,1 2 0,1-5-26,4-5 1,0-3-44,0-6 1,-4 0 162,-1 0 0,-5-1-324,0 1 492,-2 0-178,-2 0 0,-2 6 422,-2 3 0,-4 5-151,-7 5 0,6 7 76,-1 7 1,6 7-217,-6-3 1,7 3-189,-2-3 0,5 4 136,5-3 0,-2-2-328,7 2 405,-1-1 0,5 6 0,1-1 0</inkml:trace>
  <inkml:trace contextRef="#ctx0" brushRef="#br0">21938 16448 8164,'0'15'0,"0"4"-571,0 0 1,0-1 279,0-3 0,0-1 478,0 0 0,0 5-26,0 0 1,0 6-115,0-1 1,0 1-23,0-1 0,0 3-104,0-3 1,0 4-74,0 5 1,0-3 116,0 3 0,0-3-189,0-1 1,0-7 123,0-3 1,0-3-36,0-2 0,2-2 103,3-2 32,-4 3 39,12-6 1,-11 8 82,2-1 0,-2 0 187,-2 0 1,0 5-114,0 0 0,0 7 150,0-3 0,0 4-65,0 2 1,1-3-125,4-2 0,-3 8-47,2-4 0,0-1-184,0-3 0,0-1 98,5 6 0,-1-6-248,1 1 1,2 0 15,-6 4 1,2 1 133,-3-1 0,-2-1 29,3-3 1,-4-4 13</inkml:trace>
  <inkml:trace contextRef="#ctx0" brushRef="#br0">19678 15524 8044,'0'-8'277,"0"2"98,-7 6 1,-2 8 547,-10 6 0,2 4-560,-7 10 1,0 4-128,-4 10 0,-1 3-260,1 2 1,1 3 91,3 7 1,-1-6-232,6-4 1,0-4 111,5-5 1,1-5-911,4-9 0,-2-9 961,6-5 0,-6-7 0,3 3 0</inkml:trace>
  <inkml:trace contextRef="#ctx0" brushRef="#br0">19308 15624 9015,'-9'3'501,"-1"6"1,5 7 115,-4 13 1,1 10-163,-1 4 0,-4 4-210,3 1 0,-2 1-14,-2 3 0,1-2 145,3-2 0,-1-6-71,7 1 1,-1-7-58,5-7 0,6-7-177,4-3 1,9-10 115,4-4 0,9-7-100,1-7 0,7-8 84,-2-17 0,4-2-977,6-7 1,9-4-369,-25 24 0,2-1 1174,-2-3 0,-1 0 0,32-20 0,-3-4 0,-27 27 0,1 1 0,2-1 0,0 0 0</inkml:trace>
  <inkml:trace contextRef="#ctx0" brushRef="#br0">16934 17060 8071,'-14'-7'-294,"6"6"324,1-6-3,7 7 0,0 4 472,0 5 0,0 2-197,0 13 0,5 6 51,0 8 0,6 9-165,-2 5 0,2 4 28,-1 0 1,3 14-512,-4 6 0,2 0 177,-1-1 0,1-10-141,-7-8 1,7-2 118,-1-7 1,-2-12-607,1-8 1,-4-15 309,4-3 1,-5-9-686,0-6 1121,-2-9 0,-8-14 0,-2-9 0</inkml:trace>
  <inkml:trace contextRef="#ctx0" brushRef="#br0">16891 17031 8071,'6'-14'0,"2"6"-162,7 3 0,4 2 258,-1-1 1,8 2 317,-3-3 1,4 5-170,2 5 0,-1-3-1,1 2 0,-1 4-50,0 2 1,-4 1-58,0-2 0,-7 5-75,2 1 1,-8-1 71,-1 5 1,-7 3-186,2 2 1,-10 4 59,-5 5 0,-9 4-81,-4 5 1,-4 1-271,-2-1 0,1 1 153,0 0 1,1-7-348,3-3 0,5-9-149,10-5 685,2-10 0,1-9 0,-2-8 0</inkml:trace>
  <inkml:trace contextRef="#ctx0" brushRef="#br0">17502 16903 8071,'0'-6'-349,"0"6"1,-1 8 1160,-4 11 1,-3 3-295,-6 6 0,0 6-137,0-1 0,-1 5-115,1-5 1,0 5 94,0-5 0,6 6-31,3-1 1,4 3 96,1 2 0,0 4-259,0 1 1,11 6-131,3-2 1,5 1-467,0-1 1,-2-7 263,7-7 0,-1-12-392,6 3 0,-1-16 8,1-4 548,6-6 0,7-15 0,9-4 0</inkml:trace>
  <inkml:trace contextRef="#ctx0" brushRef="#br0">17659 16932 8018,'14'-2'97,"0"-3"0,-4 4 35,-1-4 0,2 4 217,8 1 0,-3 0-236,3 0 0,-3 6-50,-2 3 0,-4 4-63,-1 1 0,-6 7 99,2 2 1,-4 3-30,-1-3 0,0 4 89,0-3 0,-1 1 112,-4-1 1,4 3-141,-4-4 1,-1-2 109,1-2 0,-2-5-138,3-4 221,2 2-413,-4-10 1,12-8 63,4-13 0,7-8-457,2-6 0,5 1 234,-5-6 0,4 0-146,-4-5 0,2 7 163,-2 3 0,-3 5 176,3 4 0,-8 5 263,-2 9-289,-6 4 477,10 6 1,-12 13-175,4 6 1,-3 8 399,-2 6 1,0 3-223,0 7 0,0 1-28,0 3 1,1-1-123,4 6 0,-2-4-247,7 4 0,-1 1 140,5 9 0,-4-5-152,-1 0 1,-4-7-248,5-7 1,-7-7 135,1-2 0,-2-6 80,-2-4 0,0-4 23,0-6 0,-6-6 302,-4-3 1,-4-3-138,-5-2 0,2-2-277,-7-3 1,-1-3-128,-8-6 0,3-6 133,-4-4 0,0-3-591,0-1 1,1-7 292,5-3 0,10 2-649,4-2 0,10 6 11,-1-1 1059,3 3 0,9 2 0,0-1 0</inkml:trace>
  <inkml:trace contextRef="#ctx0" brushRef="#br0">18242 17444 8071,'1'9'442,"4"1"1,-3 1-71,2 8 1,0-2-82,0 7 1,-2-1-76,3 6 1,1-2-340,-1-4 0,1 3 157,-1-8 0,-2 0-1558,6-9 1217,1 4 1,3-15-529,-4-2 835,4-4 0,-12-25 0,6 3 0</inkml:trace>
  <inkml:trace contextRef="#ctx0" brushRef="#br0">18356 16719 7489,'7'0'-8,"5"6"580,-8 3 1,6 10-190,-6 5 0,6 3-59,-5 1 1,6 12-64,-2 2 0,4 17 136,1 2 1,-1 3-334,-4 2 1,4-1 170,-4 1 0,4 2-140,1-6 1,0 2 113,1-7 0,-3 0-420,-2-14 0,2-5-158,-2-15 0,-4-2-1052,-1-7 843,3-6 0,-7-10-436,4-12 1,-3-13 1013,-2-11 0,6-15 0,2-6 0</inkml:trace>
  <inkml:trace contextRef="#ctx0" brushRef="#br0">18583 17145 8071,'0'-14'279,"0"4"158,0 1 0,6 6-260,4-2 1,2 5 33,3 5 1,4-2 303,0 6 1,6 1-98,-1 4 0,-2 0-154,1 0 1,1 1-188,5-1 0,-1 5-182,0 0 0,1 4-137,-1-4 0,1 7-440,-1-3 0,1 0-7,-1 0 1,-6-5-79,-3 1-741,-9-4 1508,-4-7 0,0-8 0,2-8 0</inkml:trace>
  <inkml:trace contextRef="#ctx0" brushRef="#br0">18938 16818 7951,'-9'6'816,"0"4"1,4 7-398,-5 2 1,6 8 28,-6 1 1,1 6-311,-6 4 0,1 3 54,0-4 1,4 5-289,1 0 1,0 1 146,-6 0 1,-1 4-720,-2 0 1,6 5-10,-2-4 0,5-7-1166,-1-8 1843,-2-9 0,10-4 0,-4-6 0</inkml:trace>
  <inkml:trace contextRef="#ctx0" brushRef="#br0">18867 16676 8071,'15'0'488,"0"6"-342,4 4 0,3 2 627,7 3 1,4 3-242,0 1 1,5 7-90,-5-3 1,2 4-133,-2 2 1,-3 4-42,3 0 1,-4 7-295,-5-3 1,1 4 85,-6 2 0,-7 6-452,-7 3 0,-3 5 174,-2 5 1,-8-2-487,-6 6 0,-12 0 28,-7 5 1,13-35 0,-1 0 673,0-1 0,-1 1 0,-1 0 0,-2 0 0,-5 1 0,-1-1 0,-1 0 0,-2-1 0,-2-1 0,-1 0 0</inkml:trace>
  <inkml:trace contextRef="#ctx0" brushRef="#br0">20545 18026 9751,'0'29'201</inkml:trace>
  <inkml:trace contextRef="#ctx0" brushRef="#br0">21433 18708 11285,'-6'1'-77,"-9"-1"-76,8-1-108</inkml:trace>
  <inkml:trace contextRef="#ctx0" brushRef="#br0">21825 17714 8035,'9'0'208,"1"0"1,-1 1-140,5 4 1,-1 3 705,-4 6 0,4 2-172,-7-4-223</inkml:trace>
  <inkml:trace contextRef="#ctx0" brushRef="#br0">23458 17315 7712,'2'-7'349,"-2"0"-198,0 20 0,0-12-131</inkml:trace>
  <inkml:trace contextRef="#ctx0" brushRef="#br0">19436 18055 8232,'-8'-14'351,"-4"6"745,10-5-845,-4 12 0,4 1-1,-3 9 0,4 12 49,-4 7 0,3 7-34,2 7 1,0 12 88,0 3 1,2 9-285,3 1 0,-4 2 94,4 2 0,-1-30 0,0 0-167,1 2 1,-1 0 0,0-3 0,0 0 87,6 31 1,-1-8-702,6-10 0,-3-11 79,-2-9-1223,-9-32 1740</inkml:trace>
  <inkml:trace contextRef="#ctx0" brushRef="#br0">19520 19049 7807,'1'-31'-521,"-1"-21"-101,-1-1-399,-4-14 1021,-3 1 0,-8-12 0,7 38 0,-1 0 0,-1-2 0,0 0 0</inkml:trace>
  <inkml:trace contextRef="#ctx0" brushRef="#br0">19365 18169 8232,'2'-27'0,"2"3"0,-1 5 139,7 10 1,1-2 187,8 6 0,-2 0-10,7 5 1,1-5-37,9 1 1,-3-1-188,7 5 0,-5 0 156,5 0 0,-8 0-137,-1 0 1,-7 6 44,-8 4 0,-1 2 45,-4 3 1,-3 5-86,-6 4 0,-8 9 76,-6 5 1,-13 3-376,-11 2 0,2-1 131,-2 1 0,2-2-584,-2-3 0,10-3 332,9-7 0,3-6-233,2-3 0,6-3-51,3-2 586,10-6 0,9-2 0,8-6 0</inkml:trace>
  <inkml:trace contextRef="#ctx0" brushRef="#br0">20019 18055 8640,'0'14'502,"-6"-3"-220,-4 3 1,2 1-44,-1 13 0,-1-1 0,-4 11 1,0-2 64,0 2-115,-1 3 0,6 0-70,0 7 1,5-1-181,0-4 1,2-2-404,2-3 0,8 1 276,6-6 1,5-6-336,5-8 0,7-5 523,-2-4 0,9-17 0,-2-8 0</inkml:trace>
  <inkml:trace contextRef="#ctx0" brushRef="#br0">20190 18012 8259,'8'2'-403,"-4"3"0,-1 7 909,2 7 0,-3 6-122,2-1 1,-2 3-173,-2 1 0,0 6-111,0-1 0,-5-2 36,1-7 0,-6 3-18,5-3 1,-1-6 2,1-3 1,4-1 95,-4-5-100,3-2-93,2-1 1,0-8-167,0-2 1,7-6 145,2-9 0,5-4-471,5-11 0,-1-7 208,5-6 1,-4-2-216,5 2 0,-2 4 143,2 0 0,-4 7 68,-5 8 0,-3 5 108,-2 4 0,-2 10 252,-4 4 0,-2 5 323,3 5 0,-5 11-254,-5 12 0,3 7 535,-2 8 0,-3 9-309,3 9 1,-1-5-30,5 10 0,0-9 46,0 4 0,0-2-107,0-2 0,5-7-122,-1-2 0,1-6-222,-5-4 1,5-8-198,0-6 0,-1-11 123,-4 1-211,0-9 1,-1 1 142,-4-6 1,2-6-754,-7-4 0,-4-3 428,-5-1 0,-1-2-121,1-3 1,1 4 628,-5-4 0,-1-3 0,-4 0 0</inkml:trace>
  <inkml:trace contextRef="#ctx0" brushRef="#br0">20673 18424 8259,'-6'-7'815,"4"0"-591,-4 7 0,6 7 43,0 2 1,0 10 31,0 5 0,0 3-187,0 1-56,0 0 0,0 1 115,0-1 0,1-1-247,4-3-781,-3 3 1,9-12 54,-6 4 802,6-9 0,-4-10 0,8-8 0</inkml:trace>
  <inkml:trace contextRef="#ctx0" brushRef="#br0">20886 18524 8935,'0'14'382,"0"0"1,0 1-131,0-1 1,-4 6-622,-1 4 1,-5-2-93,6 2 1,-7-5-329,1 5 1,2-7 788,-1 2 0,-1-10 0,-4-2 0</inkml:trace>
  <inkml:trace contextRef="#ctx0" brushRef="#br0">20957 17884 8036,'-8'8'98,"4"6"0,-4 2 238,-2 8 1,2 0-282,-1 4 0,4 0 88,-4 1 0,6-2-55,-2-4 1,3 0 17,2-5-57,0-2 1,2 3-41,3-9 49,3 2 0,6-10-207,0 3 144,0-4 0,0-9-99,1-6 1,-1-2 78,0-7 1,0-1-117,0-4 0,-1-1-2,-3 1 0,1 1-108,-7 3 0,6-1 251,-5 6 1,-1 5 367,-4 4-39,7 7-277,-6-3 0,6 17 349,-7 3 1,0 16-134,0 3 1,0 8 42,0 7 1,0 1-35,0 3 1,0 3-64,0-3 0,4 2-178,1-2 0,5 2 84,-6-7 1,1-4-195,-5-5 1,0-12 66,0 3-47,0-4 0,0-3-268,0-3-534,0-9-325,-6-4 241,-2-6 0,-5-8 940,4-6 0,-4-7 0,5-7 0</inkml:trace>
  <inkml:trace contextRef="#ctx0" brushRef="#br0">21142 18496 8259,'14'0'0,"1"0"77,-1 0 0,0 0 323,0 0 0,-4 1 213,-1 4 1,-4-4 254,4 4-344,-5 3-240,2 0 0,-6 6-239,0 0 0,0-4-86,0-1 0,-5 1-213,0 4 0,-1-1-280,1-4 1,4 4 324,-4-4 0,-1-1-296,1 2 240,0-7 1,7 8-77,3-6 0,-2-2-14,6-8 0,1-3 48,4-6 1,-5-2 43,1-3 1,-1-3-162,6-6 0,-1 4 424,0 0 0,0-6 0,0-6 0</inkml:trace>
  <inkml:trace contextRef="#ctx0" brushRef="#br0">21299 17984 8259,'0'-14'-91,"6"-1"1,-3 7 246,7 4 1,-6 13 353,6 5 1,-5 16-158,4 4 0,-6 11-46,2 8 0,-4 7 26,-1 1 1,5 1-82,0-5 1,0 4-548,-5 1 0,4-5 364,1-5 1,6-11-950,-1 2 0,-2-10 110,1 0 0,-6-14-1020,2-5 1790,-3-9 0,4-5 0,2-8 0</inkml:trace>
  <inkml:trace contextRef="#ctx0" brushRef="#br0">21441 18268 8259,'16'-8'0,"3"3"0,3 10 609,6 5 0,1 4-147,-1 5 1,0-2-46,1 7 0,-2-7-149,-4 2 0,3 2-579,-7-2 0,4 0 77,-4-5 1,-1-5-158,-9 1 0,2-5 249,-6 4 142,6-6 0,-9 4 0,4-7 0</inkml:trace>
  <inkml:trace contextRef="#ctx0" brushRef="#br0">21697 18012 8259,'0'14'-20,"0"1"99,0-1 1,0 6 9,0 4 1,-2 8 406,-3 1 1,2 5-125,-6-5 1,1 6-268,-2-1 1,-2-1-66,2 1 0,-2-7-232,-3 2 0,3-3-645,2-1 1,-1-7 177,6-3 659,1-3 0,-3-8 0,0-2 0</inkml:trace>
  <inkml:trace contextRef="#ctx0" brushRef="#br0">21782 17927 8051,'22'0'0,"-1"1"265,-7 4 0,2 3 415,3 6 0,-4 5 367,4 0 0,-3 11-440,-2-1 1,-6 10-287,-3 4 1,-3 6-91,-2 8 1,-7 1-286,-2 4 1,-5-2-155,-5 6 0,1 0-2350,-5 6 2558,-1-8 0,-5 6 0,1-5 0</inkml:trace>
  <inkml:trace contextRef="#ctx0" brushRef="#br0">22379 17998 7943,'-8'-6'0,"2"3"-182,6-7 1,2 7-356,2-2 1,-2 2 338,3-2 1,1 2 213,-1-6 0,1 5-32,-1 0-110,-4-4 30,6 6 96,-7-4 0,-5 7 0,0 4 0,-6 0 0,2 9 0,-4-1 0,-1 11 0,0-1 0,-1 6 0,1-3 83,0-2 0,6 3 140,3-3 0,4-4 255,1-1 1,0-8-184,0-1 0,11-7 56,3 2 0,10-10-209,-1-5 1,4-4 92,2-5 1,1-3-600,3-6 1,-2 4 135,7 0 228,-6 7 0,3-10 0,-7 5 0</inkml:trace>
  <inkml:trace contextRef="#ctx0" brushRef="#br0">22607 17685 7943,'0'-9'-243,"0"-1"216,6 7 0,-3 5 463,7 12 0,-7 6-92,2 9 1,1 6 77,-1 3 1,1 4-39,-1 6 0,-4 2-113,4 7 1,-3 1-115,-2 4 1,4-4-252,1 4 1,1-5 285,-1-5 0,-2-9 57,7-10 1,-7-3-2638,2-2 1190,2-6 419,-5-7 1,4-11 294,-6-8 1,-6-12-94,-3-13 577,-4-5 0,-8-15 0,-1-2 0</inkml:trace>
  <inkml:trace contextRef="#ctx0" brushRef="#br0">22578 17657 7943,'19'-27'0,"0"3"0,2 5 115,-2 10 0,3-2 166,6 6 1,-1 0 73,-3 5 0,1 7-99,-6 2 1,5-1 43,-5 1 1,0 1-52,-5 4 0,-5 0-89,1 1 1,-7 4-42,2-1 1,-5 8-132,-5-3 0,-5 9-86,-9 1 1,-3 7-233,-6-2 1,-5 1-399,0-1 1,-2 2 360,2-7 1,9 0-1083,0-5 1449,7-6 0,-4 5 0,-1-5 0</inkml:trace>
  <inkml:trace contextRef="#ctx0" brushRef="#br0">23076 17557 7956,'-22'11'1,"3"4"0,3 2-1,2 11 0,0 6 0,-1-1 0,1 6 851,0-1 1,1 3-301,4 2 0,-2 1-136,6 3 1,0-1-319,5 6 0,7-1-190,2 1 1,-1-5-190,1-9 0,1-3 236,4-6 1,0-9-837,1-6 0,-1-6 410,0-8 1,-1-8-849,-4-6 1320,4-6 0,-12-22 0,6-2 0</inkml:trace>
  <inkml:trace contextRef="#ctx0" brushRef="#br0">23076 17657 7956,'6'-14'92,"-4"-1"0,9 6 197,-6-1 1,4 9-101,-4 1 0,1 1 182,-1 9 1,-4-1-166,4 6 1,-3 5-33,-2 4 1,0 3-2,0 1 0,0-1 11,0-3 1,0 6-201,0-7 0,0 6-123,0-10-220,0 6 227,0-9-55,6-2 0,-3-9-87,7-10 0,-6-4 59,6-10 1,-2-4-205,1-5 1,4-2 75,-4-3 0,4-2-39,1-3 0,0 2 157,1 3 0,-3 4 277,-2 1 0,2 7-75,-2 12 1,-2 2 123,1 7 0,-6 10 553,2 9 1,-3 5-336,-2 14 0,0-5 504,0 5 1,0 0-294,0 4 0,-5 1-49,0-1 0,1 1-220,4 0 0,0 1-255,0 3 0,0-4 82,0 0 0,0-4-72,0-10 1,0 1-904,0-11 694,0 0 1,-7-7-634,-2-2 0,-4-4 370,-1-6 0,0-2-522,-1-2 0,6-4 11,-1-6 967,1-7 0,1-1 0,2-7 0</inkml:trace>
  <inkml:trace contextRef="#ctx0" brushRef="#br0">23403 17998 7956,'14'0'-144,"0"0"-37,0 0 1,-4 2 437,-1 2 0,-4-1 527,5 7 1,-7 6-187,2 7 1,-4 4-187,-1 2 0,0 1-390,0 3 1,-1-3 62,-4 3 1,3-3-330,-2-1 0,2-7 244,2-3 0,0-4 0,0 0 0</inkml:trace>
  <inkml:trace contextRef="#ctx0" brushRef="#br0">23573 17415 8007,'0'14'-5,"0"1"154,7-1 0,-4 13 196,6 6 0,-5 6-48,0 4 0,3 4 17,-3 1 0,1 1-73,-5-2 0,5-1-14,0 6 0,-1-1 14,-4 1 0,0 3 0,0-3 0,0-5-51,0-4 1,0-7 290,0-7 83,0-7-337,0-1 0,-4-20-696,-1-6 1,-5-12 468,6-7 0,-7-3 0,3-1 0</inkml:trace>
  <inkml:trace contextRef="#ctx0" brushRef="#br0">23758 17557 8007,'-8'-9'37,"4"-1"342,2 1 181,2 1-308,0 2 0,6 12-30,4 3 1,3 10 33,1 5 0,0 3-60,0 1 1,5 6 30,0-1 0,5 0-236,-5-5 0,4 1-43,-4-1 0,0 1-98,-4-1 0,-6-6-48,1-3 0,-7-3-906,1-2-510,-2 0 1146,-2-6 0,0-3-251,0-10 719,-6-3 0,-9-12 0,-7-2 0</inkml:trace>
  <inkml:trace contextRef="#ctx0" brushRef="#br0">23943 17500 8007,'-1'16'715,"-4"3"0,-3-1-299,-6 5 0,-1 3-141,1 7 1,0-3-67,0 3 0,-2-3-220,-3-2 1,3 1 123,-3-1 1,8 1-760,2-1 0,1-6 436,-2-3 1,4-3-1060,6-2 1269,0-6 0,0-2 0,0-6 0</inkml:trace>
  <inkml:trace contextRef="#ctx0" brushRef="#br0">24000 17330 8007,'19'0'478,"0"0"0,0 3-66,-5 6 0,0 3 212,1 11 0,2 6-191,-3 4 0,3 6-120,-7-1 0,-4 8-85,-1 1 0,-3 2-1,-2-1 1,0-2-151,0 6 1,-7-5-174,-2 5 1,-4-6-246,-1 1 0,0-4-598,0-5 1,-1 1-748,1-5 0,-2-8 1686,-3-7 0,-3-3 0,-6-2 0</inkml:trace>
  <inkml:trace contextRef="#ctx0" brushRef="#br0">24299 17699 8007,'-8'7'1534,"3"2"-2169,3-2 521,2 5 114,0-4 0,0 0 0,0-2 0</inkml:trace>
  <inkml:trace contextRef="#ctx0" brushRef="#br0">24469 17102 8007,'8'-14'-244,"-2"6"0,-4 8 662,3 10 0,-4 13-11,4 6 0,-2 10 225,2 4 0,-2 1-14,7 8-461,-7 7 0,9 1-122,-2 6 0,-2-1 77,1 1 0,-4-3-488,4-6 0,-5-5 267,0 1 1,3-14-579,-3-1 1,1-8-25,-5-6 123,0-10 0,0-9 588,0-10 0,-13-16 0,-2-9 0</inkml:trace>
  <inkml:trace contextRef="#ctx0" brushRef="#br0">24668 17017 8007,'14'-8'193,"-4"3"48,-1 10 0,-4 3 277,5 6 0,-7 7-133,2 2 1,1 3-20,-1-3 0,-1 4-80,-4-3 0,0-2-94,0 2 1,0-2-38,0 2 0,-1-2-134,-4-3 0,2-2-420,-7 7 0,1-2 290,-5 2 1,-5 2-656,0-2 1,-7 8 358,3 1 0,-4 6-201,-2-1 0,3-3 30,2-2 0,8-9-294,7-5 870,5-10 0,-2-2 0,6-7 0</inkml:trace>
  <inkml:trace contextRef="#ctx0" brushRef="#br0">24924 17017 8508,'0'21'302,"-1"2"99,-4 10 0,-1 4-67,-4 5 0,-1 3 355,6 2 0,-4-1-282,4 6 0,0-1-200,5 1 1,0 3-285,0-3 0,7-8-421,2-1 1,4-11-32,1-4 0,0-6-612,0-8 0,1-6 341,-1-3 0,0-10 3,0-4 797,-6-4 0,5-14 0,-5-3 0</inkml:trace>
  <inkml:trace contextRef="#ctx0" brushRef="#br0">24967 17145 8007,'5'-22'178,"-1"3"136,1 9 0,-3-1-52,2 7 1,-1-1 473,7 5-587,-7 6 0,8 2 100,-6 6 1,4 2-87,-4 3 0,0-3 52,-5 3 1,5 1-205,-1-1 1,1 0-139,-5-4-30,6-1 1,-4-5 57,3 1-123,-4-7 0,1 2 39,3-10 1,-4 0 39,4-9 0,1 3-183,-1-8 1,1-3 64,-1-2 0,-2-1-20,7 1 1,-2-1 229,1 6 0,4 0 0,-4 5 0,-1 6 29,2 3 0,-3 5 212,3 5 1,1 4 50,-6 10 1,4 5-104,-4 9 1,1 3 370,-1 7 1,-2 0-188,7-1 1,-7 1 130,2 0 0,-2-5-78,1 0 1,-2-2-139,3 2 1,-4 0 43,-1-10 0,-1 2-31,-4-11 0,2 0-262,-7-5 1,6-6 80,-6-3 1,1-4-602,-6-1 1,1-6 295,0-3 1,0-6-965,0-4 0,-1-3 132,1-6 1068,0-7 0,-7-1 0,-1-7 0</inkml:trace>
  <inkml:trace contextRef="#ctx0" brushRef="#br0">25408 17287 8007,'0'-8'479,"1"2"-325,4 6 0,-2 0 307,7 0 1,-3 6-98,3 4 1,1 2-134,-6 3 1,4 4-97,-4 0 0,0 6-186,-5-2 0,0 4-61,0 2 0,-5-1 129,0 1 1,-6-1-147,2 0 0,-4-5 48,-1-4 1,4-5-38,1-5 75,6 4 369,-10-12-351,11 6 0,2-7-94,10 0 1,3-8-173,1-6 0,5-2 99,0-8 1,1 5-477,-1-4 0,-1 0 237,5 0 0,-5-4-489,1 3 920,-4-3 0,0-1 0,-1-1 0</inkml:trace>
  <inkml:trace contextRef="#ctx0" brushRef="#br0">25493 16747 8007,'0'-8'896,"0"2"0,0 17-643,0 3 1,0 16 32,0 3 0,0 13 116,0 6 1,1 10-32,4 4 1,-3 5-597,2 5 0,4-2 180,-3-34 1,0 1 0,3 33 123,1 2 1,1-5-771,4-5 0,0-10-11,0-14 1,1-2-1399,-1-12 1427,0-3 673,0-17 0,0 5 0,1-5 0</inkml:trace>
  <inkml:trace contextRef="#ctx0" brushRef="#br0">25678 16832 8007,'14'0'583,"0"7"1,7 7-236,2 9 1,3 9 230,-3 1 0,4 2-296,-3-2 1,1-3-213,-1 3 1,1-3-535,-6-1 336,0-1 0,-5-1-197,0-3 1,-4-4-947,-1-5-550,-5-8 928,2 0 892,-6-7 0,0-13 0,0-3 0</inkml:trace>
  <inkml:trace contextRef="#ctx0" brushRef="#br0">25919 16761 8007,'0'14'-245,"0"5"451,0 0 1,-1 7 448,-4-3 1,-1 9-212,-4 1 1,-2 7-3,2-3 1,-2 0-409,-3 1 0,1-5 54,0 5 1,4-5-198,1 5 1,4-10 99,-4 5 1,6-12-1012,-2 3 1,5-4 44,5-6 975,2 4 0,8-17 0,-1 6 0</inkml:trace>
  <inkml:trace contextRef="#ctx0" brushRef="#br0">26090 17145 8007,'0'-14'0,"0"0"0,0-1 0,0 6 70,0-1 1,0 6 298,0-6 18,0 7 0,5 3-116,-1 9 0,1 6-157,-5 4 0,0 1 73,0 4 1,0 7-52,0-2 1,-5-2-421,1-4 1,-1 0 219,5 0 1,0-2-1425,0-7 1095,0-6 0,0-3-744,0-10 1137,0-3 0,0-13 0,0-1 0</inkml:trace>
  <inkml:trace contextRef="#ctx0" brushRef="#br0">26161 16690 8007,'8'-8'0,"3"3"384,-6 10-280,0 3 1,-5 11 247,0 0 0,0 2-125,0-3 0,-2 5-230,-3 5 0,4 0 40,-4 1 1,3-1-77,2 1 1,0-1 119,0 1 1,0-7-14,0-3 1,2-5-184,3-5 0,-2-2 17,6-7 1,-4-7-67,4-2 1,-4-12 64,5-7 1,-2-2-287,1-8 0,4 5 68,-4-5 1,4 2-37,1-2 1,-4 3 35,-1 7 1,0 1 73,6 3 0,-6 5 551,1 10 1,-6-3-261,6 8 1,-5 1 517,4 7 1,-4 9-44,4 6 0,-6 8 202,2 1 0,-3 2-284,-2 8 1,5 6 70,-1 8 0,1-1-203,-5 1 0,5 0-243,-1 5 0,1-2-136,-5-2 1,0-6 133,0-9 0,0-3-580,0-7 0,0-6 47,0-3-724,-6-3 374,4-8 1,-9-10-1181,7-12 1999,-1 0 0,-2-13 0,0 5 0</inkml:trace>
  <inkml:trace contextRef="#ctx0" brushRef="#br0">26531 17117 8007,'9'-2'221,"1"-3"1,-6 4 376,6-4 1,-5 3 413,4 2-614,-6 7 0,5 1-376,-3 6 0,-3 5 82,2 0 0,-2 4-153,-2-4 0,0 5-359,0-5 0,0 5-1123,0-5 1531,0-7 0,0 1 0,0-5 0</inkml:trace>
  <inkml:trace contextRef="#ctx0" brushRef="#br0">26716 16576 8007,'12'15'1686,"-2"-1"1,4 5-952,0 0 0,0 4 84,5-4 1,2 7-456,-2-3 0,6 6-109,-1 4 1,-2-1-209,2 5 1,-9 8-146,0 7 0,-8 9-447,-7 6 1,-3 4 249,-6 5 0,0-36 0,-3 0-425,-3 5 1,-3 0 0,-4 3 0,-2 1 313,1 0 0,-1 1 0,-1 2 1,-1-1-750,-1-3 1,-2-1 1154,-1-1 0,-1-1 0,-4-1 0,-2-1 0,-1-2 0,0-1 0,-2 1 0,-1 0 0,0 1 0</inkml:trace>
  <inkml:trace contextRef="#ctx0" brushRef="#br0">22848 5601 8222,'-8'-22'438,"4"3"179,-4 3 1,8 4-170,0 2 1,6 4-2,8 6 0,7 0-230,3 0 1,2 0-196,3 0 0,1 2-59,3 2 121,3-2 0,7 4-122,0-6 0,6 0 96,3 0 1,0 0-997,-5 0 1,-1 0 4,-13 0 933,-6 0 0,0-6 0,-5-2 0</inkml:trace>
  <inkml:trace contextRef="#ctx0" brushRef="#br0">23431 5388 8222,'14'0'0,"5"0"164,0 0 1,7 0 293,-3 0 0,4 0 70,2 0 0,-2 5-145,-4 0 1,4 1-220,-3-1 1,-2-4 53,2 4 0,-1-2 133,6 2 0,-6-4-50,1 4 1,-8-2-204,-2 2 0,-6 3 25,-8 6 0,-14 7-296,-10 2 1,-11 12 108,-12 8 0,-5 6-370,22-21 0,-2 1 0,0-1 0,-1 0 264,-2 1 0,-1-1 1,1 1-1,-1-1 1,1 1-1,-1-1 1</inkml:trace>
  <inkml:trace contextRef="#ctx0" brushRef="#br0">29133 4848 8631,'14'0'62,"0"0"0,2 0-135,3 0 0,1 0-304,4 0 1,3-5-69,-3 0 1,-4-1 237,-1 1 0,-3 4-125,-2-4 332,-6 3 0,-2 2 0,-6 0 0</inkml:trace>
  <inkml:trace contextRef="#ctx0" brushRef="#br0">29133 5104 8091,'1'8'380,"4"-4"0,3 3-307,6-3 1,7 1 142,2-5 1,4 0-134,2 0 0,4-6-467,0-4 1,0-2 259,-4-3 1,-3 1-495,-2 0 0,-5 0 155,-9 0 463,-4 6 0,-6-5 0,0 5 0</inkml:trace>
  <inkml:trace contextRef="#ctx0" brushRef="#br0">29118 4990 8115,'-8'6'359,"2"-4"1,8 6-139,2-4 0,-2 4-123,3 7 0,1 4 33,-1 0 0,4 6 137,-4-2 0,0 4-254,-5 2 1,0-1 1,0 1 0,0-6 132,0 1 0,0-7-47,0 2 0,0-3-226,0-2 1,5-4 65,-1-1 0,7-6-185,-1 2 1,7-5-211,2-5 1,8-4 220,1-10 0,2 3-117,8-3 0,-1-1-64,1 1 1,1-2 413,-6 2 0,0-3 0,-4-6 0</inkml:trace>
  <inkml:trace contextRef="#ctx0" brushRef="#br0">29716 4848 8087,'-15'0'-249,"1"0"1,5 6 101,-1 4 1,1 4 371,-6 5 1,1 3-2,0 6 1,5 2 102,-1 3 1,7-2-154,-2 2 0,4-3-25,1-2 0,0-1-61,0-3 1,6-4-13,3-6 0,6-6-57,4-3 1,-4-3 119,4-2 1,2-7-198,-2-2 1,0-5 42,-5-5 1,0-8-81,0-6 0,1-2 113,-1 2 1,-2 4-103,-2 1 1,-4 1 11,-6 8 0,-6 5-155,-4 4 1,-4 7-7,-5-2 1,2 4 123,-7 1 1,7 5-161,-2-1 0,3 6-165,2-5 145,0 6 1,6-8 51,3 6 0,5-6 237,5 2 0,3-3 0,6-2 0,0 0 0</inkml:trace>
  <inkml:trace contextRef="#ctx0" brushRef="#br0">30114 4720 8079,'17'-10'-213,"-3"1"-320,-9 6 1228,1-4 0,-12 9-167,-4 3 1,-8 4-359,-6 10 1,-3-1-39,-1 5 0,1-5-122,3 1 0,-1 1 76,6-1 0,5 0-233,4-5 108,7 0 1,-3-4 93,6-1 1,6-5-167,3 0 0,4-2 18,1-2 1,5 0 23,0 0 0,5 1 158,-5 4 0,4-2 130,-4 7 1,5-1-121,-5 6 0,-5 5 35,-4 4 0,-7 3 4,2 1 0,-5 0 159,-5 1 0,-5 1-550,-8 3 1,-6-8 128,-9 4 0,-4-6-778,-5 1 1,4-3 152,0-7 0,5-1-80,-5-4 0,6-3 829,-1-6 0,3 0 0,2 0 0</inkml:trace>
  <inkml:trace contextRef="#ctx0" brushRef="#br0">28962 4677 8029,'0'-14'1130,"0"6"-1054,-6 2 1,-2 12 112,-6 4 0,-12 10-53,-2 9 0,-16 2-277,-4 12 1,-6-2-355,-2 11 1,-1 2 479,28-24 1,1 1 0,-23 25 86,4 5 0,4-18 328,5-1 1,10-5-304,9-9 1,5 2 17,4-11 1,7 0-66,13-5 0,7-4-98,16-1 1,5-4-70,9 5 0,6-7 80,8 1 1,12-2-169,-31-2 1,1 0 0,0 0 0,-1 0 20,4 0 0,-1 0 0,35 0-253,-4 0 1,1-6 436,-1-4 0,3-1 0,-8-1 0,-6-3 0,-5-2 0</inkml:trace>
  <inkml:trace contextRef="#ctx0" brushRef="#br0">30341 4635 7933,'14'0'88,"1"0"1,-1 0 148,0 0 1,5 6-23,0 3 1,8 4 184,1 1 1,7-1-198,8-4 1,-5 2-58,-1-6 1,0 6 111,1-1 1,-5-2-111,-9 1 0,1 1 218,-6 4 1,-7 0-128,-7 0 1,-11 11-234,-8 4 0,-21 10-63,-17 4 1,21-16 0,-1 1-440,-6 5 0,0 1 1,1 1-1,-1 1 496,-1 1 0,-2 2 0,-2 3 0,-1 1 0,-3 3 0,1 1 0</inkml:trace>
  <inkml:trace contextRef="#ctx0" brushRef="#br2">27810 4635 8324,'-28'-27'0,"6"9"150,3-5 389,3 12-411,8 4 0,3 23 76,10 12 1,8 17-202,6 21 0,-9-27 0,-1 1-241,-2 6 0,0 3 1,0 5-1,0 2 169,1 3 1,-2 1-1,-1-3 1,0 0-214,0 0 1,-1-1-1,1 0 1,0-1 217,2 2 1,0 0-1,-2-6 1,-1-1 48,1-2 1,0-2-1,-1-4 1,1-3-233,10 32 0,-6-14 25,1-14 1,-6-13 121,6-11 0,-5-5-162,4-5 1,-6-6 398,2-12 0,1-13-760,-1-16 623,6-16 0,-9 8 0,4-9 0</inkml:trace>
  <inkml:trace contextRef="#ctx0" brushRef="#br2">28180 4322 11681,'28'-14'13,"7"-1"-589,3 1 0,10 6-502,4 4 1,3 0 1076,2 0 0,11 2-476,-29 0 1,2-1-1,3 0 1,1-2 495,9 1 0,1-1 1,-4-1-1,0-1-23,2 1 0,-1-2-1028,-2-2 0,1 0 917,8 2 1,0 0-1,-2-5 1,0 0 91,5 4 0,-1 0 0,-3-4 1,-2 0 140,-6 1 1,0 1 0,3-1 0,1 1 12,3-1 1,0 1 0,-3 2-1,-1 0-57,2 0 1,-1-1 0,-7 4 0,-1 1 59,-1 0 1,0 1 0,0 2 0,0 1-50,5-2 0,0 1 1,-2 1-1,0 0 4,-2 0 0,-2 2 0,-1 4 0,-2 3-66,30 11 0,-11 6 41,-3 4 1,-10 1-29,1 3 0,-4-3-173,-1 3 0,-7-3 317,-3-2 1,-3 1-213,-1-1 1,-6 1 1044,1-1 0,-7 2-1033,2 3 0,-3 4 692,-2 5 0,1 7-521,-1 3 1,-6 10-36,-3 4 0,-4 12-265,0-36 0,-2 1 1,-2 5-1,-2 0 119,-1 4 1,-2 1 0,1 1 0,-2 1-459,-3-3 1,0 0 0,4 0 0,-1 0 359,0-2 1,-1 0-1,2-2 1,0 0-271,1-2 1,0-2 0,3-2 0,0-2-362,-1 27 759,4-4 0,1-11 0,0 0 0,0 0 0</inkml:trace>
  <inkml:trace contextRef="#ctx0" brushRef="#br2">28109 6241 8304,'-44'-28'0,"9"7"-896,16 7 708,9 6 0,17 8 356,12 0 1,22 6-117,16 4 0,12-4 86,-27-3 0,2-1 0,4-1 0,1-1-350,3 1 0,1-2 1,13-2-1,4-2 312,5-1 1,1-2 0,-1 1-1,0-2-46,3-2 0,1-1 0,-23 4 0,2 0 0,0 0-378,4-1 0,2 0 1,-1-1-1,2-1 1,0-1-1,0 0 414,-2-1 1,0 1 0,0-1 0,2 1 0,-1 0 0,0 0 0,-1-1 0,0 0 0,1 1 0,3-1 0,1 1 1,-1-1-58,-5-1 1,0-1-1,-1 1 1,-4 3-1,0 1 1,-1 0-83,21-5 1,-2 1-1,-1 5 1,-1 1-289,-6 0 1,-1 2 335,-4 0 0,-1 4 0,-6 3 0,-1 2 0,-4 0 0,-1-1 0,0 0 0,-1 1 0</inkml:trace>
  <inkml:trace contextRef="#ctx0" brushRef="#br2">31294 15283 7799,'-8'0'455,"0"1"-234,3 4-140,4-3 1,-7 5 54,3-2 22,3-3-116,-10 10 1,9-8-3,-7 5 0,5-4-52,-4 4 0,4-4 137,-4 4-154,-1-5 1,-4 7 88,0-7 0,4 6-24,1-5 1,-1 4 4,-4-4 1,0 4 49,0-4 0,4 1-26,1-1 1,-1-3 8,-4 2 1,0 3 34,0-2 1,-2 1-43,-3-1 0,3-4 64,-3 4 1,2 1-54,-2-1 1,-2 4 51,-3-4 1,-2 1-2,2-1 1,-3-3 23,-1 3 0,-1 1-29,1-1 1,-2 1 13,-3-1 1,-2-4-49,-3 4 0,-2 1-22,7-1 0,0 0-27,5-5 0,-1 5 68,1-1 0,-1 1-105,1-5 0,-5 0 29,0 0 0,-2 0-3,2 0 0,-4 2 29,-5 2 1,4-2-3,0 3 0,5-4 47,-5-1 0,5 0 0,-5 0 1,6 0-26,-1 0 1,3 0 1,1 0 0,1 0-6,0 0 0,-2 0-40,-4 0 0,4-5 1,-3 1 1,-2-3-51,2 3 1,-2 1-17,2-7 0,3 5 38,-3-4 1,3 4-22,2-4 1,1 4-94,3-5 0,-1 2 104,6-1 1,-5-4-49,5 4 0,-1 1 50,1-1 0,1 4 2,-5-5 1,4 6-6,-5-6 0,0 5 4,-4-4 1,-1 4-1,1-4 1,0 5 5,-1 0 0,1-3-4,-1 3 0,1-7 4,-1 1 0,1 2-9,-1-1 0,1 1 68,0-2 0,1-2 3,3 2 1,-1-2-13,6-3 0,-2 3 13,2 2 0,2-2-54,-7 2 0,5-2 4,-4-3 1,1 6-61,-2-1 0,-3 6 81,3-6 0,-7 7-150,-3-2 0,0 2 24,1-2 0,1 4 28,-6-4 1,5-1 34,-5 1 0,6-1-12,-1 1 1,5-1 43,4-4 1,-3-2 1,4 2 0,-4 2 135,-2-1 1,6-1-96,-1-4 1,-1 4 113,-9 1 0,4 1-86,-3-1 1,2-4 13,-3 4 0,4 1-47,-3-2 0,2 7 14,-3-2 0,9-1-56,-3 1 0,4-4-20,0 4 0,-1-1-120,6 1 0,-1 3 164,1-2 0,1-3-161,-5 3 1,4-3 79,-5 2 1,2 2-10,-2-6 0,-3 6 39,4-2 1,-6-1-7,-4 1 1,3-5 28,-3 6 1,-2-6 5,2 5 1,-2-4 55,2 4 0,4-4-75,1 4 1,-4-6 128,9 1 1,-7 3-92,6-3 0,-1 5 7,1-4 1,-6 4-1,6-4 0,-10 6 2,5-2 1,-7-2-31,3 3 1,-7-6-9,2 6 1,-3-6-29,-2 5 0,6-4 47,-1 4 1,6-6-32,-1 2 0,3 1 79,1-2 1,1 2 7,0-1 1,-2-4-11,-4 4 1,4 1 127,-3-2 1,2 2-129,-3-1 0,0-2 5,-4 6 0,-2-1-102,7 1 1,0 3 104,4-2 0,3-3-86,2 3 0,-1-7-10,6 1 0,0 2-20,5-1 1,-1-1 8,1-4 0,-2 1 7,-3 4 0,4-4 54,-4 4 1,3-4 7,2-1 0,-1 0 5,1 0 0,-5 4-26,0 1 0,0-1-8,5-4 0,-2 4 2,-3 1 1,3 1-3,-2-1 1,2-4-48,1 3 1,1-2-15,0-2 0,0 1-63,0 4 0,-1-6 101,1 1 0,0 0-31,0-5 0,0 2 12,-1-2 1,1 3 28,0-3 0,0-2 32,-1 2 0,6-1 19,-1 1 0,3 3-34,-3-3 0,-3-1 8,4 1 0,1 0-44,-1 4 0,4 1-7,-5 0 0,6 0-27,-6 0 1,2-1 40,-1 1 10,-4 0 1,5 0-6,-6-1 0,0 3 14,0 2 1,4-1-29,1 7 1,-2-7-2,-8 1 0,3 2 49,-3-1 1,3 4 1,2-5 0,-2 3-1,-3-3 0,3-1-23,-3 6 0,-1-4 39,1 4 1,-2-4-17,2 4 0,2-5 7,-7 6 0,5-3-3,-4 3 0,4 2 5,-5-3 0,7-1-26,-2 1 1,-2 0 10,2 5 1,0 0-4,5 0 0,-5 0 4,0 0 0,0 0-15,5 0 0,0-1 16,-1-4 1,1 4-5,0-4 1,0 3 28,0 2 0,-1 0 11,1 0 0,-2 0-40,-3 0 1,4 0 1,-4 0 1,3 0-24,2 0 0,-5 0-26,0 0 0,0 2 1,5 3 1,-1-2 8,1 6 0,0-4-19,0 4 0,-1-4 17,1 5 0,0-6-9,0 6 0,0-5 24,-1 4 0,1-4-12,0 4 0,0-1 62,0 2 0,4 1-60,1-7 1,-1 8 82,-4-3-57,0 4 1,-1 1 0,1 0 1,2 0-12,2 0 1,-3 1 3,4-1 0,-4 0-55,-1 0 1,-5 1 52,0-1 0,-5 0-66,6 0 0,-6 0 62,5 1 0,-6-1 19,1 0 1,-5 5 32,-4 0 0,3 0 9,-3-5 1,2 2-29,-3 3 0,4-3 7,-3 3 1,3-4 14,2 0 0,4-1-22,0 0 1,5 0-34,-4 1 0,1-1 28,-2 0 1,-3 0-77,3 0 1,-7 1 54,-2-1 1,-7 0-9,2 0 1,-3 1 13,-2-1 0,1-5-4,-1 1 1,-3-1 98,4 5 1,-4 1-88,8-1 0,0-5 50,-5 1 0,4-2-46,-9 1 0,-1 2 132,2-6 1,-7 4-87,2-4 0,-3 1 8,-2-1 1,8-3-40,6 3 0,-2 1-8,7-1 0,-11 4-86,6-4 0,-9 1 104,0-1 0,1-2-132,-1 6 1,0-5 108,-5 0 0,8 3-173,7-3 1,-1 3 134,5-2 1,-3-4-7,-2 4 0,-4-4-14,-1-1 0,-5 5 2,1 0 1,-4 0 61,-1-5 1,5 1-51,0 4 0,11-3 57,-2 2 1,-1-1-43,-3 2 1,-2-3 74,1 2 0,-2 3-43,-7-2 1,0 1 3,0-1 1,7-4-17,2 4 1,4 1 0,1-1 0,6 1-18,-1-1 0,0-3 19,-5 2 0,-1-1-23,-4 2 0,3-3 17,-8 3 0,8-4-13,-3-1 1,9 0-1,1 0 1,5 0 0,-5 0 0,6-1-16,-1-4 0,3 2-6,2-7 1,-1 5 24,1-4 1,-5-1-12,-1-4 1,0 0 28,0 0 1,4 0 2,-3-1 1,3 1 3,2 0 1,-1 0-14,1 0 1,6-1 4,3 1 1,3 0-33,2 0 1,0-2-12,-1-3 1,6 3-70,-1-3 1,7-1 89,-1 1 1,2-2-8,2 2 0,-2 3 7,-2-3 1,2-1 1,-3 1 0,4 0 12,1 5 1,0 4 13,0 1 0,0-1-81,0-4 41,6 0 0,0 0-147,4-1 0,2-3 155,-2-1 0,4-2-6,5 2 0,-1 3 19,5-3 0,-4-1-5,5 1 1,-5 0 21,5 5 1,-1-1 19,6 1 0,-1 0-9,1 0 0,-4 1 6,3 4 1,-2-4 0,7 4 0,-3-2-26,-2 1 0,-1-3-37,-3 4 1,3-4 30,-4-1 0,6 0-38,4 0 0,-2-1 10,7 1 0,0 0-6,5 0 0,0 0 14,-1-1 0,1 6-2,0-1 1,-2 1 18,-3-5 0,1 1-19,-6 4 0,0-2 44,-4 6 0,4-6-35,0 1 1,7 2-24,-2-1 1,3 4 31,1-4 1,6 4 1,-1-5 0,0 6 8,-4-6 0,-2 5-16,-3-4 0,2 1 8,-7-1 0,6-4-5,-1 4 0,10-4 14,4-1 1,3 4-10,2 1 0,0 1 2,0-2 1,-2-2-21,-3 2 0,2 2-5,-7-1 1,1 1-7,-6-2 0,7-1-6,3 7 0,8-7 17,2 1 0,0-3 0,-6-1 1,1 3-80,0-3 0,-5 3 83,0-8 0,2 3 149,8 2 1,3-5-39,6 0 1,0-1-31,0 1 0,-6 3-31,-4-3 1,-7 1 10,-2-1 1,2 4-81,7-4 1,3 3 70,2 2 0,7-5-374,-7 0 1,0 0 300,-9 5 1,0-5-114,0 0 0,1-2 131,4 2 0,3 3-9,6-3 1,-2-1 5,-2 1 1,-4 0-1,-6 5 0,-5 0 62,0-1 0,-2-4-61,3 0 1,7 2 45,-3 8 1,1-4-35,-6 4 0,0-3 2,-9 3 0,1-2 3,-11 6 1,0-4-4,-4 4 1,-1-5 114,1 6 0,4-1-115,0 5 1,0 0 179,-4 0 0,1 0-188,3 0 1,-3 5-135,3-1 1,-4 6 113,-6-5 0,3 1-58,-8-1 0,6 1 58,-5 4 0,2 2-12,-2-2 0,-4-2 68,4 1 1,-3 1 11,-2 4 0,1-2 48,-1-2 0,0 4-89,0 0 1,5 1 21,0 3 1,0 3 0,-5-2 1,1 6-10,-1-1 0,0-2-11,0 2 0,5-1 0,0 6 0,0-1-13,-5 1 1,1-2-9,-1-4 0,0 3 101,0-7 1,0 4-78,1-4 0,0 0 190,4-5 1,-1 5-152,5 0 0,-4 0 48,5-5 0,-2 1-28,2-1 0,1 0 8,-6 0 0,6 0-52,-1 1 0,-2 0-22,2 4 1,-7-3-54,2 3 0,2 3 75,-2 2 0,6-3-65,-1-2 1,1 1 53,-1-1 0,7 0-18,-2-5 1,2 0 10,-2 1 1,4-1 4,0 0 1,0-1 52,-4-4 1,-1 4 106,1-4 0,-1 4-127,0 1 1,-4 0-3,0 1 1,-2-1-118,2 0 1,3 0 114,-4 0 1,4 1-120,2-1 0,-1-2 62,0-2 1,6 3-19,-1-4 0,5-1 26,-5 1 1,5-4 14,-5 5 1,2-7 109,-2 2 0,-3 1-107,3-1 1,-3 1 71,-2-1 0,1-4-40,-1 4 0,1 1-8,-1-1 0,7 0-14,3-5 0,3 5-10,2-1 1,-1 6-26,1-6 1,0 3-12,-1-2 1,4-2-96,-3 6 0,3-6 117,-9 2 1,5-3-54,0-2 0,2 0 60,4 0 1,7 0 0,7 0 0,4 0 3,-4 0 1,-1 0 10,-4 0 0,-2 0-126,-2 0 1,7-5 140,-4 0 0,12 0-6,3 5 1,1 0-242,3 0 0,-8-4 206,-6-1 0,3 0 18,-3 5 0,18 0-60,2 0 0,-39 0 0,1 0 14,38 0 1,-41-2 0,0-1-36,31-1 1,8-1 69,-8 5 0,-31-2 0,1-1-2,-1 1 0,0 0 0,1-1 0,-1 1 8,36 2 1,3 0-33,-13 0 0,2 0 89,-6 0 1,-2 5-75,6-1 0,-1 6 43,1-6 0,2 8-48,-6-3 0,-7 4-69,-8 1 0,2 5 81,-1 0 1,4 1-6,-5-1 1,7-1 3,-2 5 1,2-5-8,-2 1 0,2 1 35,-7-1 1,1 0 20,-6-5 1,-4 2-12,0 3 1,-6-2 81,1 7 0,2-5-108,-2 5 0,5-5 440,-5 4 1,5 1-381,-5 5 1,0-1-85,-5 0 0,-1 6 54,-3-1 0,-3 6-269,-7-1 1,-2 2 7,-2-2 1,-2 3-54,-3-3 1,-4-4 204,4-1 1,-5 2-10,-5-2 0,-3 1 29,-6-6 1,-2 0 6,-3 1 1,-8-1 263,-6 1 0,-8-1-55,-2 1 0,-4 4-227,-5 0 0,-5 6-240,0-1 1,21-14-1,-2 0 314,-9 2 0,-1 0 0,2 2 0,-3-1 0,-9 2 0,-2-1 0,-3 1 0,-2-1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6114 8288 8224,'-8'6'-439,"3"4"0,4 9 1,1 5 676,0 2 0,0 16 460,0 5 1,-5 13-114,0 6-589,1 4 0,4-2 282,0 3 1,4-5-176,1 5 0,6-1 36,-1-9 1,1-4-226,-2-5 0,4-12-132,-4-2 1,4-15-975,1-8 802,0-7 1,-4-13-16,-1-9 405,1-10 0,4-31 0,0-4 0</inkml:trace>
  <inkml:trace contextRef="#ctx0" brushRef="#br0">6256 8302 8224,'21'0'-287,"2"0"1,6 0 524,4 0 1,-1 0-87,6 0 1,4 0 41,6 0 1,-6 0-75,-4 0 1,-1 0-1,0 0 1,5 7-67,-5 2 0,0 5-191,1 5 1,-7 8 146,2 6 1,-9 8 68,-5 2 1,-9 8-231,-6 10 0,-2-1-162,-2 7 1,-2-6-740,-2 6 1052,-11-7 0,3 3 0,-7-6 0,-3 0 0,-4-1 0</inkml:trace>
  <inkml:trace contextRef="#ctx0" brushRef="#br0">6526 9397 8216,'-22'-9'493,"3"-1"1,8 5-81,2-4 1,6 4-223,-2-4 0,11 4-118,8-5 1,7 1-282,7-5 1,7-5-383,3 0 1,-2-2 589,2 2 0,0-3 0,5-6 0</inkml:trace>
  <inkml:trace contextRef="#ctx0" brushRef="#br0">7067 8843 8054,'20'0'223,"-2"0"-70,5 0 1,6 4 189,4 1 0,0 0 1,-5-5 0,9 0 273,5 0 0,9-2-629,11-2 1,-1-3 34,1-2 1,-4 1-720,-15 3 1,-4 3 392,-10-2 0,-7 4-584,-3 4 0,-8 0 887,-2 5 0,1 1 0,4 4 0</inkml:trace>
  <inkml:trace contextRef="#ctx0" brushRef="#br0">7977 8601 8054,'28'-21'-77,"5"6"38,0-4 0,7 8 655,-2 1 0,3 7-156,2-2 0,-2 4-260,-4 1 1,-2 0 45,-6 0 1,-7 4 200,-3 1 0,-3 6-95,-2-1 0,-6 7-186,-4 2 1,-2 6-46,-2-1 0,-11 8-204,-3 1 0,-16 11-45,-3-1 0,-15 2-470,-9-2 1,24-19 0,-2-1 257,-3 1 1,1 0 0,2-1 0,2 0-15,-24 15 1,14-7-9,15-12 0,6-2-162,7-12 524,7-6 0,2-7 0,6-6 0</inkml:trace>
  <inkml:trace contextRef="#ctx0" brushRef="#br0">8787 8018 8116,'2'14'615,"2"0"1,-1 12-168,7 2 0,-5 10-93,4 0 1,1 9 88,4 6 0,-5-3-61,1 2 1,-1 0-349,6 5 1,-1 2-418,0 2 0,0-9 303,0 1 1,-4-9-272,-1-6 0,-4-5 45,5-9-624,-7-4 0,3-14 339,-6-6 0,0-12-262,0-12 0,-2-9 852,-2-5 0,-10-16 0,-9-4 0</inkml:trace>
  <inkml:trace contextRef="#ctx0" brushRef="#br0">8901 8246 8052,'20'-15'0,"-4"1"0,11 1 169,-3 4 1,4 3 318,5 6 1,7 0-231,12 0-178,0 0 0,18-5-157,-4 0 1,-1 0 264,1 5 0,-11 0 80,2 0 1,-14 0-10,-1 0 1,-8 8-159,-1 7 0,-10 7 107,-4 11-401,-9 3 0,-10 13-128,-10 3 0,-9 11-993,-4 9 188,7-34 1,-1 1 906,-13 34 1,12-36 0,-1-2-192,-14 22 0,3 0 119,-3-14 1,8-5 13,1-15 0,11-4 669,-1-9-237,3-4 1,3-8 106,3-2 1,5 1 282,5-7 1,5 5 1735,9-4-2076,-4-1 0,14 1-153,-1-1 1,1 2 177,4-1-453,3-4 0,-6 5 223,3-6 0,-3 0 0,-1 0 0</inkml:trace>
  <inkml:trace contextRef="#ctx0" brushRef="#br0">9697 8629 7989,'14'0'1385,"2"2"-1057,3 3 1,5-4-327,9 4 1,5-3 16,9-2 1,-1-2 148,6-3 1,-1-3-845,1-6 504,3 0 1,-15-2-233,2-3 0,-10 5 404,-4 0 0,1-7 0,-7 5 0</inkml:trace>
  <inkml:trace contextRef="#ctx0" brushRef="#br0">10351 8388 7989,'24'-2'0,"-1"-3"0,1 4 218,4-4-275,7-3 341,-5 7 0,10-6 534,-7 7 0,3 0-348,-7 0 0,-4 0-169,-11 0 0,-1 2-66,-4 3 0,-4 4-1,-10 10 1,-11 5-82,-12 9 1,-8 3-180,-12 7 0,-2 6 26,-7 3 0,26-25 0,-1 1 0,-1 1 0,1-1 0</inkml:trace>
  <inkml:trace contextRef="#ctx0" brushRef="#br0">10877 7904 8119,'6'-14'1016,"-4"6"-594,11 2 0,-6 17-187,8 3-26,-1 16 0,0 7 148,0 15-338,-6 9-981,-1 4 1162,-7 0 1,0 3 59,0-7 0,0 7-304,0-1 1,-5-4 33,0-2 1,0-5-1158,5-9 636,0 0 288,0-23 1,2 1-1022,3-15 642,-4-4 270,6-6 0,-3-14-94,1-10 0,1-10 84,-1-14 1,-3-7 361,2-7 0,-2-4 0,-2 4 0,0 1 0</inkml:trace>
  <inkml:trace contextRef="#ctx0" brushRef="#br0">11133 7919 8119,'36'-23'25,"10"4"144,-3 10 1,3 3 111,-4 6 0,1 0 121,0 0 0,-1 6-238,1 3 1,-5 10-138,0 5 0,-8 5 332,-2 4-1091,-6 3 551,-8 13 0,-6-3-783,-3 6-24,-10 0 718,-3 5 1,-14 1-106,-6 4 0,-5 1 375,-5 4 0,17-31 0,-1 0 0,-17 34 0,18-34 0,1 0 0,0 2 0,0 0 0</inkml:trace>
  <inkml:trace contextRef="#ctx0" brushRef="#br0">11161 8914 8070,'-28'8'394,"-1"-4"58,14-2-251,2-2 1,13-2 58,0-2 0,19 0-75,9-5 1,14-2-190,10-8 1,5 2 322,9-7-2824,-3 0 1842,-12 2 663,-2 2 0,0-1 0,1-1 0</inkml:trace>
  <inkml:trace contextRef="#ctx0" brushRef="#br0">12526 7080 8048,'0'-16'0,"0"-3"0,5 3-974,0-3 669,-1-3 1,1 11 437,0-3 160,0 3-170,1 3 1,-4 3 20,2 10-33,4 3 1,-5 12 117,7 4 1,-7 11-42,2 7 0,-4 9 123,-1 11 0,0 10-108,0-30 0,0 2-994,3 1 1,1 1 873,-4 6 1,1 2-1,5 1 1,-1 1 203,-2 5 1,-1 1-116,3-1 0,1 1-29,-2 8 0,0 1 0,1-4 0,-1 0 58,2 2 1,-2-1 0,-2-1-1,-1-1-349,1 1 0,1-1 1,0-6-1,0 0 333,-1 4 1,1 0 0,2-7 0,1-1-79,-1-1 1,-1-1-1,0 0 1,0 0-216,1 1 0,0-1 0,0-4 0,1-2-147,3-5 0,1-1 185,-2 1 0,0-1 1,12 29 34,-6 0-512,7 1 393,-5-14 1,0 4-1136,-7-10 821,-6-3 1,3-13-57,-6-3 1,0-9-116,0-5 0,-1-10 907,-4-4 1,2-7-661,-6-7 1,-6-15 391,-4-18 0,-6-14 0,3-8 0</inkml:trace>
  <inkml:trace contextRef="#ctx0" brushRef="#br0">12839 6881 7907,'0'8'-339,"6"4"0,2-2 453,6 9 0,1-3 197,-1 2 0,-1 3-109,-4-2 1,5 11 102,0-2 0,-4 10-56,4 0-134,-3 10 0,3 5 50,1 14 0,-3 10-1029,-7-33 1,0 2 929,2 2 1,-2 0-1,-3 2 1,0 2 25,2 4 0,1 1 1,0 6-1,0 1-392,2 4 1,0 1 0,-2-1 0,-1 0 244,1 1 1,0-1 0,-1 0-1,1-1 8,2-1 1,0 0 0,0 0 0,1-1-88,-1-5 1,0-1 0,0-3-1,0 0-90,0-4 1,0 0 112,0 0 1,1-3 14,-1-8 0,0-1 0,2 36-1304,1-19 1032,-1-1 105,-1-11 1,3 1-140,-6-13 0,0 5 402,-5-5 0,-7 6 0,-1-2 0</inkml:trace>
  <inkml:trace contextRef="#ctx0" brushRef="#br0">12924 10079 7938,'0'8'0,"7"-1"301,2-7-177,4 0-67,1-7 0,-5-2-368,1-10 270,-1-3-226,6-7 1,-6 1-779,1-1 1045,-7-12 0,3 4 0,-6-12 0</inkml:trace>
  <inkml:trace contextRef="#ctx0" brushRef="#br0">11815 8359 8034,'-22'0'0,"2"2"0,6 3 479,6-4 1,4 7-52,14-3 1,6-2-275,12 6 0,8-4-52,7 5 0,0-7-185,4 2 0,2-4-217,-1-1 1,1-1 238,-2-4 0,-4 2 61,-1-7 0,-5 1 0,-9-6 0</inkml:trace>
  <inkml:trace contextRef="#ctx0" brushRef="#br0">12171 8288 8034,'19'0'-102,"0"0"1,6 2 650,-1 2 0,7 4-161,2 7 0,-1-1-113,-8 0 1,-4 5-47,-5 0 1,-8 6-74,-2-1 0,-5 8-298,-5 1 1,-7 0 9,-7-5-93,0 1 1,9-2-925,1-4 1149,6-2 0,3-7 0,8 0 0</inkml:trace>
  <inkml:trace contextRef="#ctx0" brushRef="#br0">13251 8132 7982,'-22'-8'345,"2"-5"685,6 12-522,6-6-398,1 7 1,15 5 7,6 0 1,7 4-173,7-4 0,2 5 21,4-6 181,2 1-37,13-5 0,1-2-571,7-2-250,0 2 320,-6-11 0,-4 7-1048,-9-3 1438,-3-4 0,-13 5 0,-2-6 0</inkml:trace>
  <inkml:trace contextRef="#ctx0" brushRef="#br0">13621 8032 7982,'6'8'619,"4"-3"-324,9-4 1,3 4 126,6 0-17,1 6-223,-1-9 1,1 10-52,-1-2 0,-1-2 58,-3 1 0,1 1 71,-6 4 21,-6 0-277,-1 0 1,-10 2-161,2 3 0,-4-2-130,-4 7 0,-6 0-422,-9 4 1,-1 1 390,-4-1 317,4 0 0,-1-5 0,-1-3 0</inkml:trace>
  <inkml:trace contextRef="#ctx0" brushRef="#br0">14303 7577 7932,'0'-8'179,"7"2"-179,1 12 0,6 10 497,0 13 0,0 5-134,1 9 0,-3 6-146,-2 3-1579,-4 3 1443,-6 9 1,0-6 33,0 4 1,0-5 168,0-5 1,0-2-283,0-2 1,0-10-29,0-1 0,0-5-215,0-4 0,0-10-823,0-4 550,-6-9 636,4 1 1,-4-17-730,6-3 0,0-16 607,0-3 0,6-13 0,2-5 0</inkml:trace>
  <inkml:trace contextRef="#ctx0" brushRef="#br0">14503 7705 7932,'14'-4'-94,"0"-1"172,0 0 1,2 5 79,3 0 1,-2 0 152,7 0 0,4 0-167,6 0 0,4 2-19,-5 2 1,1 0-44,0 5 0,-4 1-133,3 4 0,-9 0-118,-6 0 115,-2 7 1,-3 1-116,-4 6 19,-2 1 177,-7 5 0,-3 4-740,-7 10 297,-6 2 249,-6 1 0,-9 3-611,2-7 486,-2 0 0,-3-6 292,1-3 0,-5 0 0,5-9 0,0 1-324,4-11 324,1 0 32,6-5 1,1-5 59,7 1 551,0-7 111,6 10 0,3-12-331,10 4 1,9-5 33,10-5 0,11-3-346,7-6 0,7 0-679,8 0 568,6-1 0,-4-5 0,4-2 0</inkml:trace>
  <inkml:trace contextRef="#ctx0" brushRef="#br0">14702 7620 7912,'-7'-21'0,"4"-1"-264,-6-6 241,5-7-85,-2 5 1,1-11-136,1 3 0,-1 2 187,5-2 1,0 0 102,0-5 0,0 1 88,0-1 0,2-4 154,2-1 0,9 1-126,6 4 1,8 1-1,1-1 0,1 7 178,4 2-619,3 4 354,-6 2 1,10 6-38,-7 3 1,5 5 33,-5 4 1,0 4-119,-5 6 1,1 2 31,-1 2 1,-1 4-129,-3 6 0,1 7 116,-6 3 1,6 4 216,-1 5 1,-3-1-101,-2 6-118,3 6 114,-7 6 0,6 9 262,-7 3-1603,-6 2 1299,5 14 0,-12-36 0,-1 1 8,3 4 1,-1 1-1,0-5 1,-1 1-167,1-2 1,1 1-1,0-2 1,2 0 156,2 2 0,0-1 1,1 1-1,0 0 41,1-1 0,1 1 0,-2-3 0,1 1-7,3-1 1,0 0-1,0 0 1,0-1 131,2 1 1,0 1-162,0-2 1,1-1 49,13 33 1,-12-32-1,1 0-12,0 1 0,-1 0 1,2-1-1,-1-1-80,-1 1 0,1-2 1,21 34-106,-15-37 1,2-1-1,20 30 39,7-6 1,-6-2-127,2-3 1,-6-3 39,-4-6 1,-3-7-66,-7-3 1,-4-3 397,0-1 25,-7-7-185,4-2 0,-12-10 133,1-1 1,-6-5-230,6 0 0,-5-4 599,4-4 0,-6-6-555,2-9 0,-3-3 219,-2-6 1,4-7-1229,1-3 430,0-3 351,-5-2 1,0 1-1341,0-1 852,-6 7 739,-2-6 0,-7 6 0,1-7 0</inkml:trace>
  <inkml:trace contextRef="#ctx0" brushRef="#br0">16152 8729 7858,'0'-21'-1248,"0"6"1047,0-6 0,1 7 201,4 0 0,-3-1 0,10 1 0,-4 0 0</inkml:trace>
  <inkml:trace contextRef="#ctx0" brushRef="#br0">16138 8615 8258,'7'0'136,"0"0"-87,-1 0 75,-4 0 1,4 2 168,-6 2-184,0-2 1,0 11 4,0-4 1,-6 4-83,-4 1 1,-7 5 36,-2 0 1,-5 1-120,5-1 0,-4-3-16,4 3 0,-5-3-477,5-2-342,0 0 455,11 1-169,2-7-134,6-2 733,6-6 0,2 0 0,6 0 0</inkml:trace>
  <inkml:trace contextRef="#ctx0" brushRef="#br0">16308 8558 7858,'8'15'0,"-2"-1"0,-1 5 315,0 0 1,6 6 513,-2-1 0,1 2-547,4 3-237,-3-7 114,10-1 1,-7-3-696,0 1 256,0-6 193,1 0 87,-1-12 0,0 12 0,0-5 0</inkml:trace>
  <inkml:trace contextRef="#ctx0" brushRef="#br0">15839 7833 7997,'0'-8'-59,"0"2"1,5 14 1248,-1 6-645,8 0-311,-11 13 0,10 2-52,-6 9 1,6-2-121,-2 2 1,-1-2-217,2 2 0,-1 2-62,6-7 1,-6 0-331,0-5 0,-5-4-375,0 0 921,4-13 0,-6 8 0,4-11 0</inkml:trace>
  <inkml:trace contextRef="#ctx0" brushRef="#br0">15896 7762 7997,'14'-14'0,"2"0"75,3 0 1,9 4 65,10 1 0,3 1 6,2-2 0,4 2 131,1 4 0,2 2-121,-7-3 0,6 4 2,-11 1 0,11 1 93,-7 4-112,4 3-26,-3 6 1,-7 7-205,-3 2 57,-9 4-248,-3 8 0,-15 1-303,-6 7 1,-14 6 103,-15 3 0,-2 8 480,-12 2 0,4-1 0,-10-4 0</inkml:trace>
  <inkml:trace contextRef="#ctx0" brushRef="#br0">16209 8373 7937,'6'-12'218,"3"2"1,10-1 352,5 7 0,3-3-614,1 3 40,7-4-551,1 0 554,7-5 0,0 5 0,-1-6 0</inkml:trace>
  <inkml:trace contextRef="#ctx0" brushRef="#br0">16379 7506 8007,'0'-42'0,"0"-1"0,0 2-291,0 3 185,0-3 0,7 6 211,2-3 1,5-3 276,5 3 0,8 2-28,6-2-1565,13 0 1300,-2 2 1,8 1 13,1 7 0,-8-6 66,3 1 0,-4 5-150,-1 4 0,-7 7 23,-3-2 0,-4 9-148,-6 6 1,3 5 86,-7 9 1,-2 7-140,-8 16 0,2 10 301,-6 9-146,0 10 1,-5 2-132,0 7 220,0-29 0,0 0 1,3-1-1,0 0-13,2 6 1,0 1-1,1-1 1,0 1-55,1 2 0,1-1 0,2-3 0,2-2 26,1 2 1,2-2 0,0-2 0,0 0 10,4 3 0,0 0 0,-1 0 0,0 0 49,1-2 0,0 0 0,2-2 0,-1 0 92,18 30 1,2-2 172,-2-2-228,-17-33 0,-1 1-70,10 30 1,-11-30 0,1 1 55,13 35-69,-13-35 1,0-1-52,16 24 1,12-1-108,-1-15 0,2 1 6,-2-11 1,-4-6-82,0-8 0,-2-8 128,-8-2 0,0-7-88,-4-2 1,-3-8-48,-2-11 104,-3-3 790,-7-6 0,0-7-1485,0-3 352,-6-3 270,5-8 1,-12 3-748,4-6 0,-5 0 362,-5-5 1,2 2 534,-6 3 0,1 6 0,-5 6 0,-1 1 0,-6 4 0,-6 3 0</inkml:trace>
  <inkml:trace contextRef="#ctx0" brushRef="#br0">18142 8174 7917,'0'-19'14,"0"1"263,0-1-16,0 4-76,0 7 0,-1 4 325,-4 8-54,3 11-337,-10 7 0,2 8 118,-9 3-18,-3 3-186,-6 1 1,-1 2-128,1-6 1,-1 0-132,1-4 1,6-2-377,3-4 1,3-2-67,2-7-137,6 0 804,-5 1 0,12-7 0,-6-2 0</inkml:trace>
  <inkml:trace contextRef="#ctx0" brushRef="#br0">18185 8317 7917,'20'-8'-149,"-4"1"149,5 7 0,-7 0-201,0 0 172,-6 7-407,5-6-78,-12 12 0,6-10 514,-7 7 0,-7-1 0,-1 5 0</inkml:trace>
  <inkml:trace contextRef="#ctx0" brushRef="#br0">17673 7364 7917,'8'-22'110,"-3"3"0,-2 10 276,2 4 0,-2 5-127,6 5 1,-1 10 102,2 14 1,2 7-153,-2 12 0,-4-3 0,-1 7 0,-4 1-167,-1 3-857,0 1 596,0-6 0,5 3-257,0-7 0,1-4 315,-1-5 1,-3-12-270,2 3 0,3-10-458,-3 0-444,1-10 1331,-5-3 0,0-6 0</inkml:trace>
  <inkml:trace contextRef="#ctx0" brushRef="#br0">17886 7421 7921,'35'-14'-107,"-5"6"-54,3 3 1,-3 5 840,-1 5-273,-1 3-165,7 12 0,-5-2 18,3 5-77,-3-5-70,-1 2 0,-1-1-76,0 0 0,1 5-3,-1-5 1,-4 1-187,0-1 1,-13 3-115,-2 7 0,-7-1-393,-7 1 0,-11 4 659,-12 0 0,-7 7 0,-8-4 0</inkml:trace>
  <inkml:trace contextRef="#ctx0" brushRef="#br0">17957 8075 7921,'15'0'0,"7"-5"1207,6 0-734,7 1 0,8-1 226,-1 0-709,14 0-1482,-4-1 1492,24 5 0,3-12 0,-33 9 0,1 0 0</inkml:trace>
  <inkml:trace contextRef="#ctx0" brushRef="#br0">6015 10435 8106,'-8'-14'0,"1"-1"339,7 1-319,7 0 0,5 0 551,7 0-444,7-1 1,-4 1-206,6 0 0,1 0-109,-1-1 1,5 1 7,0 0 1,5 5-132,-5-1 1,-6 2-577,-8-1 377,-3-4 152,-2 11 357,-6-4 0,5 6 0,-5 0 0</inkml:trace>
  <inkml:trace contextRef="#ctx0" brushRef="#br0">6313 10307 8106,'0'14'54,"0"0"-54,0 7 0,2 1 857,2 6-518,-2 7 1,11 1 186,-4 7 145,-3 6-316,7 2 1,-11 1 3,2 0-323,-2 0 1,-4 10 192,-2-1 0,2 1 0,-3-5 0,4-8-177,1-7 12,0-5 0,6-17 270,4-6-667,2-6 261,2-8-60,1-6 1,5-15-147,4-12 0,6-11 3,-2-3 1,9-10-180,-9 5 0,4 0 454,-4 9 0,-4-1 0,0-4 0,-1-2 0</inkml:trace>
  <inkml:trace contextRef="#ctx0" brushRef="#br0">9057 9767 8078,'-14'-8'-1700,"6"1"1834,-5 7 0,5 13 169,-6 6 0,5 8 138,-1 6-273,1 3 0,-5 13 587,-1 4-601,7 2 1,-3 8 81,7 3 0,-1 12-356,5-36 1,0 1 0,-1-1 0,0 0 342,-1 1 1,0-1-1,0 37 417,-3-8 0,4-8-1314,1-6 333,6-13 294,-4-9 0,10-14-713,-2-7 579,9-6 1,-3-11-1003,2-7 798,-2-12 1,-2-11-27,1-10 1,-1 2 10,0-11 1,-1 5 399,-4-6 0,2 12 401,-6-1 1,0 5-402,-5 4 0,0 0 0,0 22 0,0-3 0,0 3 73,0 3 156,-7 2 440,6 6-433,-5 6 1,6-3 131,0 7-294,0-7 0,0 5-188,0-4-34,0-2 148,0 4 0,0 1 0,0 0 0</inkml:trace>
  <inkml:trace contextRef="#ctx0" brushRef="#br0">9228 9951 8697,'0'15'262,"-2"5"-281,-3 4 0,1 9 133,-11 5 0,4 3-102,-8 2 1,4-5-462,0 0 292,1-7 92,0 4 1,1-13-61,4-3-20,3-3 83,-1-8-115,6-2 122,-6-6 0,9-2 29,3-2 0,3-3 23,6-2 1,0 3 3,0 6 0,5 0 195,0 0 4,0 0-193,-5 0 1,5 11 261,0 3 15,0 10-172,-11-9 0,3 12 192,-6-3 1,0 1-192,-5-1 0,0 1 58,0-6 1,0 5-109,0-5 1,-5 0-273,0-5-400,-6-6 290,10 4 212,-6-10 1,7-4-808,0-12 473,0-6 67,0-9 1,0-7-455,0-7 828,0-12 0,7-3 0,0-6 0</inkml:trace>
  <inkml:trace contextRef="#ctx0" brushRef="#br0">9384 9937 8141,'14'0'254,"-4"8"53,-1 6 0,-4 9 5,5 10 1,-7 8 14,1 6 1,0 7-212,0-2 64,-2 10 1,4 2-1205,-6 7 995,0 0 89,0-12 1,0 1-97,0-13 1,5-2 81,0-12 0,4-2-531,-4-12 1,1-6 238,-1-8 1,-3-7-219,2-7 1,3-9 42,-3-15 0,7-5-439,-1-9 580,-4-4 0,5-10 468,-6-1-378,6 7 215,-9-1 1,10 17-1,-2-4 0,-2 10-33,1 0 1,-6 14-46,2 5 206,-3 9 0,-2 7 205,0 12 0,0 3-74,0 12 1,-2-2 147,-3 10 1,-1 1 60,-3 5-154,-4-7 49,5 5 0,-2-6-283,1 3 0,6-10-29,-2-9 0,4-3-421,1-2-85,0-6-37,6-1 1,2-9 106,6-3 0,0-3-195,0-6 1,1 5 554,-1-1 0,0 1 0,0-5 0</inkml:trace>
  <inkml:trace contextRef="#ctx0" brushRef="#br0">9697 10577 8079,'8'0'0,"0"2"68,-4 2 107,-2-2 1,11 4 176,-4-6-334,4 0 20,7-6 1,2-2-41,7-6 1,-1-7 47,1-2-102,-1-4 1,1-3-307,-1-3 0,-1 3 119,-3-4 0,-5 6-108,-10 4 1,-3 2-114,-6 3 239,0 10 1,-3-9 224,-6 14 0,-1-1 0,-17 5 0,10 0 19,-7 0 1,5 1 10,-4 4 0,5 0 609,-1 9 1,0 2-290,5 8 0,-2 9 1112,12 0-916,-1 0 0,5 8 487,0-3-545,0 3-171,6-5 1,4-1-232,9-6 1,3-1-369,6-6 1,7-6-343,3-7 1,5-5 91,4 0 0,-1-8-1507,6-6 1839,-6-2 1,3-15 0,-7-3 0</inkml:trace>
  <inkml:trace contextRef="#ctx0" brushRef="#br0">10820 10293 10036,'14'0'-881,"1"0"109,-1 0 1,0 0 0,0 0 439,-6 0 1,5 0 331,-4 0 0,4 0 0,1 0 0,0 0 0</inkml:trace>
  <inkml:trace contextRef="#ctx0" brushRef="#br0">11261 10293 7955,'24'-2'0,"-1"-3"0,-4 2 856,5-6-317,-7 6-174,4-10 0,-2 11 702,0-2-1069,0 2 0,-5 2-955,0 0 957,0 0 0,1 6 0,-1 2 0</inkml:trace>
  <inkml:trace contextRef="#ctx0" brushRef="#br0">14090 6170 8055,'-14'0'-216,"6"0"216,2-6 282,6 4 102,0-4 0,12 10-211,7 1 0,8 0-39,6-5 0,5-8-139,10-6 0,-4-2-223,3-8 1,-4 5-620,-5-4 610,-3 5 0,-13 3-46,-3 5-121,-10 7 124,-2-3 0,-7 6 280,-7 12 0,-7 4 0,-8 12 0</inkml:trace>
  <inkml:trace contextRef="#ctx0" brushRef="#br0">14161 6397 8055,'-19'29'0,"0"-1"0,2-6 196,8-3 231,2-9-288,20-4 1,3-6 57,12 0 1,12-11-129,2-3 1,10-10-214,1 0 1,-5-4-37,0-5 1,-5 3-273,-6-3 0,-7 4-113,-6 6 399,-13 2 0,7 7 166,-14 0 0,-5-1 0,-7 1 0</inkml:trace>
  <inkml:trace contextRef="#ctx0" brushRef="#br0">14375 6170 8055,'0'16'-436,"0"3"1,0 0 458,0 9 0,0-3 85,0 9 1,0-9 95,0-2-154,6 1 1,-3 0 69,7 0 1,-6-2 13,6 1 1,-6 3-126,6-7 1,-7 6 67,2-1 1,-4-2-126,-1 1 0,0-5 75,0 1 0,0-8-99,0-2 154,0-6-173,-6 4-19,-2-7 1,-1-5-186,-1 0 279,7-6 1,-3 3-740,6-6 755,0 0 0,-7-7 0,0-1 0</inkml:trace>
  <inkml:trace contextRef="#ctx0" brushRef="#br0">14318 6696 8171,'-19'-14'-42,"0"0"0,0 4-5,5 1 174,-1 5 0,6-2 515,-1 6-266,1 0-225,1 0-17,-5 0 1,18 0-262,0 0 1,8-2 26,5-2 115,5-4 1,10-6-45,0-1 0,10-5-346,-5-4 0,4-4-351,-9-5 1,1 6 725,-6-6 0,0 6 0,1-8 0</inkml:trace>
  <inkml:trace contextRef="#ctx0" brushRef="#br0">14531 6085 8171,'-8'-15'-377,"3"1"1,-1 5-76,1-1 532,1 7 28,4-3 1,0 9 172,0 6 1,0 9 140,0 15 1,0 5-142,0 9 1,6 5-60,3 10 1,1-4-43,4 4 0,-3-5-240,8-5 0,3-5 165,2-9 0,3-5-506,1-9 1,-1-5 91,-3-9 1,1 1-64,-6-7 0,0 1-53,-5-5 0,0-6 95,1-4 0,-8-9 330,-2-4 0,3-4 0,0-2 0</inkml:trace>
  <inkml:trace contextRef="#ctx0" brushRef="#br0">14730 6241 8171,'-5'28'-529,"1"1"1,-6 1 705,5 3 0,-6-3-135,2 3 1,-4 0-192,-1-4 1,1 1-147,4-11-227,-4 0 522,5-11 0,-6-2 0,0-6 0</inkml:trace>
  <inkml:trace contextRef="#ctx0" brushRef="#br0">14602 5829 8171,'2'-8'0,"2"3"0,0 5-79,5 5 1,-4 9 16,4 10 1,-4 9-8,4 5 0,-5 0 7,0 4 1,-2-2 61,-2 7 0,0 4 0,0-1 0</inkml:trace>
  <inkml:trace contextRef="#ctx0" brushRef="#br0">14503 6497 8063,'-5'14'-848,"0"0"782,-6 1 1,8 4 295,-7-1 0,2 8-230,-1-3 0,-4 11 0,5 2 0</inkml:trace>
  <inkml:trace contextRef="#ctx0" brushRef="#br1">14488 9738 8389,'-8'0'-791,"-4"0"1539,10 0 1,-6 2-472,4 3-183,2 2 9,-11 8 1,4 5 38,-10 4 0,-5 9-29,-9 5 1,-3 1-194,-7-1 0,-4 7 97,-1-7 0,2-1 108,9-8 1,2-2-1,6-4 1,7 3-16,3-7 1,10-5-214,4-5 242,3 1-114,2-2 0,2 0 17,3-4 1,4-2 117,10 3 0,10-4-269,9-1 1,7 0-70,3 0 0,4-1-305,-5-4 1,-4 3 16,-5-2 0,-7-3-334,3 3 1,-11-1 799,-4 5 0,3-6 0,1-2 0</inkml:trace>
  <inkml:trace contextRef="#ctx0" brushRef="#br1">14474 9596 8389,'0'19'-2131,"0"0"2277,0 6 1,0 5 472,0 13 1,0 4-52,0 5-393,0 4 1,0-7 141,0 3 1,0 2-157,0-7 1,0-1-223,0-8 1,0 1 146,0-6 0,0-6-384,0-8 106,0-3 45,0-8 0,0-3-127,0-10 1,5-9-120,0-10 304,6 3 0,-3-4-170,6 6 1,0-1 167,0 1 1,0 8 11,1-4 0,-1 11-10,0-1 181,0 3 1,-1 4 84,-4 3 78,-2-4-201,-7 12 0,0-5 583,0 6-344,0 0-72,0 0 1,-8 1 46,-6-1 1,-1 0-226,-4 0 0,2 0-141,-2 1 0,3 2-47,-3-3 0,4 2-280,0-11 1,6 0-256,-1-5 305,7 0 375,-3 0 0,6-13 0,0-3 0</inkml:trace>
  <inkml:trace contextRef="#ctx0" brushRef="#br1">14687 9937 8377,'0'14'-79,"-4"2"39,-1 3 0,-5 3 237,6 7 0,-6 1 363,5 3 1,-1-3-345,1 3 0,4-4-177,-4-6 0,5 3 272,5-7-146,3-1 1,11-10-849,0-3 468,0-3 1,0-9-103,-1-2 1,6-10 131,-5-5 1,0-3 13,-5-1 0,-4-2 26,-1-3 56,-6 9 0,4-8 22,-7 14 1,-7-6 170,-2 5 64,-10 0-213,3 5 1,-6 6 239,3 3-215,3 3 1,-4 4-235,6 3 1,-1 3-54,1 6 197,6 0 1,2 0-301,6 1 410,0-1 0,6 0 0,2 0 0</inkml:trace>
  <inkml:trace contextRef="#ctx0" brushRef="#br1">15071 9895 8326,'0'-8'684,"0"1"-334,0 7 0,-6 5 180,-4 0-554,-2 12 262,-2-7-142,-1 10 1,1-1 52,0 0 0,4 0 23,1-5-326,6 1 0,-3-1-16,6 0-388,0-6-77,6 5 432,2-6 1,4 3-312,-2-1 34,-4 1 403,-6 4 1,0 0-36,0 1 0,-1-1 17,-4 0 0,2 0 143,-7 0 0,1 1-135,-5-1 1,-1-6-39,1-4 96,0-2 0,0-2 52,-1 0-23,8-6 0,-6-8 0,5-9 0</inkml:trace>
  <inkml:trace contextRef="#ctx0" brushRef="#br1">15043 9951 8297,'22'-6'0,"3"0"-445,-6-4 278,0 4 0,0 1 863,0 1 1,5-1 154,-5 5-604,6 0 1,-5 0-155,4 0 0,1 1 110,-6 4 1,-4 3-171,-6 6 0,-6 2 82,2 3-51,-10 3 0,-9 11 238,-10 0-353,-9 13-102,3-8 0,-11 16-394,3-7 380,3 7 1,-4-15-315,6 4 1,1-11 480,8-4 0,-2-12 0,4-10 0</inkml:trace>
  <inkml:trace contextRef="#ctx0" brushRef="#br1">14787 9625 7689,'-6'-8'-1430,"4"-5"1376,-3 4 1,4-4 555,1-1 0,0-7 69,0-3-345,0 4 1,0-9-140,0 1 1,0-4 91,0-10 0,0-4-242,0-11 0,0 0 97,0 0 1,0 1-39,0-1 0,-5 1 12,0 4 0,-1 3-106,1 7 0,4 7 287,-4 6 73,-3 1 0,0 19-160,-6-1 1,4 7-17,1 3 0,-5 13-133,-5 5 0,-2 8 112,2 2 0,2 1-34,-7-1 1,5 0-52,-5 1 0,7-1-175,-2 1 1,3-6-445,2 1-560,0-6-8,0 2 1207,6-12 0,1-8 0,7-8 0</inkml:trace>
  <inkml:trace contextRef="#ctx0" brushRef="#br1">14844 8700 8324,'28'0'-323,"1"0"0,2 7 129,-2 2 0,1 5 1068,-11 5 0,4-1-418,-4 5 0,0-4-240,-5 5 1,-4-5-317,-1 5 0,-5-2-517,0 2 1,-2 1-538,-2-6 1154,0 0 0,-6-5 0,-2 0 0</inkml:trace>
  <inkml:trace contextRef="#ctx0" brushRef="#br1">12654 2488 8585,'-8'-29'0,"-3"6"-708,7-1 1,-3 7-81,2-2 885,-2 3 1,-4 3 635,-4 4 1,3 2-504,-12 7 0,0 0-192,-4 0 1,-2 2 53,-3 3 1,3 3-60,-4 6 0,6 0-4,4 0 0,5 1-8,10-1 1,3 5 24,6 0 0,1 0-104,4-5 1,8 2 4,5 3 1,6-4-113,-5 4 71,6 3 1,-2-6 24,5 3 0,-6-1-28,-3 1 0,-8-4 76,-1 4 0,-7-1-25,1 1 1,-2-2 150,-2 7 0,-2-7-137,-2 2 0,-9 2 102,-6-2 0,0 0-175,5-5 0,0-5-476,0 1 428,6-7 1,1-3-235,7-10 0,8-10-85,6-9 472,1-5 0,18-15 0,-3-2 0</inkml:trace>
  <inkml:trace contextRef="#ctx0" brushRef="#br1">12597 2559 8585,'8'0'-596,"5"0"0,-12 11 786,4 3 1,-3 5 24,-2 0 0,0 3-37,0 7 1,0-7 8,0-3 1,0-3-4,0-2 1,0-5-152,0 1 33,0-7 1,5 2 17,-1-10 1,6-8-28,-6-6 1,6-6-33,-5 1 0,-1 2-182,-4-1 0,0 5-27,0-1 3,0 3 0,-1 4 104,-4 2 1,2 4-557,-7 6-137,7 0-101,-3 6 623,6-4 0,6 3 248,4-10 0,7-9 0,2-10 0,0-9 0,-5-4 0</inkml:trace>
  <inkml:trace contextRef="#ctx0" brushRef="#br1">12853 2175 8585,'-14'6'0,"5"-1"-391,-1 9 0,2-3 194,-1 8 0,-2 4 671,6 0 0,0 10-108,5 5 1,0 3-338,0 2 1,0 1 55,0 4 0,5-3-94,0 8 1,6-4-134,-2-2 0,-1-1 174,2-13 0,-7 2-254,1-2 0,-2-8 72,-2 4 1,-2-11-216,-2 1 0,-4-4 114,-6-6 1,-1-3-550,1-6 800,0 0 0,-7-12 0,-1-4 0</inkml:trace>
  <inkml:trace contextRef="#ctx0" brushRef="#br1">12711 2602 8585,'6'-23'-1022,"2"9"766,7 10 1,5-3 629,4 2 0,4 1-94,5 4 1,4 0-339,5 0 0,-1 0-224,-3 0 1,2 0 111,-7 0 0,0 0-202,-4 0 1,-7-5 371,-3 0 0,-3-12 0,-2 1 0</inkml:trace>
  <inkml:trace contextRef="#ctx0" brushRef="#br1">13109 2403 8585,'10'0'-695,"-1"0"0,1 0 295,4 0 0,5 0 436,0 0 1,4-7-175,-4-2 0,0 1-141,-4-2 279,-1 1 0,0-5 0,0-1 0</inkml:trace>
  <inkml:trace contextRef="#ctx0" brushRef="#br1">13223 2260 8033,'-8'2'-235,"3"3"1,4 4 557,1 10 0,0 3 50,0 7 1,0 2-179,0 7 0,-5-5 77,0 10 1,-4-3-213,4 2 0,-4-5-157,4-4 1,0-10-68,5-4 1,8-4-337,6-6 0,4-6-206,10-12 1,-7-7 705,7-13 0,4-5 0,4-3 0</inkml:trace>
  <inkml:trace contextRef="#ctx0" brushRef="#br1">13877 1336 6857,'0'10'651,"0"-1"-570,0 1 1,0 4-15,0 0 11,0 0 0,0 2 48,0 3 1,2 0-24,2 10 1,-1-3 49,7 12 1,-7 2-37,2 7 0,-4 4-80,-1 6 0,0 1-103,0 4 0,0 4 185,0 10 0,0 3-274,0-37 0,0 1 1,0 2-1,0 0 221,0 0 1,0 0 0,0 4 0,0 0-4,0 1 1,0 0 0,0 1 0,0 2-12,0 1 1,0 1-1,2-1 1,1-1 11,-1 0 1,1-1 0,0-2 0,0 1-7,0 1 1,-1 0 0,-1-2 0,0-1 40,1-1 0,0-1 0,0-1 1,-1-2-35,2-3 1,-1-1-1,-1 1 1,0 0-42,3 35 0,0-34 0,-1 1 76,-1-3 1,1 1-1,-1 0 1,0 0 65,-2 35 0,0-10-73,0 0 0,5-1-67,0-3 0,1-1-223,-1-4 1,-4-6 110,4-4 1,1-3-270,-1-1 1,0-8 221,-5-7-941,0 1 1146,0-14-476,0 0 0,0-11 129,0-8 1,0-11-183,0-8 0,0-12-235,0-8 692,0-12 0,-6-10 0,-2-6 0</inkml:trace>
  <inkml:trace contextRef="#ctx0" brushRef="#br1">13991 1393 10036,'0'-14'-1552,"0"0"2271,0 0-588,0-1 1,6 7 175,3 4 1,6 2-260,4 2 1,1 2-48,4 2 0,7 0-177,-2 5 89,3-6 1,-4 4 86,0-7 0,1 0 70,-1 0 0,-1 0 72,-3 0 0,1 0-190,-6 0 1,0 4 32,-5 1 0,-4 6-24,-1-1 0,-4 2 60,4 2 1,-5 7 64,0 3 1,-2 3-5,-2 1 0,0-4-164,0-1 1,0 1 56,0 4 0,5-1-104,-1-3 0,6 3 94,-5-3 0,1 4-7,-1 5 1,-2-1 51,6 6 1,-6 1-62,2 9 0,-3 7 33,-2 6 1,0 4 30,0-8 0,4 8 186,1-8 1,0 3-259,-5-3 1,6 1 256,4 4 0,-2 2-94,1 7 0,1 2-77,4 3 0,0-3-170,0 2 0,0 4 157,-6-39 1,-1 1-1,0 3 1,0 0 2,0 2 1,0-2 0,0-1 0,-1 0 1,-1-3 1,-1 0-1,7 35 111,-6 0 0,6 3-94,-1-2 0,-3-1 275,3-3-157,-7-8 0,10 6-1,-4-4 1,4-6 34,1 2 0,0-7-55,1 7 1,-1 1-6,0-2 0,0-1-246,0-7-79,1 2 264,-1-11 1,0 5-297,0-6 148,1-7 1,-6-1-799,0-7 308,-5-6 135,2 5 0,-6-11-1052,0 3 1082,0-10 1,-2-2-289,-2-7 0,-9-7 833,-6-2 0,-6-10 1,3-3-1</inkml:trace>
  <inkml:trace contextRef="#ctx0" brushRef="#br1">14446 4706 8226,'-15'8'-278,"6"-1"-70,-1-2 1,7-2 208,-1 7 750,2-7-324,2 10 1,6-10 60,4 6 0,2-6-178,3 2 0,4-3-157,0-2 1,6 0 148,-1 0 1,2-7-548,3-2 1,-1-1 69,1-4 0,-2 8 315,-4-8 0,4-4 0,-5-4 0</inkml:trace>
  <inkml:trace contextRef="#ctx0" brushRef="#br1">13322 412 15631,'10'0'-560,"-1"0"0,1 0 163,4 0 311,0 0 1,1 5-152,-1 0 1,-2 6-273,-2-2 1,1 4 331,-6 1 1,4 5 147,-4 0 0,0 0-6,-5-5 1,-5 0 232,0 1 0,-6-1 589,2 0-397,-4-6 0,-1 3 63,0-6 0,4 1 1076,1-1-994,-1-4 0,1 6 708,-1-7-845,7 0-419,-3 0 1,10 6-781,1 4 1,6 2-75,-1 2 1,-2 1 262,1-1 1,-1 0-559,1 0 621,4 0 1,-10-1-294,7-3 39,-7 2 928,3-10 207,-12 10 1,-7-5 282,-6 2 1,0 4-133,5-4 1,-5 2-260,0-1 275,0 3 53,5-12-461,6 5 0,8-12 0,8-2 0</inkml:trace>
  <inkml:trace contextRef="#ctx0" brushRef="#br1">13664 583 15631,'-7'14'1195,"4"0"-1373,-6 1 0,-5 0 581,-5 4 0,-2 2 360,2 3 0,8 2-615,-3-2 0,7 1-113,-2-1 0,6 1-150,-2-6 0,10-1 17,4-9 1,4 2-415,1-6 1,2-2 385,3-8 1,-2-3-91,7-6 1,-5-6 115,5-4 1,-7-3-122,2-1 1,-3-1 169,-2 1 1,-6 4-184,-3 0 1,-4 7 273,-1-2 0,-6 3-172,-4 2 1,-7 6-296,-2 3 0,-1 4-36,1 1 0,3 1-149,-3 4 1,3 3-92,2 6 547,6 1 1,14-1 0,10 0-1</inkml:trace>
  <inkml:trace contextRef="#ctx0" brushRef="#br1">13948 611 13984,'-6'15'-399,"3"-6"395,-7 0 1,5 1 186,-4 4 1,-1-4 82,-4-1 1,5 1 158,-1 4 0,7-5-222,-2 1 28,4-1-329,1 5 0,1-6-138,4-3 1,3-3-453,6-2 607,0 0 1,1-7-98,-1-2 0,0-4 269,0-1 1,-4-5-175,-1 0 0,-6 0-95,2 5 1,-3 0 133,-2 0 1,-7 1-60,-2 3 1,-4-1-69,-1 7 1,0-1 59,0 5 0,-1 0-115,1 0 1,0 5-123,0-1 0,6 7 274,3-1 0,4-2-98,1 1 1,12-6-1,4 4 1</inkml:trace>
  <inkml:trace contextRef="#ctx0" brushRef="#br1">14218 569 13117,'0'9'-1888,"0"1"2228,-6-1 0,-2 5 309,-6 1 1,1-1-297,4 0 1,-4 0 70,4 0 1,2 1-201,2-1 1,-1-5 699,1 1-770,1-7 0,4 5 15,0-3 1,6-4-412,3 4 1,4-10 299,1-4 1,5-9-224,0-1 1,5-1 84,-5 1 0,0 3 30,-5-3 1,0 3-207,0 2-252,-6 0 486,-1 0 1,-9 6-370,-3 3 0,-3 3-10,-6 2 1,-5 7 86,0 2 1,2 4 200,8 1 0,-3-4 16,8-1-12,-1-6 1,5 10 0,0-5 0</inkml:trace>
  <inkml:trace contextRef="#ctx0" brushRef="#br1">14431 597 12640,'0'14'-2445,"0"1"2642,0-1 1,5 0-151,0 0 1,4 5-282,-4 0 304,6 0 1,-3-6-217,6-4 0,1-3 321,-1-6 1,-5 0 57,1 0 0,-2-6 81,1-3 1,4-4-31,-4-1 1,2-5-80,-1 0 0,1-5 133,-6 5 0,-1-4-290,-4 4 0,-1 0 108,-4 4 0,-3 3-524,-6 2 0,-7 4 172,-2 6 0,-4 3-500,-2 7 1,1-1 694,-1 10 1,1 3 0,0 0 0</inkml:trace>
  <inkml:trace contextRef="#ctx0" brushRef="#br1">14076 4805 8065,'-9'8'-649,"-1"-3"1041,7-4 962,-10-1-1060,12 0 0,-4 0-302,10 0 0,4 0 283,10 0-85,3 0-99,13 0 0,1 0 39,7 0 0,4 0 20,1 0 1,-1-1-129,-4-4 1,3 3 101,-4-2 0,7 2-118,-11 2 0,11-5-212,-6 1 131,9-1 45,-8 5 0,-1-5-232,-10 0 148,-3 1 1,-3-1-206,-3 0 45,-10 1 277,-2 4 0,-12-5-8,0 0 0,-8 0-21,-10 5 1,-9 0 6,-6 0 1,-10 2 55,5 3 1,-5-2 30,10 6 1,-5-6 170,5 2 31,0-3-195,11 4 0,-4-4 163,7 2 0,1-2-127,3-2 1,6 0 94,-1 0 1,7-2 146,-2-2-179,4 2 1,2-9-663,4 6 258,9-6 178,2 10 0,11-10-1277,-3 6 671,3 0 658,-5 5 0,5 0 0,-5 0 0</inkml:trace>
  <inkml:trace contextRef="#ctx0" brushRef="#br1">14161 1635 8257,'-9'-2'-448,"-1"-2"1,6 2 89,-6-3 449,7 4 1,-5-1 409,3-3 0,2 4-359,-6-4-31,6 3 0,-5 9-44,3 2 0,3 10-127,-2 5 0,2 3 10,2 1 1,0 1 133,0-1 1,0-4-110,0-1 1,8-7 77,6-2 1,0-6-226,5-8 1,2 0-3,-2 0 0,4-11 105,-4-3 1,0-10 5,-4 1 0,-1-9-109,0-1 1,-4 0 136,-1 4 1,-6 6-20,2-1 1,-5 8 62,-5 2 1,-7 6-59,-7 8 0,-7 2 151,3 2 0,-4 6-139,-2 9 0,6 3 7,-1 6 0,7-1-108,-2-3 0,4 1 138,6-6 0,3 6 0,6-3 0</inkml:trace>
  <inkml:trace contextRef="#ctx0" brushRef="#br1">14176 2161 8257,'-7'8'-297,"6"4"257,-12-10 0,11 6 133,-2-3 1,-3 3 174,3 6 0,-1-5-114,5 1 1,0-1 93,0 5 0,6 1-229,4-1 1,2-2 71,3-2 0,-1-4-222,0-6 1,5 0 114,0 0 1,0-6-108,-5-4 0,0-7-13,0-2 0,-1-5 39,-3 5 1,-4-4-7,-6 4 0,0 0 101,0 5 0,-6 6-68,-4 3 0,-3 3 56,-1 2 1,-6 2-238,-4 3 0,2 9-10,-2 10 0,7-2-38,-2 1 1,8-5 169,1 1 129,7-3 0,-3 4 0,6 2 0</inkml:trace>
  <inkml:trace contextRef="#ctx0" brushRef="#br1">14261 2573 8257,'-14'14'-896,"1"2"780,4 3 1,-3-8 234,8 3 1,-1-3 286,5 4 0,0 4-48,0 0 0,0 0-300,0-5 1,6 5 193,4 0-207,2 0 0,3-5-105,-1 0 1,0-6 46,0-3 0,0-4-127,1-1 1,-1-6 8,0-4 0,-1-10 123,-4-8 1,2-1-131,-6-4 0,0 9 115,-5 5 1,-2 3-13,-3 2 1,-2 2-37,-8 2 0,0 4 4,-4 6 1,1 12-13,-5 7 0,0 7-121,0 2 0,1 1 48,3-1 0,9 0-209,1 1 1,6-5 360,3-1 0,0-5 0,0 2 0</inkml:trace>
  <inkml:trace contextRef="#ctx0" brushRef="#br1">14303 3156 8250,'-6'24'-730,"-3"-1"502,-4-5 0,0 9 272,4-4 0,-2 3 476,6-3 1,0 4 40,5-3-423,0 3 1,0-4-143,0 1 3,7-7 1,1 4 57,6-7 0,0-4-188,0-1 0,0-6 123,1 2 1,-1-5 20,0-5 1,-1-3-31,-4-6 1,-2 0-171,-7 0 0,0 0 23,0-1 158,0 1 1,-2 0-13,-3 0-222,-3 6 228,-6-5 0,-5 10-21,0-6 1,-4 5 9,4 0 0,0 2 16,4 2-24,1 0 1,5 0-39,-1 0 0,7 8-66,-2 6 0,4 2-339,1 8 233,6-1 0,2 1-13,6 0 0,0-7 254,1 2 0,-1 3 0,0 0 0</inkml:trace>
  <inkml:trace contextRef="#ctx0" brushRef="#br1">14360 3625 8203,'-14'8'0,"0"5"-151,0-4 1,-1 4-171,1 1 1,0 0 394,0 0 1,0 1 419,-1-1 0,3 0-362,2 0-24,4 7 1,4-4 108,-2 7-235,2 0 25,-4-2 0,10 3-42,1-6 0,6 5 205,-1-5-227,2 0 1,3-5-257,-1 0 1,5 0 55,0 0 1,0-4-133,-5-1 1,-5-5-240,1 0 318,-1-2 310,-1-2 0,5 0 0,-12 0 0,12 0 0,-5 0 0</inkml:trace>
  <inkml:trace contextRef="#ctx0" brushRef="#br1">14417 3682 8151,'-8'0'-63,"-4"2"75,2 2 0,-2 4 145,-3 6 1,1 1 46,0-1 0,1 6-32,4 4 9,2 3 1,3 0-76,-1-3 1,0 1 63,5-6 0,7 0-237,2-5 79,4-6 1,1-2 35,0-6 1,0 0-160,1 0 1,4-11 117,-1-3 1,1-15-62,-4 1 1,-3-5-174,-2 0 245,2 3 1,-8-4-96,5 11 1,-6-2 80,2 6-88,-3 0 1,-9 6-159,-2 4 1,-4 2-39,-1 7 0,-2 8-260,-3 6 0,2 12 44,-7 7 496,7 6 0,-10 4 0,5 7 0</inkml:trace>
  <inkml:trace contextRef="#ctx0" brushRef="#br1">14346 4322 8151,'-14'0'-649,"0"1"501,-1 4 66,1-3 263,0 10 0,1-4 317,4 6 1,3 1-397,6-1 4,0 6-79,0-4 1,6 9-125,3-6 0,9 4 39,1-9 1,0 3-217,-5-7 1,0-4 195,0-1 0,1-5-78,-1-5 0,0-9-163,0-10 155,0-3 1,-6-1 70,-3-1 0,-3 6-1,-2-1 135,0 7 0,-2-2 241,-3 9 1,-4 4-174,-10 6 0,2 1 103,-7 4 0,2 9-34,-2 10 1,0 4-31,10 6 1,-2-11-149,12 1 0,5-7 0,7-2 0</inkml:trace>
  <inkml:trace contextRef="#ctx0" brushRef="#br1">16479 1024 8316,'-14'-23'0,"-1"5"-78,1 8 1,5-3-180,-1 4 324,1 3 1,-6-1 310,1 7 0,-2 2-249,-2 3 0,2 7-102,-3 7 0,3 11 198,2-1 1,4 7-1,1-3 1,6 2-196,-2-2 105,3-3 0,9-1-303,2-11 0,4-2 98,1-2 0,5-6-142,0-3 0,5-10 71,-5-4 1,6-5-117,-1-5 0,-2-3 31,1-7 1,1 1-4,4-1 0,-5 1-60,-4-1 1,-4 3 70,0 2 1,-8 3 270,-2 7-133,-3 0 0,-4 6 266,-3 3 1,-2 18-86,-8 11 0,1 6 445,0 12 0,0-1-214,-1 11 0,6 1 81,-1 3 0,7 6-67,-1 0 0,2-2-55,2-8 0,0-5-322,0-9 1,0-5 178,0-9 1,0-8 243,0-7-244,0-6 0,-5 2-88,1-10 1,-8-4 24,3-10 1,1 2-409,-1-7 0,-1 5 57,-4-5 0,4-1-79,1-8 0,4 3 21,-4-3 0,6-2-132,-2 2 1,3-5-184,2 5 0,2-10 179,3 5 1,-1-6 124,11 6 0,-3 3 335,12 2 0,0-10 0,4-1 0</inkml:trace>
  <inkml:trace contextRef="#ctx0" brushRef="#br1">16749 825 8316,'5'14'-594,"-1"0"0,6 2 952,-5 3 0,-1 3-58,-4 6 0,0 1 420,0-1 0,0 2-304,0 3 1,0-1-200,0 6 0,-1-7-291,-4 3 1,2-4 126,-7-2 0,7-6-57,-1-3 240,2-3-460,2-8-38,0-2 164,0-25 0,2 2-18,2-16 1,4 3-149,6 1 1,1-4-84,-1 0 0,2 0 119,3 4 0,-5 6-47,0-1 1,0 8-250,-4 2-480,2 6 655,3 8 1,-8 2 348,-2 2 0,2 4 0,-3 6 0,1-3 0,-5 4 0,0-4 0,0 8 0,0-4 0,0 0 0,0 0 85,0 4 1,2-3 50,2 3 0,-1-5 402,7-4 0,-5 1-141,4-6 0,1-1 25,4-4 0,5 0-230,0 0 1,6-6-68,-1-3 0,3-4-93,1-1 0,-1 0 105,-3-1 1,-4 1-376,-6 0 0,-1 0 69,-4-1 0,-2 6-17,-7-1 1,-7 7-32,-2-1 0,-5 2-26,-5 2 1,-3 0 169,-7 0 0,6 0 37,-1 0 1,6 6 143,0 4 0,-1-2-108,4 1 0,-2 1 304,7 4 1,4 0-78,1 0 0,4 1-89,1-1 1,1 0-38,4 0 1,1 2-360,4 3 1,7-8-159,-2 3 1,8-3-211,1 3 1,-2-6 625,2-3 0,-1-3 0,6-2 0</inkml:trace>
  <inkml:trace contextRef="#ctx0" brushRef="#br1">17389 1166 8241,'9'0'538,"1"0"0,-1 0-707,5 0 1,5-7 16,0-2 1,2-4 28,-2-1 0,-5-5 145,0 0 0,0-1-14,-4 1 0,-2 3-93,1-3 0,-6 3 123,2 2-232,-3 0 0,-9 1 83,-2 4 1,-4 2 109,-1 7 1,0 0 34,0 0 1,-5 7 132,0 2 0,0 8-28,5 2 1,-1 7 239,1-3 1,2-1-115,2 2 0,4-5-85,6 5 1,0-7-666,0 2 1,8-3 154,6-2-42,0-6 0,13-2 372,-3-6 0,2 0 0,3 0 0</inkml:trace>
  <inkml:trace contextRef="#ctx0" brushRef="#br1">17872 1123 8230,'-14'0'-407,"0"0"418,-1 0 0,1 0 238,0 0 1,0 0 86,0 0-596,-1 0 252,1 6 335,0 2-279,6 7 0,2-6 238,6 0-226,0-5 1,6 7-28,4-7 0,7 1-107,2-5 0,5-1-46,-5-4 0,4-8 112,-4-6 1,5-6-322,-5 1 190,6-9 1,-8 2 32,7-7-60,-13 0 1,11-10-51,-12 1 0,6 4 38,-7 5 1,-3 7 46,-1-2 1,-3 3 19,-2 1 0,0 7 204,0 3 1,-2 3-31,-3 2 249,-2 6 0,-8 3-143,1 10 1,1 5 85,4 9 0,-4 3-7,4 6 0,-2 7 77,1 3 0,-2 3-91,2 2 1,2 4-64,-1 0 1,6-4-487,-2-5 200,3-13 0,9 7 27,2-13 1,9-2-160,0-7 0,6 1-860,-5-7 711,0 1 0,0-11-121,0-4-18,0-2 535,-5-9 0,7-1 0,1-6 0</inkml:trace>
  <inkml:trace contextRef="#ctx0" brushRef="#br1">18142 810 8197,'-6'-8'-412,"4"2"1,-6 8 782,4 2-133,2 4 0,-6 8-92,4 3 0,2-2-154,-3 7 0,-1-2 73,1 2 1,0-2-113,5-3 1,0-3 97,0 3 1,0-8 21,0-2-166,0-6 42,7 4 1,1-9-202,6-3 148,0-2 0,0-9 26,0-3 1,1-3-59,-1-7 1,0-4 25,0 0 1,5 0-157,0 4 0,0 7 207,-5 3 1,-4 5-27,-1 5 486,-5 2-219,2 7 79,-6 7 1,0 2 104,0 10 1,-6 9-88,-4 10 1,2 3 51,-1 2 0,4 8 26,-5 5 1,6 1 131,-6 5 1,7-2-216,-2 2 1,4 2-453,1 7 1,0-3-72,0-6 137,0-7 84,0-12 1,0-8-106,0-7 46,0-6 50,0-8 1,-2-7-53,-3-7 0,-2-2-76,-8-7 0,1-1 32,0-4 0,-5-5-265,0 0 1,-6-6-713,1 1 592,4-3 161,-7-8 1,6-1 356,-3-6 0,4-7 0,6-2 0</inkml:trace>
  <inkml:trace contextRef="#ctx0" brushRef="#br1">19337 782 8068,'-23'-22'0,"1"-5"-803,3 3 1,4 2 802,-4-2-23,-3 7 1,-1-3 185,-5 5 1,4 3-8,1 2 0,-1 4-92,-5 6 1,1 1-182,0 4 135,5 3 1,-2 13-202,6 2 195,7 4 1,5 2-45,7-1 0,0 0-79,0 1 0,13 4 74,6 0 1,6-1-193,4-8 0,1 1 141,3-6 43,-3 0 0,3-5-74,-9 0 146,-4 0-97,-6-6 98,1 5 0,-7-10-10,-4 7 0,-2-1-6,-2 5 0,-8 0 137,-6 1 1,-7 0-173,-7 4 0,-1-3 9,1 3 1,-1-3-31,1-2 0,1 0-110,3 1 1,-1-7 152,6-4 0,5-2 1,5-2 0,5-2 0,0-2 0,5-11 0,9-8 0,1 0 0,12 0 0,6 5 0,4-1 0,2 4 0,-2 0 0,-1 1 0,5 0 0,-5 6 0,4 0 0,-2 3 0,-9 4 0,3-4 0,-2 2 0,2-2 0,-6 4 0,-1-12 0,-2 10 0,0-7 0,0 6 0,-5-6 0,-5 1 0,1-6 0,-1 0 0,5-4 0,-6-2 0,-3-2 0,-3-3 0,-2 7 0,-2 0 0,-3 5 0,-4 1 0,-10 4 0,3-2 0,-3 6 0,-1 2 0,1 8 0,-5 3 0,5 6 45,0 6 0,5 3 95,0 5 0,1 0-38,3 1 0,-1-1 151,7 1 1,-1-1-263,5 1-113,0-7 43,6-2 0,2-6-215,6 1 0,2-7 223,3-4 1,3-2 70,7-2 0,-1-2 0,1-2 0,5-4 0,-4-13 0,5-1 0</inkml:trace>
  <inkml:trace contextRef="#ctx0" brushRef="#br1">19792 853 8068,'-12'-9'0,"-2"-1"0,3 5-1167,-8-4 802,3 6 0,-3-4 356,1 7 0,-3 0 185,2 0 1,3 3 160,-3 7-243,3-1-24,2 18 1,2-5 346,2 7-77,-2-1-236,10 7 1,-9-5 34,6 3 1,2-9-94,8-5 0,9-3-151,10-2 1,2-6-6,3-3 1,-1-5-244,1-5 0,-1-3-124,1-6 270,-1-7 49,1-1 1,-6-6-222,1-1 312,-7-6 67,4 5 0,-7-4 0,0 5 0,-6 1 0,-3-1 0,1 6 0,-1-1 0,0 7 0,-5-2 0,0 8 0,0 1 0,-2 7 184,-3-2-197,4 16 1,-12 2 182,4 15 0,-2 2-21,1 8 0,-2 6 233,2-6-314,4 7 0,-1-15-31,7 3 1,0-5-305,0-4 248,0-4 1,7-7-150,2-3 1,-1-6-158,2-8 339,-1-4-43,-1-7 1,3 0-281,-6-4 309,6 3 0,-10-11 0,6 10 0,-7-7 0,0 2 0,0-2 0,0-1 0,0 6 0,0-5 0,0 5 0,0 0 0,0 5 0,0 6 0,0-4 0,0 10 0,0-4 0,0 12 0,0-4 0,0 10 0,0-2 0,1-2 0,4 1 0,-3 1 11,4 4 206,-6 0 1,0 0 11,0 0-142,0-6 0,0 5 150,0-4 0,5-1-182,-1 2 1,1-5 91,-5 4-52,6 0-256,-4 6 233,4-1-263,1-6-46,-6 4 22,6-10-59,-7 4 29,0-6-88,0 0 333,0-6 0,0-2 0,0-6 0,0 0 0</inkml:trace>
  <inkml:trace contextRef="#ctx0" brushRef="#br1">20062 725 8263,'-2'-13'-1897,"-3"4"1581,4 3 316,-6 6 0,7 1-31,0 4 0,0 3 103,0 6 1,5 7 18,0 2 0,0 4 139,-5 2 1,0 4 220,0 0-206,0 0-102,0 2 1,0-5 72,0 3-116,0-3 229,0-8-156,0 5 0,0-11 281,0 3-204,0-10 1,0-4-99,0-10 0,1-4 15,4-10 0,4-5-205,10-9 1,5-5-337,9-9 0,-3-1-1051,3 1 978,4-1 1,-12 18-442,4-3 709,-11 10 0,6 2 179,-10 7 0,4 6 0,-9 3 0,-1 5 0,2 5 0,-7 4 0,2 10 0,-4-3 0,-1 3 0,6-3 0,2 4 0,7 3 0</inkml:trace>
  <inkml:trace contextRef="#ctx0" brushRef="#br1">20460 867 8168,'9'0'-9,"1"0"-295,-7 0 0,5 0-378,-3 0 0,-4-6 682,4-4 0,-4-2 0,-1-2 0,0-1 0,0 1 0,0 6 0,-6-4 0,-2 10-359,-6-3 362,-7 4 0,4 1 290,-7 0-143,1 12 1,-6-1 17,1 13 1,4 0 269,0 4 0,7 5-192,-2 1 0,10-3 32,4-7 1,3 1-152,2-6 1,2 0-202,3-5 0,4-6-400,10-3 295,-3-4 72,11-1 0,-5-1-132,6-4 1,-4-4-81,0-10 0,-1 1-74,6-5 1,-6-1 392,1-5 0,-8 6 0,-2-1 0,-1 5 0,-8-5 0,-1 7 0,-4-2 0,7-3 0,1 0 0</inkml:trace>
  <inkml:trace contextRef="#ctx0" brushRef="#br1">20545 597 8115,'2'-27'-1191,"2"4"596,-2-4 297,4 11 298,1-5 0,1 7 0,1 6 0,0 4 0,-5 2 0,2 15 0,-1-2 31,-1 12 137,1 1 1,-5 4-11,0 1 1,0 4 214,0 0 1,0 2 77,0-2-165,0 3-185,0 7 1,-1-5 30,-4 0 104,3-6-203,-4 2 1,4-5-108,-2-1 1,2-6 71,-3-3 1,4-3-470,1-2 61,-7-6 104,6-2 0,-5-7 62,6-4 1,4-4-21,1-10 1,4-3 263,-4-7 0,6 1 0,-3 6 0,6-5 0,1 3 0,-3 4 0,-2 1 0,7 3 0,-3 2 0,4 1-56,-4 3 0,-5 4-32,1 6 1,-1 0 158,6 0 0,-6 6 164,1 4 1,-3 3 532,3 1-311,3 0-228,-12 7 1,5-1 84,-6 4-109,7 3-295,-6-12 0,7 11-232,-3-7 0,-2 4 322,7-4 0,-1 0 0,5-5 0</inkml:trace>
  <inkml:trace contextRef="#ctx0" brushRef="#br1">22308 711 8139,'0'-8'-739,"0"14"984,0 4 1,-5 18-29,1 1 0,-6-1-57,5 5 1,-1 2 343,1-2-66,4 0-251,-12-11 1,10-1 32,-7-7 0,6 0-106,-6 1 1,6-6-210,-6 1 304,1-7-133,1 3 1,-5-6-89,4 0 0,2-2 28,2-2 0,4-4-241,1-6 0,1-9-51,4-5 1,5-2-180,9-8 1,-2 3-405,7-7 393,-1 9 328,0-9 0,3 16-10,-2 2 0,-3 3-233,-2 7 192,-4 6 0,-2 4 295,-3 8 1,1 6 558,-7 9 0,1-2 508,-5 7-632,0-1-271,0 12 0,-2-3 319,-2 6-281,2-7-101,-10 4 0,8-8-48,-5-3 1,6-4 157,-2-6-306,-3 1-74,6-8-298,-4 0 0,11-15-531,0-6 615,6-7 1,-3-7-153,6-1-172,0 1 254,0-7 104,-6 5 1,5 2-20,-4 9 0,-1 4 19,2 6 360,-7 3 1,3 9-35,-6 6 1,0 7 229,0 13 1,0 1 105,0 3-253,0-3-19,0 5 0,2-7-767,2 0 307,4-6 58,7-1 1,-1-7-78,0 0 0,2-6 332,3-3 0,3-10 0,6-3 0</inkml:trace>
  <inkml:trace contextRef="#ctx0" brushRef="#br1">22848 768 8139,'-6'-8'0,"-3"3"0,1 3 168,-2 2 1,1 0 342,-6 0 0,0 2-254,-4 3-168,3 3 91,-11 12 1,11-4-103,-3 3 102,-3 3 1,6-5-43,-3 7 0,8-5 208,2 5-256,6-7 0,-4 4-66,7-7 0,2 3-175,3-2 0,3 0-106,6-10 1,6 0-498,4-5 559,-3 0 1,7-11-68,1-3-170,-1-10-194,7 2 331,-7-7 1,-6 6-187,-3-1 0,-5 5 237,-4-5 1,-4 12 106,-6-3 79,0 11 374,0-3 0,-6 15 149,-4 6-119,-2 1 1,-2 12-59,-1-4 458,1 4-249,6 2-250,2-7 0,1 3-23,0-6 0,1-5-264,4-4 0,1-7-303,4 1 1,-2-2-28,7-2 0,-1 0-800,5 0 1170,-6-6 0,5-9 0,-5-7 0</inkml:trace>
  <inkml:trace contextRef="#ctx0" brushRef="#br1">22934 753 8139,'8'0'0,"4"2"123,-2 3 1,2 3 300,3 6 1,-1 6-332,0 4 1,2-2-283,3 2 0,-3 0 44,2 4 1,0-4-246,1-1 1,-7-5 194,7 1 1,-11-3-20,7-2 1,-6 0-331,0 0 544,-2 0 0,-7 1 0,0-1 0</inkml:trace>
  <inkml:trace contextRef="#ctx0" brushRef="#br1">23204 739 8367,'-7'14'806,"-2"2"-609,-10 3 1,2 5 29,-7 9 0,5 3-111,-5 7 1,5-2-187,-4-3 1,5 2-1633,-1-7 1702,4 0 0,-6-5 0,-1 1 0</inkml:trace>
  <inkml:trace contextRef="#ctx0" brushRef="#br1">21469 967 8237,'0'-15'335,"0"1"722,7 6-1064,0 2 0,6 8 7,-3 2 0,2 4 0,-4 6 0</inkml:trace>
  <inkml:trace contextRef="#ctx0" brushRef="#br1">21455 1152 8237,'9'0'143,"1"0"0,-1 4 309,6 1 0,0 0-276,4-5 1,4 6-177,5 4 0,0 8 0,1 5 0</inkml:trace>
  <inkml:trace contextRef="#ctx0" brushRef="#br0">24128 640 7991,'16'4'-708,"3"1"628,-3 0 0,9-7-23,-6-2 0,6 0-47,-1-5 0,1 0-186,-1-6 177,3 1 159,-18 6 0,4 2 0,-26 12 0,-3 2 0</inkml:trace>
  <inkml:trace contextRef="#ctx0" brushRef="#br0">24114 796 8239,'-43'36'-115,"8"-2"65,7-11 0,6-2 537,8-7-215,6 0 1,3-6 77,10-3-99,3-4-32,12-7 0,9-3-386,8-10 130,5-3 88,0-7 0,-4 2-576,0 4 259,0-4 150,5 5 0,4 0-64,0 3 0,-6 4-98,-7 6 1,-6 3-522,-4 6 360,-4 0 439,-12 6 0,-8 2 0,-8 6 0</inkml:trace>
  <inkml:trace contextRef="#ctx0" brushRef="#br0">24284 654 8239,'8'3'20,"-3"7"1,1 5 193,-1 14 1,0 6 61,-5 2 0,0 9-73,0 2 0,0 4-144,0-5 1,0 1 49,0-6 1,0-1-244,0-3 1,0 6-344,0-6 321,0 0 42,0-9 1,-2-7 69,-3-3 0,2-10 107,-6-4 0,4-3 8,-4-2 0,-1-2-76,-4-3 1,0-3 25,-1-6 1,3 0-23,2 0 1,-1-5 8,7 0 0,-1-5-96,5 5 118,0-6-3,6 3 0,2-2-152,6 0-18,0 1-1,1-6 1,-1-1-195,0-3 0,-1 1 98,-4-5 1,2 5-103,-6-1 0,0-2 77,-5 2 1,0 6 264,0 8 0,-7 0 0,-2 5 0,3-3 0,-1 15 0,1-11 0,4 12 0,-4-12 0,6 5 0</inkml:trace>
  <inkml:trace contextRef="#ctx0" brushRef="#br0">24355 498 8239,'0'-10'17,"0"1"376,0 5 373,0-2-578,0 25 0,2-3 317,3 12-302,-4 7 1,12-10 281,-4 13 1,10 0-163,5 5 1,-2 6-174,2 3-44,0 3 1,4 0-113,0-2 1,1 0-342,-1-5 1,-1-7-353,-3-8 347,3-3 261,-11-2 1,4-5-1431,-6-5 624,-6-2 108,5-8-148,-12 5 378,6-12 559,-7-1 0,0-14 0,-7-8 0,0-6 0</inkml:trace>
  <inkml:trace contextRef="#ctx0" brushRef="#br0">24697 796 8286,'0'21'396,"0"2"1,-7 4-215,-2 2 0,-5 1 7,-5 3-126,-3-9 0,-7 13 305,1-8-746,-7 2-167,5-8 338,-5 3 1,11-10-157,1 3 1,5-5 25,-1-4 0,8-5-684,2-10 1021,6-3 0,-10-19 0,5-3 0</inkml:trace>
  <inkml:trace contextRef="#ctx0" brushRef="#br0">24597 270 8181,'14'6'0,"1"2"537,-1 7-210,-6 5-135,4 2 1,-5 8 136,2 3-141,-3 4-39,-6-1-149,0 5 0,0-5 0,0 7 0</inkml:trace>
  <inkml:trace contextRef="#ctx0" brushRef="#br0">15441 11032 8227,'-8'6'265,"2"-3"-2,6 7 1,-5-1 117,0 6-291,0-1-176,5 0 94,0 7 1,0-6-30,0 4-105,0-3 179,0-2 1,2 1-208,3-1 133,-4 0 1,7 0-145,-3 0 0,-3-4 81,2-1 1,-2-4-319,-2 5-427,0-7 279,0 3 42,0-6 508,6 0 0,-4-6 0,4-2 0</inkml:trace>
  <inkml:trace contextRef="#ctx0" brushRef="#br0">15540 11032 8269,'15'-6'-1483,"-6"4"1312,1-3 0,-1 4 171,5 1 0,1-2 173,-1-3 0,0 4 307,0-4 0,5 4-14,0 1-326,6-7-61,-3 6 1,7-12 32,-1 3 0,6-2-26,-1-2 0,11-1-26,-1 1 1,2 0 55,-2 0 0,-2 4 17,-3 1 0,-3 6-66,-7-2 0,-1 3 8,-3 2 0,-4 0-123,-5 0-65,-1 0 167,-6 7 0,3-4-186,-7 6-26,1-6 123,2 4 0,-6-6-38,4 4-8,-4-3-25,-1 4 94,0-6 449,0 0-181,-6 0-225,5 6 8,-6 2 0,2 6 15,1 1 1,-6 4-45,5 0 0,-1 1-13,1-1 0,4-2-82,-4 7 0,2-7-231,-2 2 1,4 2-590,-4-2 622,3 6 0,-2-7-146,-1 5 1,-1-1-478,1 2 906,-3-3 0,-6-7 0,-1 0 0</inkml:trace>
  <inkml:trace contextRef="#ctx0" brushRef="#br0">15626 11487 8205,'-10'-6'-124,"1"-4"1,6-3 32,-2-1 364,3 6 0,9-6 358,2 0 1,5 1-288,5-1 0,-1 0-90,5 4 1,1-1 91,4 2-218,1 2-59,-1 1 1,7 5-121,3-4 1,3 3-65,2 2 0,-5 0-359,0 0 1,-5 0 164,5 0 1,-11 0-352,1 0 660,-9-6 0,1 4 0,-5-4 0</inkml:trace>
  <inkml:trace contextRef="#ctx0" brushRef="#br0">15526 11800 8168,'14'0'-2189,"1"4"2189,-1 1 0,-6 0 0,4-5 0,-2 0 0,-2 0 0,1 0 0,-6 0 0,4 0 0</inkml:trace>
  <inkml:trace contextRef="#ctx0" brushRef="#br0">15469 11999 8168,'-14'14'-585,"1"-5"-730,4 1 1169,3-7 581,6 3 0,12-6-312,7 0-182,7-6 145,8-8 1,-2-2-328,6-3 146,-7-3 1,4 6-111,-6-3 0,-3 8 15,-2 2 97,-3 5 93,-7-2 0,0 6 0,-6-6 0,-2-2 0</inkml:trace>
  <inkml:trace contextRef="#ctx0" brushRef="#br0">15612 11856 8168,'-8'15'-1826,"3"-1"1674,3 0 0,2 7 316,0 2 46,0 11 0,0 2-62,0 7 0,0-1-28,0 1 1,0 1-167,0 3 116,0-2 1,0-1 71,0-6-218,0-7 140,0 4 1,0-13-132,0-3 141,0-3-5,0-2 71,-6-6-77,4-2 1,-10-6-53,2 0 1,2-6 5,-1-3 1,6-6 1,-2-4 0,-1 2 7,1-7 0,0 5-182,5-4 191,0 5-123,7-8 1,0 8-188,8-6 1,-1 6 48,0-6 0,0 0-99,1-4 0,-1-1 325,0 1 0,6-1 0,3 1 0</inkml:trace>
  <inkml:trace contextRef="#ctx0" brushRef="#br0">15683 11771 7626,'-8'13'-1219,"1"-2"1656,7 13-68,0 6-78,0 6 0,7 7-19,2-1 0,-1 1-122,2 0 1,-1 4-149,5 0 1,0 5 102,1-4 1,-1-6-138,0-4 1,7-4-728,2 3 419,-2-11 220,-1 7 1,-5-13-547,-1 4 298,0-10 22,-6-1 346,5-11 0,-12 2 0,4-8 0,-3-4 0,-9-13 0,-1-1 0</inkml:trace>
  <inkml:trace contextRef="#ctx0" brushRef="#br0">15839 12326 8168,'-9'0'-989,"-1"0"0,2 1 937,-1 4 1,-4 3 139,4 6 1,1 5-98,-2 0 1,1 0-152,-6-5 0,3 0 176,2 1 1,-2-8-17,2-2 0,-2-3 0,-3-2 0,1 0 0</inkml:trace>
  <inkml:trace contextRef="#ctx0" brushRef="#br0">15739 11800 8168,'7'-8'-1281,"1"1"1080,6 7 273,0 0 1,0 7 169,1 2 0,-6 9 325,1 1 1,-7 1-884,1-1 1,0-5-525,0 0 840,-2 1 0,4-7 0,-6 6 0</inkml:trace>
  <inkml:trace contextRef="#ctx0" brushRef="#br0">15825 10947 7846,'0'-10'-671,"0"1"1,0 4 982,0-5 1,0 6-86,0-6-121,0 1 156,0-5-203,0-1 1,0 0 36,0-4 1,1 3 8,4-3 1,-2 1-62,7 0 0,-6-3-98,6-3 1,-5-3-132,4 4 247,-6-4-25,10-2 1,-11 1-4,2 0-14,-2-1-26,4-6 1,-4 5-8,3-3 1,-4-2 55,-1 2 0,5 0 5,0 5 0,-1-2 2,-4-3 0,5 6 7,0-7 1,4 8 8,-4-8 1,1 3 4,-1-2 1,-3 1 187,2-6-200,-2 0 4,4-4 1,-4 4 23,3 0 1,-4 1-11,-1 0 0,0 2 8,0 6 1,0 7 43,0 3 1,-1 4 105,-4 0 0,3 1-141,-2 0 1,-3 4 10,2 1 1,1 4-279,4-4 310,0 6-195,0-10 0,0 5 73,0-6 1,0 4-179,0 1 235,6-1-117,2-4 0,0 5 4,-3-1 10,2 7-107,-5-3-4,4 6 138,-12 6 0,-2 2-10,-6 6 1,-5 7-83,0 2 1,-6-1-177,1 2 1,-1 5 139,1 4 0,-1 0-22,6-5 1,-5 1-160,5-1 0,0-6 109,5-3 1,6-3-411,3-2 66,4-6 181,-5-1 0,6-9 367,0-3 0,0-9 0,12-8 0,-4-7 0</inkml:trace>
  <inkml:trace contextRef="#ctx0" brushRef="#br0">15796 9582 8345,'15'-8'-272,"-6"2"29,1 6 1,-6 0 394,6 0 0,-6 1 408,6 4 0,-1 3-194,6 6 1,0 0-54,4 1 0,4 0 262,5 4-379,7-3 0,-1 9 196,4-6-872,3 0 449,-11-5 1,12 5-2114,-5 0 2144,-2-6 0,6 6 0,-4-3 0</inkml:trace>
  <inkml:trace contextRef="#ctx0" brushRef="#br1">16294 2758 8267,'-8'-8'-205,"2"10"318,6 12-101,0 6 1,0 15 59,0 3 0,1 3 132,4 2 0,-3 6-152,2 3 0,-2-2 2,-2 3 1,0-3-113,0 2 103,6 4 0,-4-19-145,3 1 0,1-6-253,-1-4 0,1-10-605,-1-4 395,-4-9 563,6 1 0,-14-19 0,-1-2 0</inkml:trace>
  <inkml:trace contextRef="#ctx0" brushRef="#br1">16308 2630 8267,'7'-14'0,"0"6"-127,8 3 0,-1 10 255,0 4 0,2 10 235,3 5 1,-3 4-412,3 6 1,-8-3 75,-2 7 0,-6-6-180,2 1 1,1 2 122,-1-2 1,0-5-99,-5-4 1,-2-7 88,-3 2 0,2-3 23,-6-2 0,4-1-16,-4-4 1,-1 2-45,-4-6 73,0 6 13,-1-3 1,8 6 63,2 1 0,3-1-74,2 0 1,2 0 109,3 0 1,-2 5-95,6 0 1,1 5 80,4-5 1,-1 5-88,-4-5 0,2 0-7,-6-5 0,0 5 65,-5 0 1,-2 0 9,-3-5 0,-7 2-140,-7 3 1,-7-4 88,3 4 1,-3-3-147,3-2 1,1-1 45,3-3-671,3-4 348,-5-6 0,13-13-492,4-6 887,15-6 0,5-10 0,12-1 0</inkml:trace>
  <inkml:trace contextRef="#ctx0" brushRef="#br1">16607 3156 8267,'36'0'0,"-3"0"83,-9 0 0,3 2 190,-3 2 0,-4 3-47,-1 2 0,-3 2 43,-2-6 0,2 4-160,3-4 1,-3-2 99,3-7 1,-4-4-326,0-7 0,-6 0 100,1-4 1,-6 1-234,6-5 0,-7 5 2,2-1 0,-5-1-1,-5 1 1,-3 0 56,-6 5 1,0 4 141,-1 1 1,-5 6 76,-4-2 0,2 3-92,-2 2 0,2 7 384,-2 2 1,-1 10-85,6 5 0,5 3 279,5 1 1,1 5-147,-2 0 0,4 7 6,6-2 0,1 1-720,4-1 1,3-3 246,6-7 1,7-6-256,3-3 1,2-9 185,3-5 0,1-5-654,3-5 0,-3-9 313,3-10 0,2-5-11,-2-4 0,0 3 519,-4-3 0,-1-3 0,1-1 0</inkml:trace>
  <inkml:trace contextRef="#ctx0" brushRef="#br1">17190 3071 8267,'0'-10'0,"0"1"0,0-1 219,0-4 0,-2 5 34,-3-1 1,2 5 290,-6-4 1,4 6-186,-4-2 1,4 5-182,-5 5 0,1 4 38,-5 10 1,-5 3 52,0 7 0,0 1-95,5 3-87,-1-3 0,3 9 357,2-5-645,4-1 1,6-11 183,0-3 0,1-3-414,4-2 1,3-6 178,6-4 0,1-2 8,-1-2 0,5-11-134,0-3 1,4-8 87,-4 3 1,5-7-65,-5 3 0,0 1 98,-5-2 0,0 7 187,1-2-41,-8 3 1,1 6 525,-3 1-249,-3 6 0,4-2-51,-6 10 1,0 3 103,0 6 0,0-3-43,0 3 0,5-8-503,-1 9 1,6-4 171,-5 3 1,4-5-497,-4 1 0,6-7 15,-2 2 635,4-4 0,1-1 0,1 0 0</inkml:trace>
  <inkml:trace contextRef="#ctx0" brushRef="#br1">17488 2943 8190,'0'14'1290,"5"7"-788,0 2 1,-1 1-351,-4 4 1,0-7 93,0 7 0,0 2-105,0 4 0,-1-6-11,-4-4 1,2-2-198,-6 1-427,5 4 351,-2-11-269,6-2 0,0-9 198,0-10 1,0-9-269,0-10 0,6-2 171,4-3 0,-4-1-29,-1-3 1,3 8 132,1-4 0,-1 6 78,2-1 1,-2-1 259,1 6 0,4 4-80,-4 6 0,4 6 379,1-2 0,-5 5-199,1 5 0,-7 3 170,2 6 0,-4 6-102,-1 4 0,0 3 277,0 1 0,-1 2-222,-4 4 0,2-4-129,-7 3 1,6-8-300,-6-1 0,7-12 105,-2 3-554,4-11 397,1 3 1,1-20-222,4-6 0,3-8 116,6-6 0,0-2-521,1-3 0,0 2 237,4 3 1,-3 4 62,3 1 1,-1 1 563,1 8 1,-4 2-115,4 7 183,-3 4 1,-3 8-120,-4 2 0,-3 6 736,-6 9 1,0 3-170,0 6-275,0 1 1,0 1 93,0 3 1,-4-1-1349,-1 5 625,0-5 0,12 3 275,2-7 0,10 1 0,3-1 0</inkml:trace>
  <inkml:trace contextRef="#ctx0" brushRef="#br1">19337 2772 8109,'-15'-20'0,"0"4"-817,-4-3 1,1 8 816,-5 1 0,-1 7 0,-5-8 0,1 6 0,-7-1 0,-3 1 0,2 2 0,-2-6 0,6 4-149,-1-4 365,10 5 1,-3-7 14,7 7 0,5-1 212,5 5 1,5 1-325,0 4 3,2 3 1,2 13-54,0 2 1,6 4-274,4 2 0,3-6 147,1 1 0,0 0-179,0 4 0,-1-1 94,-4-3 0,2 1 47,-6-6 1,0 5 313,-5-6-253,0 8 0,-2-6 256,-2 4 0,-4 3-36,-7-3 1,-3 1-95,-1-1 0,-2 1-7,2-6 0,3 4-453,-3-4 1,4 0-10,0-4-709,1-8 1086,0 0 0,6-14 0,8-13 0,8-10 0</inkml:trace>
  <inkml:trace contextRef="#ctx0" brushRef="#br1">18967 3000 8146,'38'0'0,"0"0"0,-5 0-293,5 0 0,-2-2-362,2-3 1,2 4 893,-7-4 1,5 3 11,-5 2 1,-5 0-335,-4 0 0,-5-1 137,5-4-246,-7 4 0,4-12 2,-7 3 18,-6-2 1,-2-2 52,-6-1 0,-6 1 119,-4 0 0,-4 0 0,-5 0 0,3 4 0,-3 1 0,-1 4 0,1-5 0,-2 7 0,2-2 0,3 4 116,-3 1 1,4 6 123,0 4 0,1 4-12,0 5 1,5-2 90,-1 7 0,7 1-66,-2 8 1,4-3-253,1 4 1,0 0 124,0-1 0,1-4-615,4-5 0,9-7 260,10 2 1,3-5-206,1-4 1,1-4 89,-1-6 344,0 0 0,1-13 0,-1-3 0,1-12 0,-1 0 0</inkml:trace>
  <inkml:trace contextRef="#ctx0" brushRef="#br1">19621 2900 8146,'-6'-14'0,"-4"0"0,-1 4-754,2 1 0,-4 6 452,3-2 1,-4 10 301,-5 4 0,4 8 0,-4 2 0,3 8 0,2 2 0,-1-1 0,3 2 0,2-6 0,4-2 0,6 2 0,0-4 0,0-6 0,6-6 0,4-3 0,2-3 0,3-2 0,5-7 0,4-2 0,3-9 489,1-1-523,0-6 1,-1 5-75,-3-4 1,1-1-107,-6 6 1,0-5 213,-5 5 0,1 0 0,-7 5 0,-1 6 141,-2 3-96,-3 4 0,4 2 98,-6 4 0,-1 5 677,-4 8-606,3 5 0,-4 0 47,6 1 0,0-5-83,0 5-428,0-7-77,6 4-247,2-14 0,6 0 77,1-7 497,-8-7 0,6 0 0,-11-8 0,2 1 0,4-6 0,-6 2 0,3-6 0,-4 1 0,6-6 0,0 1 0</inkml:trace>
  <inkml:trace contextRef="#ctx0" brushRef="#br1">19848 2744 8146,'0'-14'-961,"0"6"0,0 3 1264,0 10 0,0 9-88,0 10 0,2 2 155,3 3 1,-4 1-134,4 3 0,-3-1-1,-2 6 1,0-7-68,0 2 1,0-7-135,0-3 0,0-1 70,0 2-10,0-3 390,0-13-312,0-2-56,0-6 0,1-2-76,4-2-25,-3-4 1,10-11-105,-2 0 0,1-2-314,-2 2 0,4 2-43,-4-7 1,4 2-312,1-2 1,2 2-126,3 3 534,-3 3 347,11-4 0,-12-1 0,6-1 0</inkml:trace>
  <inkml:trace contextRef="#ctx0" brushRef="#br1">20275 2730 8146,'8'-15'0,"-2"6"0,-6-1 0,-1 7-754,-4-2 0,0 4 452,-9 1 1,1 6 902,-10 4 1,4 9-60,-5 4 1,2-1-290,-2 2 0,-1 0-51,6 4 0,1 1-110,9-1 0,3-4 109,6 0-353,0-1 157,0-1 0,6-1 196,3-7-304,4-6 72,8 5-152,1-12 0,8 6-176,3-7 0,-1-7 53,5-2 0,-5-9-135,1-1 0,-4-4 102,-6 4 0,-2-5 339,-7 5 0,-1-6 0,-4 1 0,4-3 0,-5-1 0</inkml:trace>
  <inkml:trace contextRef="#ctx0" brushRef="#br1">20446 2275 8146,'7'0'-516,"5"6"-28,-8 3 1,1 10 640,-5 5 1,5 3 581,-1 1 1,1 2-211,-5 4 0,0 2-177,0 7 1,0 4 280,0 0-119,0 7-243,0-10 0,-5 7 90,1-4-60,-7-3-184,9-1 1,-9-5-133,6-10-4,1 4-519,4-16 496,0-2 1,4-16-75,1-12 0,6-6-744,-1-9 586,2 1 0,2-1-107,1 1-337,-1-7 7,0 5 566,0-5 1,1 12-14,-1-1 1,-2 11 198,-2-1 306,2 9 0,-5 2-153,2 13 1,-2 6 147,-7 12 1,0 2 685,0 3-405,0-3-308,0 5 0,0-7-89,0 1-298,0-1-160,0 1 0,4-2-511,1-4 1,6 1 802,-1-10 0,2 3 0,2-9 0</inkml:trace>
  <inkml:trace contextRef="#ctx0" brushRef="#br1">21185 2815 7888,'9'1'125,"1"4"0,-5 1 223,4 4-430,-6 3-508,4-5-4,-7 6-546,0 0 1140,-7 0 0,-1-6 0,-6 5 0,0-5 0</inkml:trace>
  <inkml:trace contextRef="#ctx0" brushRef="#br1">21128 2985 8056,'-6'8'-298,"4"-1"793,2-7-292,8 0 0,6 0 146,0 0-349,1 0 0,5 6 0,2 2 0</inkml:trace>
  <inkml:trace contextRef="#ctx0" brushRef="#br1">22123 2587 8111,'-6'-14'0,"3"2"0,-7 2 80,7-3 256,-3 12 50,6-5-171,0 6-69,0 0 0,5 6 76,-1 3 0,6 10-78,-5 5 1,-1 8-137,-4 1 0,-1 6 83,-4-1 1,-3-2-217,-6 2 0,1-6 45,4 1 0,-4-9-410,4-5 153,2-3 204,-5-9-56,10 0 0,-4-9-247,6-3 398,0-2-125,0-14 0,1 2-113,4-9 0,5 1 28,8-11 0,0 5 43,6-5 1,-2 1 151,1 0 0,4 3 125,-3 11 0,-2 2 18,2 7 61,-7 0 102,4 6 158,-7 2 0,-2 7-119,-2 4 1,-4 3 110,-6 6 0,0 6-91,0 4 0,0-2-25,0 2 0,0-5-171,0 5 1,-4-7-138,-1 2 0,-2-3 33,3-2-49,2-6-479,-4-2 359,6-6 1,1-1-97,4-4 1,-2-5-84,7-9 0,-1 2 90,6-7 0,-1 5-27,0-4 1,-1 5 106,-4-1-46,4 4 573,-5 0-169,0 7 49,4 8 1,-10 5 93,2 9 0,-2 4-152,-2 10 0,0 1-76,0-1 0,0-1-201,0-3 1,0 1-268,0-6 1,5 0 121,0-5 1,4-4-322,-4-1 560,6-6 0,-3 4 0,6-7 0</inkml:trace>
  <inkml:trace contextRef="#ctx0" brushRef="#br1">22692 2545 8111,'0'-14'-834,"-6"4"893,-4 1 1,-2 5 293,-3 0 1,1 8-167,0 6 1,-7 9-44,-2 5 0,2 9 336,2 5-27,3 3-323,2-5 0,6 2-60,3-10 108,4 4-197,1-16 1,1 4-176,4-5 0,3-8 56,6-2 0,5-5-124,0-5 0,7-7 88,-3-7 0,4-8-45,2-1 0,-1-1-80,0-4 1,-5 4-104,-5 6 1,-2-2 335,-2 6-113,-6 0 171,-1 4 295,-7 7-237,0 2 87,-7 25 1,-1-6-30,-6 15 1,5-7 169,-1 2 1,7-5-201,-2 1 1,4-3-451,1-2-471,0-6 843,0-2 0,0-6 0,0 0 0</inkml:trace>
  <inkml:trace contextRef="#ctx0" brushRef="#br1">22806 2502 8111,'14'14'-283,"0"1"0,0 0 514,1 4 1,-1-1 484,0 5 1,5-4-444,0 5 1,0-7-449,-5 2 0,2-3-497,3-2 395,-10 1 111,10-1 1,-11 0-131,6 0 0,-4 0 196,-1 1 100,-5-7 0,2 4 0,-6-4 0</inkml:trace>
  <inkml:trace contextRef="#ctx0" brushRef="#br1">23076 2559 8111,'0'-8'598,"0"-5"-210,-6 12-135,4-5 1,-11 12-5,4 3-12,-4 10-101,-7 3 0,2 13-120,-5 3 1,-1 2-77,-5-3 1,7 3-386,3-7 1,10-4 444,4-6 0,10-5 0,3 2 0</inkml:trace>
  <inkml:trace contextRef="#ctx0" brushRef="#br1">23232 2829 8091,'-9'0'-617,"-1"0"1313,7 0 1,-3-2-332,6-2 1,6 2-231,4-3 0,4 4 33,5 1 1,1-5-125,4 0 0,8 1-738,-4 4 335,4 0 267,-4 0 1,0 0 91,1 0 0,-1-7 0,1-1 0</inkml:trace>
  <inkml:trace contextRef="#ctx0" brushRef="#br1">23801 2275 8138,'-6'-8'1091,"4"1"-966,-11 7 0,10 8-51,-6 7 0,4 0 183,-4 9 0,1 4-30,-2 6 0,2 5-26,4-1 1,2 3-49,-3 2 1,4-4-242,1 4 93,6-10 51,2 14 1,11-18-327,0-1 1,4-6 57,-4-7 0,2-6 54,-2 1 0,-3-7 0,3 1 133,-10-2 1,-3-4 30,-6-2 0,-3 2 176,-6-3 1,-4 4-399,-15 1 3,2 0 226,-8 0 1,1 5-542,-1-1 254,1 7 48,5-9 1,-1 4-48,1-6 1,4 5-119,1 0 1,7-2 390,1-8 0,-5-3 0,4-6 0</inkml:trace>
  <inkml:trace contextRef="#ctx0" brushRef="#br1">23758 2403 8138,'29'-8'0,"-6"-3"323,1 6 1,0 0 490,4 5 1,1 0-165,-1 0-244,7 0-544,-5 0 1,9 0 137,-5 0 0,11 0 0,0 0 0</inkml:trace>
  <inkml:trace contextRef="#ctx0" brushRef="#br0">25066 2132 8178,'0'-31'0,"0"2"0,0-1-114,0 11 0,0 1 504,0 3 156,-6 7 1,-3 4-100,-10 8 0,1 7-113,-6 13 0,1 1-322,-6 13 0,1-4 107,-1 3 1,1 1-237,0 5 1,6-7 70,3-3 1,4-3 23,6-1 1,3-1 60,6 1 1,6-6-115,3 1 1,6-5-39,4 5 0,1-7 85,4 2 0,-4 2-237,-6-2 0,1 1 34,-1-1 1,-6 3 16,-3 7 1,-4-1 139,-1 1 1,-6-1-19,-4 0 0,-1 6 14,2-1 1,-4 0 0,4-5 1,1-1 139,-2-3 1,6 3-66,-6-4 1,7 0 14,-2 0 0,4-5-37,1 1 0,0 1 72,0-1 1,1 6-61,4-1 0,1 9 11,4 5 0,2 0 2,-2 5 1,-2-4 1,1 9 0,-6-3-16,2 3 0,1 2 23,-1 7 1,0 0 182,-5 0 0,0 0-285,0 0 0,2 1 354,2 4 0,3-4-21,2 4 0,2 1-27,-6-1 1,6 12-300,-2 2 0,-5-33 0,-1 0 120,-1 2 1,0 1 0,2 2 0,-1 0-231,-1-1 1,0 1 0,3 0 0,0 2 256,-2-1 0,-1 1 0,0 1 0,0 1-47,-1-3 1,-2 1 0,1 3-1,0-1 24,0-7 1,0 0-1,0 1 1,0 1-10,0 33 0,0-4-159,0-5 1,0-9 35,0-15 1,0-7 154,0-17-371,-6-2 0,5-16-782,-4-10 1091,3-16 0,2-15 0,0-7 0</inkml:trace>
  <inkml:trace contextRef="#ctx0" brushRef="#br0">25521 2132 8108,'0'-14'72,"0"6"455,0 2 7,0 6-435,7 0 1,5-2 137,7-2 0,6 1 30,-1-7 1,8 1-186,1-6 0,5 1-249,-5 0 1,0 4-635,-4 1 1,-12 6 106,-3-2 379,-3 4 1,-4 7 49,-7 3 0,-15 12 7,-13 7 0,-7 1 163,-7 4 1,-1 2 26,0-2 0,7 0 59,3-5 1,3 1 186,1-1 1,7-6-104,3-3 1,8-4 326,2-6 40,6 4 1,3-12-167,9 4 1,10-5-3,5-5 1,10-3-201,9-6 0,8-6-214,10-4 0,-7 2 17,3-2 0,-5 0-230,0-4 1,-5 4 157,-9 1 1,-9 5-334,-10-1-27,-3 3 345,-9 2 0,-7 6 210,-9 4 0,-10 2 0,-3 2 0,-7 0 0</inkml:trace>
  <inkml:trace contextRef="#ctx0" brushRef="#br0">25863 2104 8108,'-15'-14'-1484,"3"4"1187,2 1 0,-1 4 1203,6-4-17,1 5-841,4-2 0,0 8 69,0 2 0,0 11 51,0 8 1,0 6 29,0 4 1,0 3 12,0 7 1,-2 4-72,-3 1 1,2 4 26,-6-5 0,6 7-251,-2-2 1,3 2 83,2-2 1,0-9-181,0-10 1,0-5 31,0-4 0,-1-4 41,-4-5 1,2-7 121,-7-4 1,1-4-20,-5-4 0,-2-4-122,-3-7 1,-2 1 99,-2 0 0,-3-5 105,7 0 0,0-1-81,5 1 1,6 3 230,4-3 1,2-2-74,2 2 1,8-1-122,6 1 1,7 1-122,7-5 1,7 4-236,3-5 1,-2 5 31,2-5 0,-6 6-315,1-6 0,-3 5 604,-2-5 0,-6 7 0,-1-4 0</inkml:trace>
  <inkml:trace contextRef="#ctx0" brushRef="#br0">25877 1848 8108,'0'14'505,"1"7"-245,4 3 1,-2 9 14,7 5 0,-1 12-70,5 2 1,1 10 31,-1-10 1,2 7-321,3-7 0,-2 1 133,7-1 0,-7-3-340,2-6 0,2-7-32,-3-2 0,6-11-391,-5-4 1,5-9 330,-5-6 0,0-2-83,-5-2 1,-1-6 464,-4-4 0,-3-2 0,-6-3 0,0 0 0,0-4 0,-1 3 0,-4-3 0,-3 3 0,-6 2-45,0 0 0,0 1 79,-1 4 175,1 2 1,0 14 360,0 2 0,-1 4-238,1 1 0,0 5-159,0 0 0,4 6-419,1-1 0,-1-2 175,-4 2 0,0-7-150,0 2 0,4-5-46,1-4 0,4 1-485,-4-7 752,5-5 0,-2-13 0,6-9 0</inkml:trace>
  <inkml:trace contextRef="#ctx0" brushRef="#br0">26005 1919 8108,'8'-22'1251,"-2"2"-994,0 12 1,1 8-21,2 9 1,-1 9-173,-3 0 0,-4 12 105,4-1 1,1 3-765,-1-4 0,0 5 35,-5 0 0,5 2 559,-1-2 0,7 4 0,-3 5 0</inkml:trace>
  <inkml:trace contextRef="#ctx0" brushRef="#br0">25763 2914 8101,'0'-8'-513,"0"2"1079,-6 6 1,3 8-167,-7 6 0,-1 4-383,-8 10 1,-3-1-54,-7 11 1,-1 0-59,-3 4 0,0 6 160,0-1 0,-3 1-109,12-6 0,-6-1-61,6-3 0,-1-5-303,1-9 0,4-5-257,5-10 0,6-2 280,0-7 1,5-8 383,0-6 0,8-7 0,4-7 0</inkml:trace>
  <inkml:trace contextRef="#ctx0" brushRef="#br0">25493 3227 8101,'14'6'0,"0"4"-163,1 9 0,-6-2 149,0 7 1,-1 0 464,2 4 1,-4 1-121,-6-1 0,0-1-150,0-4 0,0 4-117,0-3 1,0-3-256,0-2 1,5-4-1124,0 0 1021,-1-8 1,-2 0-628,3-7 920,-4 0 0,6-7 0,-7 0 0</inkml:trace>
  <inkml:trace contextRef="#ctx0" brushRef="#br0">25720 3412 8101,'24'-19'0,"0"0"0,4-6 45,5 1 1,5-3 134,-5-1 0,7-1-218,-2 1 0,1-5 91,-1 0 1,-3 1 51,-7 8 1,1 4 213,-1 6-36,-6-1-217,-1 7 1,-13 10 92,-3 12 0,-10 7-362,-5 7 1,-2 1 93,-2-1 1,-4 5-75,4 0 0,-3 1-161,7-6 1,-3-6-616,-1-3 659,6-3 0,-3-10-3,7-6 0,-6-6 303,5-8 0,-1-7 0,1-3 0,4-7 0,-4-2 0,2-2 0,-2 2 0,3 3 0,-2-3 0,2 7-23,2 3 209,0 5 229,0 4 84,0 8 0,0 18-162,0 7 0,0 7-84,0 2 0,-5 0-545,1 1 1,-1-2 224,5-4 0,0 3-158,0-7 0,0 4 225,0-4 0,-6 0 0,-2-5 0</inkml:trace>
  <inkml:trace contextRef="#ctx0" brushRef="#br0">25791 3199 8101,'-7'-7'192,"0"6"1,7 1 376,0 9 1,2 12-179,3 7 0,-2 7-125,6 8 0,-4-1-2,4 1 1,-4 0-28,5-1 0,-6-1 1,6-3 0,-1-3-42,6-7 0,0-5-82,4-5 0,-1-8 99,5-5 0,1-7-156,4-7 0,1-7-72,-1-13 0,2-5 126,4-4 0,-4-3-702,3-2 1,-3 0 318,-2 1 0,-1-1-774,-3 0 1,-1 2 1045,-8 3 0,2 4 0,-9 5 0</inkml:trace>
  <inkml:trace contextRef="#ctx0" brushRef="#br0">25692 3910 8179,'0'-8'-980,"0"0"1153,0 3 1,-2 5 413,-2 0 1,0 8-165,-5 11 1,-1 5-289,-4 9 0,-2-2-25,-3 7 0,-1 0-169,-4 5 1,-3-1 80,4 1 0,-3 0-89,3-1 0,-3-5-81,8-4 1,-3-3-321,2-2 0,8-6-904,-3-3 945,3-9 1,3-5 426,3-10 0,3-9 0,9-8 0,1-7 0</inkml:trace>
  <inkml:trace contextRef="#ctx0" brushRef="#br0">25479 4265 8174,'14'19'-545,"0"0"1,-1 5 1202,-4-6 0,4 9-146,-4 2 0,-1-1-174,2 5 0,-7 2-269,2-2 0,-4-4-225,-1-6 0,0-5 22,0 1 1,0-3-453,0-2-556,6-6 872,-4-2 1,4-8-286,-6-2 0,0-9 555,0-6 0,7-13 0,1 2 0,6-12 0</inkml:trace>
  <inkml:trace contextRef="#ctx0" brushRef="#br0">25905 3895 8172,'10'0'-93,"-1"0"1,-4 2-209,4 3 0,-5 7 478,0 7 1,-4 6 390,-5-1 0,-4 3-565,-10 1 1,2 1 31,-7-1 1,0 1 86,-4-1 1,6-6-46,3-3 1,8-5-12,1-4 0,7-2-50,-2-3 1,4-5-134,1 0 1,12-7-78,7-7 1,7 0 133,2 0 0,2-5-105,3 0 1,-3-5 90,3 5 1,-3-1-75,-1 1 1,-5 8 86,-1-4 0,-5 6 140,1-1 0,-4 4-60,0 6 1,-7 6 137,-4 4 1,-2 4 14,-2 5 0,-6 3-153,-4 7 1,-1-3-256,2-2 0,-4 1 101,3-6 0,-2 2-350,-2-2-236,-1-3-76,1 4 797,0-12 0,0-2 0,-1-6 0</inkml:trace>
  <inkml:trace contextRef="#ctx0" brushRef="#br0">26033 4137 7916,'0'21'-42,"0"2"1,0 6 806,0 4 0,0-2-345,0 7 0,0-1-164,0 1 0,0 1-265,0-6 1,0 0 82,0-4 0,0-2-268,0-4 0,0-2-124,0-7 0,0-4-580,0-1 569,0-6 246,0-9 1,0-5 82,0-13 0,0 0 0,0-4 0</inkml:trace>
  <inkml:trace contextRef="#ctx0" brushRef="#br0">25919 4322 8107,'-14'6'0,"-5"4"-146,0 9 0,-1-1 188,1 11 0,3-4 53,-3 8 0,5-4-494,4-5 0,4 1 40,6-6 359,0-7 0,6 1 0,2-5 0</inkml:trace>
  <inkml:trace contextRef="#ctx0" brushRef="#br0">26104 4350 8107,'22'-8'0,"0"-3"0,-3 7 0,-3-1 848,3 5 0,-3 6-291,-2 4 1,-4 2-677,-1 2 1,1 5-187,4 0 1,0 0 304,0-4 0,7 5 0,1 2 0</inkml:trace>
  <inkml:trace contextRef="#ctx0" brushRef="#br0">25464 5146 8103,'7'-12'-560,"2"2"1,10-2 0,6 2 392,7-3 0,9-5 202,7-1 1,4-5-167,-5 5 1,-7 0 92,-12 5 0,-6 6 38,-8 3 0,-6 4 0,-3 2 0,-10 4 0,-9 9 0,-10 10 0,-7 3 0,-2 1 0,-7 5 0,2 0 0,-1 7 0,1-2 0,3-2 0,7 2 0,4-6 0,0 1 0,7-5 0,-2-4 0,8-5 280,1-10-206,7 4 1,-2-13 89,10 0 1,5-8-113,9-11 1,4-3-141,10-6 0,4-2 108,5-4 0,1 4-246,0-3 1,-9 10 73,-5 4 0,-7 4 152,-8 6 0,-6-4 0,-3 12 0,-10-4 0,-4 10 0,-10 4 0,-2 2 0,-3-1 0,-1 2 0,6-2 0,-4-4 0,4-1 0,0 1 0,4-1 0,6 0 0,-1-5 0,6 0 0,-6 0 0,7-2 0,-2-3 0,4 4 0,2-4 0,4 10 0,1 4 0,4 10 0,1 8 63,-6 6 0,-1 8-56,-4 2 1,0 1 175,0 8 0,-1-1-110,-4 1 0,2 2-62,-7-7 1,3-1-39,-3-8 0,-3-5-8,4-9 0,1-5 337,-1-10-271,-1-3 1,-3-12 210,4-3 0,-2-10-128,6-5 1,0-4-103,5-6 0,0 3-25,0-7 1,5 5-135,0-5 0,6 6-297,-2-1 1,6 8 272,4 1 0,-2 7 171,7-2 0,-1-2 0,6 2 0,-1-6 0,7 3 0,1-7 0</inkml:trace>
  <inkml:trace contextRef="#ctx0" brushRef="#br0">25763 4933 6622,'0'24'-240,"0"-1"0,0 7 446,0 8 1,6 5 255,4 4 0,-2-1 17,1 6 0,1-6-169,4 2 0,2-4-390,3-2 0,-2 0-242,7-5 0,-5 3-302,4-7 0,-4-6 402,5-8 1,-7-5-354,2-4 575,-3 2 0,-3-12 0,-4 0 0,-2-8 0,-7-11 0,0 4 0,0-4 0,-2 0 0,-3 4 0,-3-2 0,-6 8 0,0 2 0,0 3 0,-1 2 0,1 2 0,-5 6 0,0 4 0,-6 9 20,1 4 1,2 0 116,-1 0 1,5-5-298,-1 1 1,0-4 125,5 0 0,-3-8-47,7-2 0,2-3 83,-1-2 1,6-3-3,-2-7 0,-3-6 0,6-18 0,-4-3 0</inkml:trace>
  <inkml:trace contextRef="#ctx0" brushRef="#br0">25834 4947 8103,'30'-22'0,"2"3"-296,-13 10 0,0 2-371,-5 7 1,0 12 666,0 2 0,-4 9 0,-1 1 0,-1-2 0,2 2 0,1-2 0,-7 2 0,7-4 0,-3-6 0,7 1 0</inkml:trace>
  <inkml:trace contextRef="#ctx0" brushRef="#br0">26332 4933 8076,'0'-8'476,"0"2"-301,0 6 1,0 1 140,0 4 1,-3 9-124,-7 10 1,1 3-127,-10 1 1,-3 6 62,-2-1 0,2 1-186,-2 0 1,5-4-46,-5 3 0,5-3-290,-4-2 0,5-6-257,-1-3 1,8-4-39,2-6-270,6 4 956,-4-12 0,7-1 0,0-8 0</inkml:trace>
  <inkml:trace contextRef="#ctx0" brushRef="#br0">26161 5217 8076,'14'0'0,"-4"0"0,-1 0 430,-6 0 0,8 7-61,-6 2 1,0 10 139,-5 5 1,0 3-153,0 1 1,-5 2-337,0 3 1,-6 2 38,2 3 0,1 1-188,-1-5 0,5 4-210,0-5 1,2-2 143,2-7-1987,0 3 1541,6-11 0,1-4 640,2-12 0,4-19 0,-5-11 0</inkml:trace>
  <inkml:trace contextRef="#ctx0" brushRef="#br0">26431 5203 8076,'8'0'-442,"-2"2"-97,-6 3 1,5 2 255,0 8 0,0-1 283,-5 0 0,0 0 0,-7 1 0,-1-1 0</inkml:trace>
  <inkml:trace contextRef="#ctx0" brushRef="#br0">26389 5374 8076,'0'9'0,"0"1"0,0-5 405,0 4 0,0 2-33,0 8 0,-2-2-109,-3 7 1,4 0-30,-4 4 0,-1-4-473,1 0 1,0-7 96,5 2 1,0-3-427,0-2-43,0-6-600,0-2 608,0-25 1,5 3 602,0-12 0,4-5 0,-4 4 0,6-9 0,-3 2 0</inkml:trace>
  <inkml:trace contextRef="#ctx0" brushRef="#br0">26488 5189 8076,'16'-28'0,"3"-1"0,-3 1 50,3-1 1,1 6 156,-1-1 0,2 11 114,-2-1 1,-4 9-88,4 1 0,-8 2-269,-1 2 43,-1 6 1,4 2 122,-4 6 0,3 5 12,-8 0 0,1 7-19,-5-3 0,0 4-103,0 2 1,0 1 49,0 3 0,0-3-80,0 3 0,0 2 75,0-2 1,0 0-50,0-5 1,0 1 18,0-1 0,-2-1-161,-2-3 0,1 1 73,-7-6 1,5-5-135,-4-4 0,-1-7-369,-4 2 1,0-4 235,0-1 1,-5 0 318,0 0 0,-13 7 0,2 0 0</inkml:trace>
  <inkml:trace contextRef="#ctx0" brushRef="#br0">25663 6241 8068,'5'-9'0,"0"-1"44,0 7 0,-5 3 0,0 11 37,0 6 0,-8 10 361,-6 6 0,-2 7-120,-8-2 0,0 3-338,-4 1 0,0 1 4,-1 0 1,2-7-246,4-3 1,-3-4 150,7-6 0,5-4-324,5-9-199,5-4 0,-7-9 246,7-6 0,-1-3 69,5-11 1,6-1 313,4-4 0,2 1 0,3 3 0,4 4 0,-1 5 0,1 3 0,-4 2 0,-1 4-8,0 6 0,0 1 84,1 4 0,-6 8 521,0 6 0,-1 11-246,2-2 0,-4 4 110,-6-4 1,0 2-102,0 3 1,0-1-332,0 6 0,0-6-36,0 1 0,-5-10-98,1-4 0,-1-3-365,5-2-688,0-6 1158,-6-1 0,4-20 0,-4-3 0</inkml:trace>
  <inkml:trace contextRef="#ctx0" brushRef="#br0">25763 6568 8068,'35'-14'-595,"-5"-2"416,3-3 0,-3 2 556,-2-7 0,1 7-71,-1-2 1,-1 3-268,-3 2 0,1-1 94,-6 1 0,0 2-25,-5 2 1,0 4-29,1 6 1,-7 1-25,-4 4 1,-2 8-158,-2 6 1,0 6 82,0-1 1,-6 2-208,-4 3 1,-7-1 59,-2 1 0,0-2-164,5-4 0,-1-2 96,1-7 1,5-6-21,-1-3 0,2-5 37,-1-5 1,1-5-32,3-8 1,4-5 246,-4-5 0,3-7 0,2-1 0</inkml:trace>
  <inkml:trace contextRef="#ctx0" brushRef="#br0">25990 6241 8068,'-1'30'0,"-4"3"0,2-1-45,-6 6 1,4-5 65,-5 5 0,6-7-11,-6 3 1,2-4 61,-1-2 1,-2-4-357,6-1-257,-6-5 541,3 2 0,-6-5 0,0-1 0</inkml:trace>
  <inkml:trace contextRef="#ctx0" brushRef="#br0">25720 6284 8068,'8'6'0,"5"8"157,-4 10 1,-1 4 352,2 5 1,-6 1-92,6 8 1,-2-2-142,1 7 1,4-3 42,-4-1 1,-1 0-106,2-1 1,-1-5 0,6-4 0,3-3-108,1-2 1,5-10-220,-5-4 0,6-9-272,-1-1 0,-2-10 248,2-8 0,0-13-257,4-11 1,-4-3 164,-1-2 0,0 7-656,0 3 1,-2 1 11,-7-1 870,-6 9 0,4-15 0,-4 9 0</inkml:trace>
  <inkml:trace contextRef="#ctx0" brushRef="#br0">26403 6070 8068,'0'8'-30,"0"0"297,0-3 165,0-3-154,0 4 1,5-8 103,-1-2 0,3 0 108,-3-5-29,-2-1-125,11-4 160,-12 0-468,5 6 60,-6 2 1,-4 12-234,-1 4 1,-6 2-67,1 2 98,4 1 0,-5-1-123,6 0 191,1 0 0,-1 0-131,0 1 1,-1-1 99,1 0 0,-3 2-110,-6 3 0,-7 3 94,-2 6 1,-6 6-177,-4-1 0,3 6-1,-3-1 1,3-3 92,1-2 1,7-3-22,3-1 0,8-12-195,2-3-18,6-3 1,1-4 70,7-7 0,6-13 339,-2-11 0,10-3 0,3-1 0</inkml:trace>
  <inkml:trace contextRef="#ctx0" brushRef="#br0">26303 6269 8068,'13'7'-321,"-4"2"1,-2 5 1091,-7 5 1,0 5-212,0 9 1,0-3-7,0 3 1,0 4-165,0 1 0,0-2-123,0 2 0,0-5-104,0 5 1,0-2-140,0 2 0,1 2-520,4-7 0,-3 0 241,2-4-769,-2-7 0,-1-3 447,4-10 0,-3-6 577,3-12 0,2-13 0,1-15 0</inkml:trace>
  <inkml:trace contextRef="#ctx0" brushRef="#br0">26488 6397 8068,'6'-8'0,"-2"-3"-128,5 7-48,-6-1 200,10 5 1,-10 6 20,6 4 1,-5-2-456,0 1 0,-2 1 120,-2 4 1,-5 0 32,0 0 1,-6 0 149,2 1 1,-4 5 106,-1 4 0,5-2 71,-1 2 1,5-5 27,-4 4 0,4 1 115,-4 5 1,6-1 416,-2 0 1,3 1 59,2-1 1,0-4-240,0 0 0,0-5-439,0 4 0,0-10 126,0 1 0,0-8-345,0 4 1,2-7-146,3 2 0,-2-10-1000,6-4 1351,-6-4 0,10-14 0,-5-3 0</inkml:trace>
  <inkml:trace contextRef="#ctx0" brushRef="#br0">26573 6397 8068,'15'-22'-205,"-1"2"-51,0 6 1,-4 1 579,-1 3 1,0-2-12,6 2 0,-1 2-215,0-1 0,0 4 62,1-4 1,-1 1-171,0-2 1,0-1 71,0 7 1,1-1-12,-1 5 0,-5 0-9,1 0 0,-2 11-143,1 3 1,-2 11 113,-7 4 0,0 6 27,0 7 0,0 2 113,0 4 0,-2 1-109,-3 3 0,-1 3 125,-4-3 0,-2 2-119,2-2 0,2-4-30,-1-11 1,6-3-104,-2-11 0,-3-2-219,-1-7 1,1-6 27,-2-3 0,-1-5-62,-8-5 336,3-3 0,-17-12 0,3-3 0</inkml:trace>
  <inkml:trace contextRef="#ctx0" brushRef="#br0">25024 5772 8141,'-7'-8'-632,"6"2"343,-6 6 527,7 0 1,5 1-83,0 4 1,4-2-160,-4 7 1,1-2 79,-1 1 1,-3 4 10,3-4 127,-4-3-129,5 7 1,-4-5 96,3 6 1,-4-4 12,-1-1 0,0 2 10,0 8 1,5-3-78,0 3 0,0 1-28,-5-1 1,0 5 43,0-5 0,0 5-68,0-5 0,0 6 14,0-1 1,0 4-138,0 5 0,-2 4 146,-3 5 1,2 2-10,-6 4 1,-1 2 76,-4 7 1,0 0-77,-1 0 1,3 0 46,2 0 1,-2-2-71,2-3 1,4-4 9,1-11 0,4-2-21,1-6 1,0-7-281,0-3 199,0-4 0,1-7-166,4-3 0,-2-3-63,7-2 0,-6 0 147,6 0 0,-6 0 59,6 0 0,-5 0-32,4 0 1,-4 6 171,4 3 1,-5 6 35,0 4 0,4 3 189,2 6 0,-2 1 38,1-1 0,1-1-100,4-3 0,0-4-116,0-6 0,8-6 3,7-3 0,1-5-115,8-5 0,0-3 113,4-6 1,6-6-1984,-1-4 1700,0-3 0,2-1 1,2-1-1</inkml:trace>
  <inkml:trace contextRef="#ctx0" brushRef="#br2">16749 9667 8132,'-2'-14'0,"-2"0"0,0 4 122,-5 1 133,6 6 0,-3-5 654,6 3-611,-7 3 1,6-2-52,-4 8 0,3 4-44,2 7 0,0 10-15,0 3 1,0 15-447,0 0 0,-1 2 246,-4-2 1,3 0-896,-2-1 1,2-1 481,2-3 0,0-5 425,0-9 0,0 3 0,0-5 0</inkml:trace>
  <inkml:trace contextRef="#ctx0" brushRef="#br2">16834 9781 8132,'22'-13'0,"-3"4"0,-1-2-1195,1 6 971,-4 0 1,6 7 481,-7 3 0,-6 2-665,-3 8 1,-4-1 406,-1 0 0,0 7 0,0 1 0</inkml:trace>
  <inkml:trace contextRef="#ctx0" brushRef="#br2">16891 9824 8132,'0'14'-507,"0"0"0,0 2 850,0 3 0,5 3-86,0 6 0,4 2 334,-4 3 0,4 5-67,-4 10 1,6-4-160,-1 3 0,2 6-36,2 3 1,2 3-348,3 7 1,-3 0 286,3 6 0,1-1 0,-1 0 1,0 6-126,-11-37 1,-1 1 0,2 0-1,1 1-24,-1 1 0,1 0 0,-1-3 0,0 0 78,-1 1 1,-1-1 0,2 34 60,1 2 1,-1-5 29,5-5 1,-4 1-226,-1-10 0,-4-4 42,5-10 1,-3-7-334,3-3 1,-2-9 153,-3-5-417,-4-9 98,5-4 1,-6-8-358,0-2 1,0 0-547,0-5 1295,0-1 0,7-4 0,1 0 0</inkml:trace>
  <inkml:trace contextRef="#ctx0" brushRef="#br2">17133 12326 8356,'0'8'267,"1"3"0,4-5 18,5 2 1,2-5-17,2 2 1,7 1-260,3-1 0,3-2-352,1-8 0,0 2 23,1-6 0,-7 1-761,-3-2-200,-3 4 1280,-8 6 0,-2 6 0,-6 2 0</inkml:trace>
  <inkml:trace contextRef="#ctx0" brushRef="#br2">17119 12638 8207,'-21'23'0,"7"-5"286,0-8 1,14-4-40,0-6 0,8-1-103,10-4 0,11-5 44,9-8 0,3 0-227,2-6 1,1 5-81,3-4 1,-7-1-298,2-4 1,-8 6 110,-1 3 0,-10 4-602,-4 6 30,-3-4 877,-8 12 0,-2-6 0,-6 7 0</inkml:trace>
  <inkml:trace contextRef="#ctx0" brushRef="#br2">17360 12482 8180,'0'16'353,"0"3"0,2 3-62,3 6 0,-4 7-230,4 3 0,-3 5 9,-2 4 0,-2-1-198,-3 6 0,-3-11 124,-6 2 0,5-10-166,-1 0 1,1-8 101,-6-1 0,6-8 135,-1-2 1,3-5 112,-3-4-183,-3-3 1,12 3 268,-4-10 0,5-3-136,5-6 1,4-5-44,10 0 0,-1-7-586,5 3 1,1-4 259,5-1 0,-1-7-172,0-3 0,-5-2 187,-5 2 0,-2 2 224,-2 3 0,-6-3 0,-1-7 0</inkml:trace>
  <inkml:trace contextRef="#ctx0" brushRef="#br2">17403 12255 8179,'-13'-15'0,"4"1"251,3 0 1,6 8-99,0 6 0,1 12 95,4 12 0,3 9-67,6 5 1,0 8-182,0 1 1,5 7 69,0-2 1,7 2 75,-3-2 0,-1 8-661,2-3 1,-2 6 391,2-6 0,1-5-522,-6-14 0,5-5 292,-5-9 1,4-5-61,-4-10 0,-4-3 121,-6-6 1,-4-6 291,4-3 0,-5-10 0,0-5 0,-2-3 0,-2-1 0</inkml:trace>
  <inkml:trace contextRef="#ctx0" brushRef="#br2">17730 12724 8179,'-13'-22'0,"4"3"0,-4 9 401,4 5 0,1 4 11,-2 1 0,1 12-137,-5 7 0,4 7-80,1 2 1,-1 2-130,-4 3 1,-2-4-458,-3-1 0,8-1 294,-3-8 0,4 0-1457,1-5 1239,-4-6 0,10-5 315,-6-12 0,6-13 0,-4-15 0</inkml:trace>
  <inkml:trace contextRef="#ctx0" brushRef="#br2">17545 12255 8154,'14'-7'315,"1"7"1,-1 8-316,0 11 0,0 3 212,0 7 1,-4 5 340,-1 4 0,-4-1-1133,5 1 0,-6-7 35,6 2 545,-1 4 0,6-7 0,-1 4 0</inkml:trace>
  <inkml:trace contextRef="#ctx0" brushRef="#br2">17289 13591 8154,'-6'-8'880,"4"2"0,-6 14-407,4 6 0,1 6-370,-7 9 0,-4 1 69,-5 3 0,-6 3-245,1 7 0,-3-5-109,-1 0 1,5-7-106,5 3 1,2-4-452,2-2 0,-1-6 373,1-3 0,5-9-403,-1-6 1,7-5 767,-2-9 0,4-6 0,1-12 0</inkml:trace>
  <inkml:trace contextRef="#ctx0" brushRef="#br2">17175 13847 8154,'15'14'0,"-1"5"412,0 0 0,-1 8-26,-4 1 1,-2 7 9,-7 8 1,0-2-178,0-3 0,0 1-186,0-6 0,0 5-47,0-5 1,-5-4-458,0-6-212,0-5-93,5 2 0,2-13 157,3-7 0,-2-13 619,6-11 0,1-9 0,4-3 0</inkml:trace>
  <inkml:trace contextRef="#ctx0" brushRef="#br2">17389 13989 8154,'20'-28'43,"4"-1"0,-2 1 198,2-1 1,-5 6 176,4-1 0,-4 5-108,5-5 1,-5 7-175,5-2 1,-7 3 377,2 2-556,-3 0 0,-2 6-50,0 3 1,-6 7-52,-3 7 1,-3 7 181,-2 12 1,-7 12-111,-2 2 0,-4 9-168,-1-4 0,0 5 47,-1-4 1,6-7-96,-1-8 0,7-9-163,-1-5 64,2-10 0,-3-6-74,1-12 1,-1-13 459,5-16 0,6-9 0,2-4 0</inkml:trace>
  <inkml:trace contextRef="#ctx0" brushRef="#br2">17588 13634 8154,'0'28'13,"-2"5"-7,-3 0 1,4 0-606,-4-4 1,-3 4 178,-1 0 1,1 0 367,-2-4 1,7-2-181,-2-4 232,-2-2 0,-1-7 0,-7-12 0,1-4 0</inkml:trace>
  <inkml:trace contextRef="#ctx0" brushRef="#br2">17474 13562 8154,'0'21'104,"-2"-2"-52,-2 9 0,1 4 634,-7 11 0,5-4-207,-4 4 0,6 1 11,-2 8 1,2 3-152,-2-2 0,3 0 92,-2-1 1,4-3-11,4-6 1,0-8-84,5-7 1,1-3-225,4-10 1,6 0-192,4-10 1,-2-2-568,2-7 0,1-6 399,8-9 0,-3-3-875,4-6 0,2-2 479,2-4 0,-3 9 641,-2-3 0,3 2 0,0-2 0</inkml:trace>
  <inkml:trace contextRef="#ctx0" brushRef="#br2">17375 14586 7950,'-15'0'728,"6"6"-413,-1 4 0,6 4-198,-6 5 1,1 9 8,-6 10 0,-4 0-131,1 5 0,-8-8-3,3 7 0,-4-2 96,-2 2 1,6-5-621,-1-4 1,6-9 297,0-5 0,6-5-456,3-5 1,4-2 689,-4-7 0,6-13 0,-4-3 0</inkml:trace>
  <inkml:trace contextRef="#ctx0" brushRef="#br2">17261 14814 7950,'14'6'314,"0"6"141,0 7 0,-4 8-291,-1 2 1,-5 5-199,0 9 0,-2 4-77,-2 1 1,0-1 158,0-4 0,0-2-256,0-3 0,-2-10-125,-2-9 0,2-3-603,-3-2 588,4-6 348,7-14 0,2-16 0,6-15 0</inkml:trace>
  <inkml:trace contextRef="#ctx0" brushRef="#br2">17574 14472 7950,'7'21'0,"-2"3"0,-3 9-225,-2 5 1,-2 3 63,-3 1 1,-4 1 409,-10 0 1,3-2-97,-3-3 0,3-4 16,2-5 1,2-7 52,2-3-214,-2-10 0,10-4-310,-3-10 1,10-10 124,4-14 1,10-1-176,5-8 0,-2 7 108,2-3 1,-5 4 195,5 2 0,-6 4-8,6 1 0,-2 7 139,2 2 1,1 6-107,-6 8 1,-1 1 147,-9 4 1,2 4 190,-6 10 1,0 4-117,-5 5 1,-7-4-11,-2-1 0,-4 1-89,-1 5 0,0-7-383,0-3 1,1-4 126,3 0 1,-2-1-245,2 0 399,-2-6 0,-3-2 0,1-6 0</inkml:trace>
  <inkml:trace contextRef="#ctx0" brushRef="#br2">17616 14828 7950,'8'14'0,"-3"0"0,1 7 362,-1 2 1,1 4-18,-1 2 1,-3 1 23,2 3 0,-2-2-296,-2 7 0,0-6 108,0 1 1,0-3-168,0-1 0,0-6 97,0 1 0,0-11-234,0 1 185,0-9-793,-6 1 0,-1-17 65,-2-3 0,1-10-153,3 0 1,-1-3 818,-4-1 0,-2-1 0,2 1 0,-2 0 0,-3-1 0,6 7 0,-1 3 0,7 8 0,-2 2 0,-2 5 0,5 1 110,-3 13 1,2-1 197,-2 10 0,4 2-50,-4-2 1,3 4-570,2-4 1,2 0 166,3-5 1,-2-6 143,6-3 0,1 3 0,4 0 0</inkml:trace>
  <inkml:trace contextRef="#ctx0" brushRef="#br2">17673 15013 7950,'14'-8'236,"1"3"128,-1 3 0,5 9-51,0 2 1,-2 4 232,-7 1 0,2 2-481,-2 3 0,1-3-703,-2 2 1,2-2 184,-6-2 0,0 1-1012,-5-1 1465,0 0 0,0 0 0,0 1 0</inkml:trace>
  <inkml:trace contextRef="#ctx0" brushRef="#br2">17332 15624 7950,'-8'0'1575,"2"0"-1476,-1 0 0,4 6 47,-6 4 0,1 4-342,-2 5 1,-2-2 91,2 7 0,-7 0-108,-2 4 0,0-4-389,5-1 0,-1-4 309,1 5 1,0-7 82,0 2 0,1-3-353,4-2 753,-4 1 1,10-7 141,-7-4 127,7-2-196,-3-2 0,12-6 258,4-4 1,4-7-159,5-2 1,8-11-42,6 1 0,6-2-329,-1 2 0,-1 2 94,1 4 0,-7 2-329,2 7 1,-3 0 26,-1-1 1,-5 6-421,-1 0-237,-5 5 871,2-2 0,-6 12 0,1 2 0</inkml:trace>
  <inkml:trace contextRef="#ctx0" brushRef="#br2">17204 16036 7950,'-14'8'175,"6"5"-212,1-12 0,14 6 511,2-7 0,10-2-132,5-3 0,9-7-143,5-7 1,-2-8-109,2-2 0,0 1-104,5-5 1,-7 0-427,-3 4 1,-7-1 28,-3 11-969,-5 0 648,2 11 51,-12 2 680,-2 6 0,-18 13 0,-4 2 0</inkml:trace>
  <inkml:trace contextRef="#ctx0" brushRef="#br2">17332 15894 7950,'8'6'0,"3"2"0,-6 6 0,4 7 0,-4 3 0,4 2 0,-4 3 0,0-1 0,-5 1 0,0-2 0,0-4 0,-2 3 503,-3-7 1,-2 0-276,-8-5 0,6 0-158,-1 0 0,1-6-118,-5-3 1,-1-4 233,1-1 0,6-1-112,4-4 0,2-3 45,2-6 1,2-5-43,2 0 1,6-6-233,9 1 0,3-4 73,6-6 1,-1 0-577,-3-4 0,1 1 66,-6 4 0,0 3 592,-5-3 0,0-3 0,1-1 0</inkml:trace>
  <inkml:trace contextRef="#ctx0" brushRef="#br2">17446 15595 7950,'0'26'-43,"0"2"0,0-1 231,0 11 0,6 0-103,3 4 1,-1 1 323,2 0 1,-1-2-107,5-3 0,1-4-345,-1-5 1,-3-7-99,3-3 0,-3-3-255,8-2 0,-3-6 159,-2-3 1,0 1-52,1-1 0,-6-1-322,1-4 1,-6-4 62,6-1 546,-7-6 0,3 3 0,-6-1 0,0-1 63,-6 7 1,-2-3 61,-6 6 0,4 4 56,1 1 0,-1 6 143,-4-1 1,2 2 26,2 2 0,-3 4-37,4-4 0,-4 3-366,-1-7 0,0 1 64,0-2 0,-1 2-432,1-6 1,0 0 94,0-5 325,0-6 0,-1-2 0,1-6 0</inkml:trace>
  <inkml:trace contextRef="#ctx0" brushRef="#br2">17588 15510 7950,'9'0'0,"1"0"0,-7 8 441,2 6 0,1 2-41,-1 8 0,-1-7-456,-4 2 1,0 2 149,0-2-1527,0-1 1433,7-3 0,1-7 0,6-2 0</inkml:trace>
  <inkml:trace contextRef="#ctx0" brushRef="#br2">17858 15524 7950,'-6'15'900,"-4"-1"1,-1 2-590,2 3 1,-4-2-91,3 7 1,-7-1-162,-2 6 0,0-1-128,5 1 0,0 4-284,0 0 0,1-1-71,3-9 1,-1-2 422,7-7 0,-7 0 0,3 0 0</inkml:trace>
  <inkml:trace contextRef="#ctx0" brushRef="#br2">17758 15780 7950,'8'0'389,"3"2"249,-6 3 1,0 2-154,-5 8 1,0 5-86,0 4 0,0 4-135,0 5 1,0-2-145,0 2 1,0-3-22,0-2 1,0-4-184,0 0 1,0-2-107,0 1 0,0-7-1151,0-6-707,0-7 1430,6 3 0,-4-8 56,2-2 1,-2-10 560,-2-10 0,6-9 0,2-4 0</inkml:trace>
  <inkml:trace contextRef="#ctx0" brushRef="#br2">17886 15652 7950,'22'-27'-159,"-3"4"1,-1 2 458,1 7 1,-3 1-49,3 4 0,-4 3-392,0 6 1,-6 0-183,0 0 1,-5 6-234,0 3 1,-2 9-97,-2 1 651,-6 6 0,-2-3 0,-6 6 0</inkml:trace>
  <inkml:trace contextRef="#ctx0" brushRef="#br2">17943 15809 7950,'8'-7'0,"0"6"-38,-3-4 55,-4 3 1,7 9 809,-3 2 1,-3 4-278,2 1 0,-2 7-356,-2 2 0,-2-1-166,-2 2 0,0-2-172,-5 2 1,4 1-64,-4-6 0,4 3 140,-5-8 0,7 4-1061,-1-9 467,-4-2-68,6-1 1,-6-8 265,3-2 0,4-6 463,-4-9 0,4 2 0,1-7 0,1-1 0,4-8 0,1 1 0,4-6 0,2 0 0,-2-4 0,7 1-112,2 3 0,0 1 77,-5 4 0,5 5 467,0-1 0,0 2-190,-5 9 0,1-1 315,-1 4 1,0 3 239,0 2-383,0 4 1,-1 7-74,-3 4 0,-2 5-101,-4 9 0,-2 4-106,3 11 1,-4 0 65,-1 4 1,0 10-226,0-1 0,5 0 48,0 1 0,-1-6-147,-4-4 1,0 0 31,0-9 1,0-4 25,0-11 1,-1-4-2,-4-1 0,-3-6 99,-6 2 0,3-5-799,-3-5 1,3 4 66,-8-4 700,-3 3 0,-7-4 0,-7-2 0</inkml:trace>
  <inkml:trace contextRef="#ctx0" brushRef="#br2">17531 16491 7950,'-10'0'363,"1"0"1,4 0-63,-4 0 0,6 2-241,-2 2 0,-1 4 153,1 6 0,-5 1 72,6-1 0,-7 5-102,1 0 0,-3 6-14,-1-1 1,-5 3-256,0 1 0,-4 1 122,4-1 1,-11 5-516,1 0 0,-2-4 229,2-6 0,2 0-20,4 0 1,2-2-401,7-7-292,0 0 367,6-6 0,3-2 595,10-6 0,3-12 0,6-4 0</inkml:trace>
  <inkml:trace contextRef="#ctx0" brushRef="#br2">17346 16832 7950,'14'0'-91,"1"2"46,-1 3 0,-5 2 665,1 8 0,-7 7-172,2 6 1,1 2-209,-1 8 0,-1-5-19,-4 5 1,0-6-138,0 1 1,0-5-161,0-4 0,2-3-827,3-7 487,-4-6 1,12-2-292,-4-6 1,-2-6-428,-3-4 1134,-2-2 0,4-15 0,2-3 0</inkml:trace>
  <inkml:trace contextRef="#ctx0" brushRef="#br2">17559 16790 7950,'15'-29'-221,"-1"1"0,0 6 742,0 3 0,0 3-122,1 2 0,-1 1 25,0 4-206,0 2 0,-1 9-313,-4 3 0,2 2 57,-6 8 0,0 0 30,-5 4 0,0 4 51,0 5 0,-2 5-126,-2 0 0,0 5-170,-5-5 0,0 1 101,-6-6 1,6-6-6,-1-3 0,6-5-103,-6-4-93,1-4 0,-1-14-84,1-6 0,6-8-344,-2-11 781,3-4 0,2-5 0,0-1 0</inkml:trace>
  <inkml:trace contextRef="#ctx0" brushRef="#br2">17673 16576 7950,'0'15'0,"0"-1"0,0 6-137,0 4 0,0 3 177,0 1 0,-1-4 244,-4 0 0,3-5-322,-3 4 1,-1-5 80,1 1 1,-4-4-287,4 0 0,-1-3 84,1-2 0,2-4-217,-7-6 0,6-1 114,-6-4 1,6-5 96,-6-9 0,7-3 165,-2-6 0,-1 1 0,1 3 0,-1-1 0,1 6 0,3-6 0,-5 9 256,2-3-115,3 10 0,-4 9 382,6 9 1,0 5-188,0 5 0,0 3 287,0 7 0,0 4-141,0 0 1,0 10-38,0-5 1,1 6-89,4-6 1,-2 1-123,7-1 1,-5-3-190,4-7 0,-1-6 62,1-3 0,4-4-441,-3-6 1,4-3 236,5-6 0,-2-11-799,7-3 0,-5-14 248,4-1 1,0-9-10,0 0 0,3-3 656,-7-1 0,-1-1 0,-3 0 0</inkml:trace>
  <inkml:trace contextRef="#ctx0" brushRef="#br2">17957 16519 8641,'0'15'558,"-1"-1"-385,-4 0 1,2 7-47,-7 2 1,1-1-150,-5 2 1,-5-2-15,0 2 0,0 1-160,5-6 1,-1 5-1222,1-5 690,0 0 727,0-5 0,0-6 0,-1-2 0</inkml:trace>
  <inkml:trace contextRef="#ctx0" brushRef="#br2">17829 16818 7950,'15'-8'0,"-6"0"187,1 3 1,-6 4 280,6-4 59,-7 4 0,8 7-120,-6 3 1,1 4-212,-1 1 1,-4 7-36,4 2 1,-3 6 0,-2 4 0,0-1-99,0 6 1,0-7-271,0 2 1,0-4-578,0-6 1,0-2 430,0-7 1,0-4-1496,0-1 890,6-6 958,-4-3 0,10-14 0,-4-8 0</inkml:trace>
  <inkml:trace contextRef="#ctx0" brushRef="#br2">18100 16690 7950,'6'-8'0,"-3"2"-385,7 6-113,-7 0 0,3 1 328,-6 4 1,0-2 340,0 7 1,0-1-420,0 6 0,-2-1 92,-2 0 1,1 0 155,-7 0 0,2-4 0,-1-1 0,-4 1 0,5 4 0</inkml:trace>
  <inkml:trace contextRef="#ctx0" brushRef="#br2">18057 16818 8934,'8'14'547,"0"0"-390,-3 1 0,-4 4 78,4 0 1,-4 7-169,-1 3 0,0-1 98,0 5 1,0-7-477,0-3 0,0-5-60,0 1 0,0-8-1033,0-2 640,0-6 1,-1 2 763,-4-10 0,4-9 0,-6-8 0</inkml:trace>
  <inkml:trace contextRef="#ctx0" brushRef="#br2">18185 16633 7950,'14'-14'189,"0"0"0,-1 4-126,-4 1 1,4 6 547,-3-2 1,2 5-168,2 5 1,1 7-160,-1 7 0,0 8 12,0 2 0,1 5-15,-1 9 1,-5 6-66,1 3 1,-7 8 17,2 2 1,1-2-253,-1-8 0,-1-3 107,-4-7 1,-1-7-358,-4-6 0,-4-9-67,-10-10 1,1-4-206,-5-6 0,-3-6 255,-7-4 0,3-14-111,-3-4 1,3-10-1035,1 0 1429,-5-9 0,-3-10 0,-5-8 0</inkml:trace>
  <inkml:trace contextRef="#ctx0" brushRef="#br2">14616 14003 7902,'0'14'-47,"0"9"487,0 5 1,0 8-90,0 12 0,0 2-327,0 7 0,-6-2 77,-4-3 0,3 2-215,-3-6 0,5-7-73,-4-8 0,6-5-420,-2-4-248,3-10 631,2-8 1,0-18-148,0-7 0,0-13-151,0-6 522,0-9 0,7-4 0,1-5 0</inkml:trace>
  <inkml:trace contextRef="#ctx0" brushRef="#br2">14773 13961 7950,'28'-8'0,"4"1"-130,-4 7 0,4 7 95,-9 2 1,4 8 529,2 2 1,-7 7-150,-3-3 1,-8 6-567,-2 4 0,-6-3-2,2 3 1,-10-1-89,-4 1 1,-5-1 86,-5 5 1,-3-3-106,-7 4 1,-4-5 76,0 5 1,-7-7 97,3 2 0,7-9 181,1-5 1,7-3-29,3-2 0,0-6 109,10-3-69,2-4 0,4-13 107,13-7 1,5-7-85,14-2 0,1 0-4,3-1 1,3-1-57,7-3 1,0 3 31,-1-3 0,-5 4-93,-4 6 1,-10 4 66,-4 9 255,4 4 1,-9 12 20,0 4 0,-6 13 42,-8 6 1,0 9-135,0 0 0,-6 3 106,-4 1 0,-3 6-202,-1-1 1,0 5 68,0-4 1,-2-7-274,-3-8 0,3-5 68,-3-4-1,2-5-406,-2-10 1,3-2 107,-3-7 1,3-8-48,2-6 1,5-13-54,-1-11 438,7-10 0,-10-2 0,6-7 0</inkml:trace>
  <inkml:trace contextRef="#ctx0" brushRef="#br2">14815 14401 8067,'7'22'304,"-6"5"-277,4-3 0,1 9-79,-1 5 1,0-3 129,-5-2 1,0-3-297,0-2 0,1-6-19,4-3-34,-3-9 0,6-4 101,-4-6 0,3-8 170,2-6 0,10-13 0,-3-9 0</inkml:trace>
  <inkml:trace contextRef="#ctx0" brushRef="#br2">15114 13719 7950,'14'3'35,"0"6"1,-1 3 57,-4 11 0,4 3 233,-3 7 0,-4 3-69,-1 7 0,-4-2-404,-1-3 1,0 1 58,0-6 0,0-6 64,0-8 0,-5-3-45,1-2 0,-1-4-367,5-1-353,-6-6 308,4 4 65,-11-7 271,12 0 1,-5-2 96,6-3-100,0 4 356,0-6-83,0 7 93,0 0 1,4 7 208,1 2-327,0 4 0,-7 1 68,-3 0 0,4 2-64,-4 3 0,-1-8 30,1 3 1,-4-3-53,4 4 1,-1-1-5,1 0 1,3-5-29,-3 1 1,4-5 20,1 4-195,0-6 0,1 4 113,4-7 0,3-7-195,6-2 1,2-4 68,3-1 1,-2-2-35,7-3 0,0 3 75,4-3 1,-4 4 18,0 0 0,-5 8 81,4 2 0,-10 3 289,1 2-58,-3 0 43,3 0 0,-6 7-34,-3 2 1,-3-1-25,-2 1 0,-2 1-23,-3 4 1,2 0 103,-6 1-368,-1-1 1,-4 0 44,0 0 0,4 2-100,1 3 0,-1-2 12,-4 7 1,0-2 74,0 2 1,1 1-221,4-6 116,-4 6-1033,11-9 1172,-4 5 0,0-20 0,-2-2 0</inkml:trace>
  <inkml:trace contextRef="#ctx0" brushRef="#br2">15270 14202 7950,'-8'-1'-379,"4"-4"334,2 3-9,2-4 223,0 6 1,-6 6-62,4 2 35,-4 6 1,4 1-117,-2-1 1,0 2 48,-5 3 0,4-2-82,-4 7 0,-1-5 35,-4 4 0,5 1-3,-1 4 1,7-5-198,-2-4 0,4-8-70,1-2-626,0-6 867,0-15 0,6-6 0,2-17 0</inkml:trace>
  <inkml:trace contextRef="#ctx0" brushRef="#br2">15469 13975 7950,'0'14'5,"0"0"1,0 5-562,0 0 0,-4 6 538,-1-1 1,-5 3 726,6 1 1,-6-1-544,5-3 1,1-4-152,4-5 0,0-6-665,0 1 447,0-7 1,0 1-110,0-8 1,1-6 96,4-9 0,1 2-152,4-7 367,-4-6 0,0-6 0,2-7 0</inkml:trace>
  <inkml:trace contextRef="#ctx0" brushRef="#br2">15555 13790 7950,'0'16'0,"0"3"0,4 4 78,1 11 1,1 3 207,-1 11 0,-3 2 224,3 7 0,1 6-113,-1 4 0,4 1-241,-4-2 0,4 2 79,-4-6 1,0-1-120,-5-4 0,0-13 119,0-6 1,0-8-176,0-6 0,0-8-214,0-7-52,-7-6 1,0-3-683,-8-9 1,0-10 438,-4-5 0,3-4-577,-3-5 1,-3 1 1025,-2-6 0,3 6 0,1-2 0</inkml:trace>
  <inkml:trace contextRef="#ctx0" brushRef="#br2">15100 13761 7950,'14'-9'38,"0"0"1,0 1 89,1-2 0,-1-1-47,0 6 0,0 1-130,0 4 1,1 0 72,-1 0 1,-5 6 147,1 3 0,-5 6-22,4 4 1,-6-2-71,2 7 1,-5 4-14,-5 5 1,-1 2-190,-4-2 0,-2 2-57,2 3 0,-2-3-238,-3-7 1,6-4 13,-1-1 0,6-10-33,-6 1 436,1-9 0,-5 1 0,-1-6 0</inkml:trace>
  <inkml:trace contextRef="#ctx0" brushRef="#br2">15128 14117 7950,'0'-10'-449,"0"1"0,2 1 415,2-1 1,0-2 486,5 6 0,2-5-102,8 6 1,-2-6-153,7 5 1,0-4-443,4 4 0,5-4 243,1 4 0,5-12 0,-3 1 0</inkml:trace>
  <inkml:trace contextRef="#ctx0" brushRef="#br2">14702 15126 7837,'-8'0'341,"1"0"0,18 0-138,4 0 1,8-6-398,1-4 1,3-7 94,1-2 1,-4-5-290,0 5 1,-2-4 172,2 4 0,-4 0-267,-6 5 104,1-1 378,-1 1 0,-6 6 0,-2 2 0,-6 8 0,0 2 0,-2-1 0,-2 7 0,0-1-22,-5 6 0,1-1 173,-1 0 1,-4 5 76,3 0 0,-2 5 22,-2-5 1,-1 6 71,1-1 1,0 2-147,0 3 0,-2-1-75,-3 1 1,3-2-45,-3-4 0,5 3 94,5-7 0,-3 4-98,8-4 0,-1 5 47,5-5 0,6-2-193,4-7 1,4 1-25,5-6 1,8-2-129,6-8 1,2-5 98,-2-9 0,-3 1-108,3-11 0,-3 5 40,-1-4 1,-7 3-93,-3 10 152,-4-2 31,0 16 1,-7 1 122,-4 9 1,-7 10-13,-2 5 0,-10 9 58,0 5 1,-8-2-32,-1 2 1,2-6 143,-2 1 0,5-3 118,-4-2 1,5-4-107,-1 0 1,10-12 110,4 2-203,3-9 0,2 0 25,0-10 0,7-7-57,2-7 0,10-8-85,5-2 1,3 1 28,1-5 0,-4 4-197,0 6 1,-2-3-223,1 7 281,-2-6 1,-12 9-530,1-3 114,-7 10 145,3 3 417,-6 6 0,-6-7 0,-2 6-2,-6-4 0,0 2 2,-1-2 0,6 3 30,0-2 1,-1-3-59,-4 3 347,0-1 1,4 5 123,1 0-172,5 0 0,-2 8-62,6 6 0,0 7-115,0 7 1,2 5-26,2 0 1,-2 8-21,3 2 1,3 4-96,1 6 0,-1 2 78,2-3 1,-1-3-309,5-2 0,-1-4 76,-4-5-1,4-10-273,-4-9 174,-2-3 245,5-8 1,-10-3 3,3-10 1,-4-9 88,-1-10 1,0-4 82,0-6 0,0 4-81,0-3 0,0-2 165,0 2 0,0-1-36,0 0 1,0 3 11,0-7 1,0 0-111,0-5 0,2 1-31,3-1 0,-2-6 7,6-3 1,1-10-10,4-4 0,0 3-95,0 1 1,1 7 56,-1 8 0,-5 1-104,1 13 1,-7 6 86,2 8 52,-4 9 1,-1 6-36,0 8 0,0 6 91,0 9 0,0-2 51,0 7 1,5-5-69,0 4 1,4-4-138,-4 5 0,6-7 110,-1 2 1,2-8-272,2-1 0,-4-5 84,-1 4 1,-6-4-605,2 4 447,-3 1 0,-4 9 297,-3 0 0,-9 6 0,-8-3 0</inkml:trace>
  <inkml:trace contextRef="#ctx0" brushRef="#br2">15171 15425 7950,'-10'0'-240,"1"0"575,6 0 0,3-11-159,9-3 0,4-12 101,1-2 1,7-2-503,2-8 1,4 5 106,2-5 1,-3 6-141,-2-1 1,0 9 100,-10 5 0,3 10-82,-7 4 0,-4 5-52,-1 5 0,-11 11-379,-9 12 670,1 7 0,-19 8 0,3-1 0</inkml:trace>
  <inkml:trace contextRef="#ctx0" brushRef="#br2">15128 15510 7950,'5'-9'-271,"0"-1"-407,6 7 1466,-3-3-94,6 6-537,0 6 0,-6 7 19,-3 6 1,1 4-96,-1-4 0,-1 5-11,-4-5 0,0 5-118,0-5 1,0-1-34,0-3-140,-6-1 0,5-5-129,-4 1 1,3-9 162,2-1 1,0-6-83,0-8 0,0-7 50,0-2 1,2 1-91,3-2 0,-2 0 145,6-4 0,-4 6 153,4 3 1,-4 3 106,5 2 0,-3 4 115,3 1 0,3 6 165,-4-2 1,-1 5-195,1 5 1,-4 2 45,5 8 1,-7-6 2,2 1 0,-4-1 60,-1 5 1,0 5-126,0 0-233,0 0 59,0-5-397,0-6 219,0-1 1,0-9 37,0-3 0,0-4-228,0-10 0,0-3 125,0-7 1,5 6-42,0-1 1,4 2 129,-4-2 0,6 4 276,-2 5-63,-2 1 1,5 6 270,-2 4 1,-4 8-11,-1 6 1,1 9-70,-1 4 0,0 4 242,-5 2 1,0-2-137,0-4 0,0 3-200,0-8 0,0 1 0,0-4-439,0-7-435,0-2 575,0-6 1,0-11-134,0-3 0,0-10 37,0 0 1,0-3-205,0-1 1,0-1 133,0 1 1,0-5 315,0 0 0,6-7 0,2 4 0</inkml:trace>
  <inkml:trace contextRef="#ctx0" brushRef="#br2">15455 15183 7950,'10'6'-30,"-1"4"0,-4 10 398,4 9 0,-1 4-133,2 5 1,2 3 66,-2-3 1,2 3-110,3 2 0,-6-1-1,1 1 1,-1 0-11,5-1 1,-1-4-65,-4 0 1,4-6-223,-3 1 0,-4-9 85,-1-5 0,-2-4-822,1 0 660,-2-8 0,3-3-310,-10-14 0,2-1 201,-7-13 1,7-6-150,-1-8 0,-3-7-46,2-3 485,1-5 0,-3-4 0,0-8 0</inkml:trace>
  <inkml:trace contextRef="#ctx0" brushRef="#br2">15839 14941 7950,'14'0'78,"0"0"-39,1 0 0,-7 13 492,-4 6 0,-2 6-140,-2 4 1,0 10-243,0 4 0,-8 4 27,-6 1 0,-2-3-20,-8 8 1,5-6-5,-4 5 1,4-8-104,-5-1 1,7-8-173,-2-12 0,3-4-399,2-9 0,-5-5-376,0-10 0,-2-8 408,2-6 1,3-12-66,-3-2 1,4-9 554,0-5 0,-5-10 0,-2-8 0</inkml:trace>
  <inkml:trace contextRef="#ctx0" brushRef="#br2">15540 14927 7950,'21'-14'302,"3"0"0,3 6-81,1 3 1,5 4 304,0 1 1,7 3-139,-2 6 0,8 9-77,1 15 1,11-2-266,-1 7 1,8 0 243,-3 5 0,-1-1-562,-4 1 1,2 0-369,2-1 358,4-5 1,-21-19 0,2-1 0,1-3 0,1 0 0</inkml:trace>
  <inkml:trace contextRef="#ctx0" brushRef="#br1">18555 12454 7714,'9'0'723,"1"0"0,-6 0-352,6 0 1,-1-2 0,7-4 181,3-9 0,5-5-183,9-8 1,2-3-129,3-2 1,4-3-111,1-7 1,3 7-318,11 3 0,-4 3 19,9 1 1,-8 3-174,-2 2 0,-11 3-582,1 7 0,-13 0-1223,-1 0 2144,-15-1 0,12 1 0,-9 0 0</inkml:trace>
  <inkml:trace contextRef="#ctx0" brushRef="#br1">19166 11928 8162,'8'0'71,"4"0"-754,-2 0 0,3-5 576,1 0 1,2-4 709,3 4 0,-2-6-293,7 1 0,-7-2-39,2-3 0,-3 6 458,-2 0-327,7-1-195,-6 2 1,4 5-82,-9 12 0,-4 3-174,-6 11 1,-8 3-187,-6 7 1,0 1-196,-5 4 1,-2-3-366,2-6 1,0-6 793,5 1 0,0-7 0,0 4 0</inkml:trace>
  <inkml:trace contextRef="#ctx0" brushRef="#br1">19848 11558 8076,'0'-10'-498,"0"1"1,-1 6 1295,-4-2-487,4-3 1,-11 0 322,8-6-238,-1 6-275,-1-4 1,-2 10-236,-6-3 0,2 5 112,-2 5 0,2 9-219,-12 10 1,5 3 115,-5 1 1,7 1 5,-2-1 0,8-4 27,1-1 0,7-4 7,-1 5 0,4-5 30,4 5 1,6-7 23,9 2 1,-2-5 45,7-4 1,-7 1-46,2-6 1,2 4-12,-2-4 1,-5 4 22,-5-4 0,-1 1-55,2-1 1,-4-2 0,-6 7 1,0-1-10,0 5 0,-6 5-19,-4 0 0,-7 5-106,-2-5 0,-2 0 77,2-5 0,4-6-317,-4-3 138,3-4 0,3-7 77,4-3 1,2-10 210,7-5 0,13-9 0,3-4 0</inkml:trace>
  <inkml:trace contextRef="#ctx0" brushRef="#br1">19834 11729 8076,'14'0'-10,"-6"0"0,3 1 147,-6 4 0,0 3 61,-5 6 0,0 5 36,0 0 1,0 5-113,0-5 0,0-1 78,0-3 0,0-1-36,0 0-169,0-6 261,0-2-212,0-6 1,0-6 90,0-3 1,1-4-264,4-1 1,-3-5-79,2 0 0,-2 0-48,-2 5 1,0 4 36,0 1 0,-5 4-92,1-5 1,-3 7-402,3-1 166,2 2 310,-4-4 0,6 3 45,0-7 0,1 1 189,4-6 0,4-5 0,10-4 0,-3-9 0,5-3 0</inkml:trace>
  <inkml:trace contextRef="#ctx0" brushRef="#br1">20062 11330 8076,'0'10'-41,"0"-1"1,-2 1-83,-3 4 0,2 7 369,-6 2 0,6 6 403,-2 4 1,3 5-290,2 9 0,0-1-143,0 6 1,0 0-358,0 5 1,0-6 133,0-4 0,0-4-679,0-5 1,5-5 142,0-9 1,1-4-788,-1-6 1329,-4 1 0,6-8 0,-7 0 0</inkml:trace>
  <inkml:trace contextRef="#ctx0" brushRef="#br1">19976 11842 8076,'0'-20'-292,"0"7"267,0-6 0,5 11 60,0-6 0,6 8 146,-2-4 1,9 7-83,1-2 1,6-1-443,-1 1 1,3-6 116,1 2 0,0-2 226,1 1 0,-1-2 0,1 4 0</inkml:trace>
  <inkml:trace contextRef="#ctx0" brushRef="#br1">20190 11729 8093,'14'-2'-83,"0"-3"1,7 2 57,2-6 1,-1-1-457,2-4 0,-2 1 175,2 4 1,1-4 305,-6 4 0,0-4 0,-5-1 0</inkml:trace>
  <inkml:trace contextRef="#ctx0" brushRef="#br1">20346 11430 8076,'-13'6'-215,"4"4"0,3 9 948,6 4 0,-5 11-222,0 4 0,0 4-450,5 6 1,0-9 11,0 4 1,0-10-91,0 0 1,8-3-165,6-2 0,1-5-332,4-4 0,1-10-237,-1-4 0,2-4 356,-2-1 0,-4-12 394,4-7 0,4-7 0,-1-2 0</inkml:trace>
  <inkml:trace contextRef="#ctx0" brushRef="#br1">20730 10677 8226,'0'-8'880,"0"12"-680,0 11 1,0 7-4,0-3 1,0 6 130,0-1 1,0 9-12,0 5 1,5 4 74,-1 6 1,6 7-244,-5 7 0,-1 6-101,-4-2 1,0 5-92,0 5 0,0 3-139,1-37 1,-2 1-1,-1 1 1,-2 1 181,-1-3 1,1 1 0,0 1 0,0-1 15,-6 33 0,7-7-602,-2-7 0,4-9 75,1-1 0,0-12-263,0-2 0,1-8-325,4-6 487,-3-4 0,9-14 258,-7-6 0,1-12 559,-5-12 0,0-9 0,0-3 0</inkml:trace>
  <inkml:trace contextRef="#ctx0" brushRef="#br1">20957 10492 8229,'8'-29'0,"5"1"-1,-4-1 1,4 3-206,1 2 0,0 3 120,1 7 0,-6 6 304,1 3 0,-1 4-111,5 1 1,-4 1-22,-1 4 0,-1 3-16,2 6 0,1 7 8,-7 3 0,3 2-115,-2 3 1,-4-1 75,4 1 1,1 4-79,-1 0 1,4 2 75,-4-2 0,5 8 128,-6 6 1,1 9-2,-5 1 0,5 9-297,-3-26 1,1 0 0,-1 0 0,0 1 187,-1 4 0,-2 0 1,1-3-1,0 0 20,0 0 1,0 1-1,0-1 1,0 0 42,0 5 1,0 1 0,0-4 0,0 0-39,0 1 1,0 0 0,0-4 0,0 0-121,0 40 0,0-12-98,0 2 1,0-9-293,0 0 0,0 1 134,0-2 0,0-1-94,0-7 0,0 0-18,0-5 0,0-1 408,0-4 0,0-4 0,0 1 0,0-1 0,0-1 0</inkml:trace>
  <inkml:trace contextRef="#ctx0" brushRef="#br1">20744 12624 8040,'10'0'490,"-1"0"1,1 0-96,4 0 1,6-1-61,4-4 0,4 3-156,6-2 0,0-4-244,4-2 1,2-4-356,-7-5 0,5 2 420,-5-7 0,0 0 0,-4-4 0</inkml:trace>
  <inkml:trace contextRef="#ctx0" brushRef="#br1">20446 9397 8205,'-15'-14'937,"7"0"-1060,2 6 1,8 1 290,2 7 1,0 7-91,5 2 1,-6 4-77,2 1 1,-3 5-40,-2 0 1,0 5-9,0-5 1,-7 4-77,-2-4 0,-9 5 78,-1-5 1,-4 5-68,4-5 0,-2 0 78,2-5 1,8 0-4,-3 0 0,8-4-70,-4-1 82,7 1 0,5-1 27,12 1 1,2-7 5,7 1 1,1-2 80,4-2 1,-2 0-105,2 0 1,-7 0 33,7 0 1,-9 0-8,0 0 199,-3 0-182,-8 0 189,-2 0 0,-6 6-48,0 4 1,-6 4-98,-4 5 1,-9 2-481,-4 2 1,-3 4 201,3-3 1,2-2-154,7 2 0,1-12-73,4 2 429,2-9 0,7 1 0,0-6 0</inkml:trace>
  <inkml:trace contextRef="#ctx0" brushRef="#br1">20630 9525 8205,'0'9'-22,"0"1"0,0-1 39,0 6 1,-1 4 148,-4 0 1,3 1-87,-2-1 1,2-3 79,2 3 0,0-3-54,0-2 1,0-5-114,0 1 186,0-7-221,6 3 1,1-12 77,2-4 1,2-4-195,-6-5 1,1 3 16,-1-2 1,-3-3 93,2 2 1,-2 0-20,-2 5 0,0 0 31,0-1 1,0 1 60,0 0-83,-6 6-174,-2 2 131,0 6 1,2 1-434,6 4 533,0-3 0,0 10 0,0-4 0</inkml:trace>
  <inkml:trace contextRef="#ctx0" brushRef="#br1">20858 9468 8205,'-14'8'142,"-1"-3"0,1 3 125,0 1 1,1 4 14,4 1 0,-2 0 15,6 0 1,0 1 80,5-1 0,0 0-131,0 0 0,2 1-322,3-1 1,3-2 134,6-2 0,0-2-524,0-4 0,0-2 280,1 3 1,-1-10-47,0-4 1,-1-4-42,-4-1 1,2-2-115,-6-3 0,4 2 121,-4-7 0,0 7 55,-5-2 1,-2 3 226,-2 2 0,-3-1-133,-2 1 1,-4 6 61,4 3 1,1 4-33,-2 1 0,2 1-148,-1 4 0,3 3 83,6 6 0,0 1 150,0-1 0,6 0 0,2 0 0</inkml:trace>
  <inkml:trace contextRef="#ctx0" brushRef="#br1">21071 9497 8205,'-6'7'0,"4"6"324,-3-3 0,-1 2-130,1 2 0,-4 1 0,4-1 0,0 0 24,5 0 1,0-4-25,0-1 0,7-6 0,2 2 0,-1-3 24,2-2 1,-1 0-25,5 0 0,-4-7 0,-1-2 0,-1-4 398,2-1 1,1 0-1679,-7 0 0,1 4 256,-5 1 337,0 6 128,0-4 1,-6 7-39,-4 0 0,3 7-147,-3 2 0,7-1-298,-2 1 848,-3 1 0,7 4 0,-6 0 0</inkml:trace>
  <inkml:trace contextRef="#ctx0" brushRef="#br1">21256 9553 8205,'0'15'-213,"0"-1"0,0 5 85,0 0 1,0 0 992,0-5 0,2 0 301,2 0-696,-2 1 0,11-3-223,-4-2 0,4-4 0,1-6 0,0-2-304,0-2 1,5-6 100,0-9 1,6 2-199,-1-7 0,-3 2-109,-2-2 0,-8-1-670,-2 6 385,-6 0 1,-9 11 547,-13 4 0,-13 2 0,-4 2 0</inkml:trace>
  <inkml:trace contextRef="#ctx0" brushRef="#br1">18555 13790 8160,'-10'0'-412,"1"0"169,5 0 1,9 6 1136,9 4 0,10 2-407,0 3 1,7-1-87,3 0 0,5-6-7,-1-3 1,11-5 36,8-5 1,12-3-584,-29 1 0,1 0 1,36-7-38,-1-1 0,-9 1-797,-6 0 1,-13 6 570,-6 3 1,-13 4-724,-1 1 1138,-9 0 0,2 6 0,-7 2 0</inkml:trace>
  <inkml:trace contextRef="#ctx0" brushRef="#br1">19422 13648 8102,'14'0'-443,"2"6"-160,3 4 1,3 1 1056,6-2 0,1 4-171,-1-4 0,1 2-136,-1-1 0,1 1-112,-1-6 0,-6 4 508,-3-4 1,-3-1 201,-2-4-373,-6 7 1,-3-4-300,-10 6 1,-6 1-145,-13 4 1,-7 8-573,-17 7 0,-1 5 381,-3 9 1,3 0-135,7-1 1,5-5 143,4-4 0,9-9 252,5-5 0,4 3 0,0 0 0</inkml:trace>
  <inkml:trace contextRef="#ctx0" brushRef="#br1">20773 13264 8112,'-8'6'-29,"1"2"-45,7 6 0,0 5 144,0 0 0,0 7 38,0-3 0,0 4 119,0 2 1,0 1 122,0 3 1,0 3 193,0 7-388,0 6 0,-4 3 63,-1 9 0,-1 6-318,1 9 0,2 1 169,-2-37 1,0 1 0,0 37 146,-4-2 0,6-5-277,-2 0 0,3-1 98,2-8 1,0-6-265,0-3 1,0-9 51,0-2 1,0-7-340,0-11-130,0-4 101,0-12 0,0-3-55,0-10 0,2-9 521,3-10 0,-4-9-295,4-5 1,1-3 370,-1-1 0,0-1 0,-5-3 0,0 4 0,0 2 0</inkml:trace>
  <inkml:trace contextRef="#ctx0" brushRef="#br1">20844 13093 8112,'14'-14'0,"0"0"0,0 1-5,1 4 0,0-4 114,4 4 1,-3 1-78,3-2 0,-2 6 145,2-6 1,-3 7-198,3-2 0,2 4 3,-2 1 1,0 1-121,-5 4 1,-2 3 118,-2 6 1,1 2 31,-6 3 1,-1 3 93,-4 6 1,0 2-66,0 4 1,0 2 125,0 6 1,0 3-87,0 2 0,0 0 221,0 10 0,5-1-50,0 10 0,0-4-269,-5 4 1,1 7 66,2-33 0,-1 0 1,-1 2-1,0 0-74,1 1 0,0-1 1,-1 0-1,0 0-111,-1 38 0,0-2 60,0-7 0,5-6-52,-1-4 1,6-5-19,-5-9 0,-1-1-343,-4-13 1,5-6-402,0-8-309,0-3 656,-12-2 540,-1-6 0,-12-2 0,-2-6 0</inkml:trace>
  <inkml:trace contextRef="#ctx0" brushRef="#br1">20901 14714 8112,'-27'13'147,"3"-4"1,5 4 178,10-4 0,2 4-52,7 1 0,7 0 14,2 1 0,15-8-229,4-2 0,15 1 112,-1-1 0,11-6-880,-1-9 0,-3-2 709,-2-3 0,-3-5 0,-1-2 0</inkml:trace>
  <inkml:trace contextRef="#ctx0" brushRef="#br1">18412 15013 8023,'-14'6'-280,"6"2"550,8 12 0,15-2 83,8 5 0,10 1 225,5 4 0,7 2-180,7 4 0,-5-4-414,10 3 0,-3-3 123,3-2 1,7 5 11,7 1 0,-32-17 1,0 0-329,4 0 0,-1 0 0,32 13 216,-3 3 1,-7-3 36,2-2 0,-4-4-77,4 0 1,-1-2-143,1 1 1,-3-2-402,-6-7 1,-11 5 310,-3 0 1,-12-5-548,-2-4 1,-7-7-466,-8 2 576,-6-4 701,-2-1 0,-18-12 0,-4-4 0</inkml:trace>
  <inkml:trace contextRef="#ctx0" brushRef="#br1">19649 15439 8023,'2'-8'0,"3"3"0,3 4 31,6 1 1,6 5 114,4-1 1,4 7-63,6-1 0,-4-2-11,3 1 0,-3-4 82,-2 4 0,-6-4-46,-3 5 0,-3-2 239,-2 1 0,-1 4-89,-4-4 0,-2 4-17,-7 1 0,-2 2-127,-3 3 0,-4 3-66,-10 6 1,-5 7-135,-9 3 1,0 3-362,-10 2 1,9-2-338,-9-3 1,7 0 374,2-10 1,8-3 407,11-11 0,1 7 0,0 1 0</inkml:trace>
  <inkml:trace contextRef="#ctx0" brushRef="#br1">20616 15197 8023,'0'-8'-71,"5"4"26,0 8 1,4 6-1,-3 9 126,2 5 1,0 2-64,2 3 1,-2 1-6,-4 3 0,-2-1 407,3 6 1,-4 1-122,-1 8 0,5 1 30,0 9 0,-1 3-120,-4 11 1,0 1-173,0 4 0,5-3 89,0 3 1,0 1-366,-5-1 1,2-36 0,0 1 30,3 34 1,0-7 135,-5-11 1,5-8-228,-1-11 0,6-10-52,-5-9-323,6-3 1,-10-16 271,4-9 1,1-12-31,-1-12 0,0-5 432,-5-9 0,0-4 0,0-6 0,0 0 0</inkml:trace>
  <inkml:trace contextRef="#ctx0" brushRef="#br1">20858 15240 8023,'28'-36'-224,"1"2"1,-1 4 89,1 2 0,-6 6 755,1 3 0,-5 8-169,5 1 0,-7 7-312,2-1 1,-3 2 138,-2 2-99,0 0 1,0 2-251,1 2 1,-1-1 72,0 7 0,0 6-122,1 7 0,-6 6 83,0 4 0,-1 5-69,2 9 0,-2 9 32,-3 5 0,-4 6-91,4-6 0,1 12 193,-1-2 1,-2-30-1,0 2-154,0-3 1,-1 0 0,-1 3 0,1-1 82,8 34 1,-7-5-122,1-4 0,3-9-410,-2-1 0,-1-2 277,-4-7 1,-1-2-235,-4-9 0,-3-2-20,-6-6 550,0-7 0,-1-2 0,1-6 0</inkml:trace>
  <inkml:trace contextRef="#ctx0" brushRef="#br1">20801 16704 8023,'19'0'1099,"0"0"1,8 0-1041,1 0 1,4 0 12,10 0 1,-4-6-570,5-4 0,-2-2 343,-8-2 1,-1 1 153,-8 4 0,2-4 0,-3 5 0</inkml:trace>
  <inkml:trace contextRef="#ctx0" brushRef="#br1">19465 16164 8023,'0'-14'0,"-2"6"-97,-3 3 0,4 5-251,-4 5 0,3 3 239,2 6 1,5 7-212,0 2 320,0 4 0,1 8 0,2 1 0</inkml:trace>
  <inkml:trace contextRef="#ctx0" brushRef="#br1">19507 16804 8023,'0'14'-120,"0"0"1,0 2-312,0 3 1,0 3 220,0 7 1,0 1-135,0 3 344,0-3 0,-6 11 0,-2-5 0</inkml:trace>
  <inkml:trace contextRef="#ctx0" brushRef="#br1">19479 17500 8023,'0'15'-997,"0"-1"623,0 0 0,0 5 269,0 0 1,-5 6 9,0-1 1,1 4 94,4 6 0,0-4 0,0 3 0,0-2 0,0 2 0,0-2 0,-7 3 0,-1-5 0</inkml:trace>
  <inkml:trace contextRef="#ctx0" brushRef="#br1">19450 18012 8023,'0'14'0,"0"1"0,0 2 264,0 7 0,0 3-72,0 15 0,5-2 242,0 7 0,0 0-232,-5-4 1,0-2-413,0-8 1,4-3 209,1 4 0,6-4 0,-3-2 0</inkml:trace>
  <inkml:trace contextRef="#ctx0" brushRef="#br0">21028 10947 8093,'-14'0'-206,"0"0"1,0 0 537,0 0 1,4 0-169,1 0 1,-1 1-24,-4 4 0,0 3-7,0 6 1,-1 2-45,1 3 1,0-2-168,0 7 0,-5 0-127,0 4 0,5 0 146,4 1 0,5-5-31,-4-1 0,6-1 40,-2 2 0,5 1 94,5-6 0,4 0-40,10-5 0,3-1 21,7-3 0,-1-4 12,1-6 0,1 0-16,3 0 0,-3-6-161,3-4 0,2-4 105,-2-5 1,-2-3-173,-7-7 1,-2 1 103,-3 0 0,-9-1 63,-1 1 0,-1 6 37,-3 3 1,-2 3 171,-8 2 0,-7 6-388,-7 3 0,-7 3 123,3 2 1,-9 0-654,-1 0 748,0 0 0,-2 0 0,-1 0 0</inkml:trace>
  <inkml:trace contextRef="#ctx0" brushRef="#br1">21142 10918 6576,'0'-9'-562,"0"-1"562,0 7 0,0-10 0,0 6 0</inkml:trace>
  <inkml:trace contextRef="#ctx0" brushRef="#br1">20630 12070 7991,'-8'58'0,"4"4"0,4-5-89,4 0 1,4-7 187,7-7 0,0-5-414,4 0 1,3-13 94,7-1 220,-1-13 0,7-5 0,1-6 0</inkml:trace>
  <inkml:trace contextRef="#ctx0" brushRef="#br1">16578 11999 8126,'-8'0'-63,"-4"0"258,10 0 0,-4 6 6,6 3 1,6 12 13,4 7 0,2 9-39,3 10 0,-1-1-248,0 6 1,2-1 117,3 1 0,-7-5-425,7-9 1,-11 0 246,6-10 0,-2-2-422,2-12 101,-6 0-227,-2-6 680,-6-14 0,0-10 0,0-13 0</inkml:trace>
  <inkml:trace contextRef="#ctx0" brushRef="#br1">16593 11885 8126,'14'-6'0,"5"4"-144,0-3 0,4 4-247,-4 1 1,2 0 568,-2 0 1,-3-5 127,3 0-145,-4 0 1,-2 7-79,-4 3 0,-2 0-67,-7 9 1,-3-2-24,-7 12 1,1 1-112,-10 9 1,-3-3-348,-2 7 1,2-2 76,-2 2 388,7 3 0,-10-4 0,5 5 0</inkml:trace>
  <inkml:trace contextRef="#ctx0" brushRef="#br1">16891 12112 8744,'6'21'585,"-4"1"-231,3 6 0,1 9-954,-1 5 600,6 1 0,-3 6 0,6-6 0</inkml:trace>
  <inkml:trace contextRef="#ctx0" brushRef="#br1">21483 11259 8078,'-14'0'0,"6"2"-156,4 3 1,2 3-264,2 6 1,6 5 560,4 0-29,2 6 0,3-9-248,-1 3 0,5-8-307,0-2 0,1-6 442,-1 2 0,-3-10 0,5-2 0</inkml:trace>
  <inkml:trace contextRef="#ctx0" brushRef="#br1">21611 11330 8078,'-14'2'-120,"0"3"1,4-4 119,1 4 0,4 1 78,-4-1 0,4 6-161,-4-1 0,4 2-176,-5 3 1,2-1-202,-1 0 1,-4 5 180,4 0 0,-2 0 279,1-5 0,-2-6 0,4 5 0,-6-5 0</inkml:trace>
  <inkml:trace contextRef="#ctx0" brushRef="#br1">21739 10861 8078,'8'16'260,"-3"3"1,1 5-126,-1 9 0,1 3 61,-1 7 0,-3 6 53,2 3 1,3 8-1,-3 2 0,8 4-493,-3-4 0,-1 4 371,1-4 0,-4-2-832,5-8 0,-2-10 269,1-8 0,-3-11-732,-6-4 755,0-9 0,0-17 413,0-12 0,-6-19 0,-2-6 0</inkml:trace>
  <inkml:trace contextRef="#ctx0" brushRef="#br1">21725 11032 8078,'5'-19'0,"0"0"97,6 0 0,-2 6 137,10 4 1,-3 3-205,3 6 0,3 0 98,2 0 0,-2 0-312,2 0 0,-6 1 64,6 4 1,-6 3 113,0 6 0,-2 0 30,-1 1 1,-8-1-166,-2 0 1,-3 6-103,-2 4 1,-11 3 73,-4 1 1,-8 6-246,-1-1 0,-3 6-14,-1-1 428,-1-3 0,1 6 0,-1-5 0</inkml:trace>
  <inkml:trace contextRef="#ctx0" brushRef="#br1">22109 11501 8145,'0'10'655,"0"-1"0,0 2-147,0 8 1,-2 3 37,-2 7 0,2 1-271,-3 3 0,-1-5-306,1 1 0,1-2-994,4-9 0,0 1 1025,0-4 0,6-1 0,2 0 0</inkml:trace>
  <inkml:trace contextRef="#ctx0" brushRef="#br1">22536 11274 8884,'14'6'507,"0"3"1,8-2-362,7-3 1,5 3-105,9-2 1,1-2-50,4-8 65,-4-3 1,3-9-812,-9 2 0,-5-5 237,-9 10 516,3-5 0,-11 7 0,4-6 0</inkml:trace>
  <inkml:trace contextRef="#ctx0" brushRef="#br1">22962 11174 7986,'14'-14'-359,"1"4"-65,-1 1 1,5 4 338,0-4 0,1 6 297,-1-2 1,-1-1-88,5 1 1,-1-2 92,2 3 1,-2 1 12,-3-7 0,-3 7-84,3-2 0,-8 4-256,-2 1 63,-5 0-145,2 0 185,-6 0 0,-2 0-418,-2 0 271,-4 0 0,-7 0 72,1 0 0,5 0 420,-1 0-184,7 6 170,-3-5-104,6 6-64,0-7 551,0 0-301,-7 0-101,6 0 88,-5 0-163,6 0-109,0 0-258,0 6 182,0-4-54,0 10 1,-2-8-5,-3 5 1,-3 2-9,-6 8 0,-5 5-214,0 9 0,-6 0-350,1 10 1,-7-2 583,-3 11 0,-5-6 0,3 3 0</inkml:trace>
  <inkml:trace contextRef="#ctx0" brushRef="#br1">24511 11085 12199,'29'-6'77,"14"-3"18,-2-1 90,-3-4 1,-3 2-725,-7 2 1,-1 2 313,-3 3 0,-4 4-1958,-6-4 1311,-6 10 872,-1 3 0,-7 12 0,0 2 0</inkml:trace>
  <inkml:trace contextRef="#ctx0" brushRef="#br1">24569 10890 8041,'6'-8'279,"-4"2"1,9 12-35,-7 3 1,6 4 334,-5 1 1,4 8-150,-4 7 1,1 1-7,-1 8 0,-4-2-120,4 2 0,-3 1-520,-2-5 1,0-1 6,0-5 0,0 1-529,0-1 737,0-6 0,0-1 0,0-7 0</inkml:trace>
  <inkml:trace contextRef="#ctx0" brushRef="#br1">25464 9724 8059,'-7'6'5,"2"4"1,3 4 135,2 5 13,-6-3 0,4 9-83,-2-6 1,2 6 138,2-1 0,0 3-204,0 1 0,0 1 109,0-1 1,0 2-159,0 3 1,5-1 21,-1 6 1,6 0-72,-5 4 1,-1 1 108,-4 0 1,5 10 26,0 4 0,0 3 107,-5-3 1,0 0-101,0 0 1,0 0 34,0 0 0,0-1 58,0 1 0,-5 5-37,0 0 0,-1-1 46,1-4 0,4-5 106,-4 0 0,3-6-81,2 1 1,0 4 90,0 1 0,0-1-151,0 1 1,0 0 39,0 5 1,0-2-172,0-3 1,0 4 115,0-4 0,0-3-182,0-2 1,0 2-52,0-2 1,0 1-61,0-6 0,0 1 107,0 0 0,0-7-120,0-3 1,5-8-632,0-1 254,-1-6-400,-4 2 452,0-12 86,0-2 1,0-7-179,0-4 620,0-3 0,7-12 0,1-3 0</inkml:trace>
  <inkml:trace contextRef="#ctx0" brushRef="#br1">25521 9895 8076,'7'-22'-813,"-4"1"610,6 7 0,-4 1 494,4 4 0,1-4-42,4 4 1,0 1-126,1-2 0,4 7-33,0-2 0,4 4-8,-4 1 1,0 6-99,-5 3 0,1 6 118,-1 4 1,-6 3-133,-4 6 1,3-4 129,-3 0 1,1-2-82,-5 1 1,0 4-18,0-3 1,0 1 21,0-1 1,0 3 68,0-4 0,0 9 9,0 1 1,0 7 123,0-2 1,0 11-96,0 7 1,-5 3 101,1 7 0,-1 1-268,5 4 0,0-5 104,0 0 1,0 2-332,0 8 1,0-2 189,0 7 1,0-12 58,0 2 1,2-4-115,2-1 1,-1-3 216,7-6 1,-5 2-66,4 2 0,-4-5 101,4 5 1,-4-10-74,5 6 0,-7-8-155,1 3 1,-2-8-116,-2-1 0,0-1-286,0-4 0,0-2 181,0 2 0,0-4-357,0 3 1,-6-5 204,-4 1 473,-2-9 0,1 0 0,-4-10 0,-2-3 0</inkml:trace>
  <inkml:trace contextRef="#ctx0" brushRef="#br1">25507 12383 7705,'10'-8'1401,"-1"3"0,1-1-819,4 1 1,6-6-304,4 1 1,3-2-226,1-3 0,5 3-277,1 2 0,4-1 223,-5 7 0,0-8 0,-5 5 0</inkml:trace>
  <inkml:trace contextRef="#ctx0" brushRef="#br1">21483 13534 7636,'15'14'413,"-1"0"479,0 1 0,2-1-924,3 0 1,-2 0 0,7 1 1,-7-6-495,2 1 0,-1-6-40,1 6-113,-4-7 678,6 10 0,-7-12 0,0 5 0</inkml:trace>
  <inkml:trace contextRef="#ctx0" brushRef="#br1">21626 13520 8018,'-8'-8'-418,"1"2"0,6 6 888,-4 0 0,4 6-131,-4 3 1,-2 6-312,3 4 0,-7 3 62,1 6 0,-2 1-342,-3-1 0,-2 0-88,3 1 1,-4-5-411,9-1 750,3-5 0,-7 2 0,5-6 0</inkml:trace>
  <inkml:trace contextRef="#ctx0" brushRef="#br1">21839 13335 7835,'5'25'-34,"-1"4"1,3-2 647,-3 10 1,-2 3-166,3 7-294,-4-2 1,-1 8-58,0-5 1,0 4-185,0-5 0,0 5-504,0-4 0,0-1 337,0-4 1,0-9-895,0-5 1147,0-7 0,-6-8 0,-2 0 0</inkml:trace>
  <inkml:trace contextRef="#ctx0" brushRef="#br1">21853 13250 8014,'30'-15'0,"3"1"0,2 5 60,3-1 1,1 7 69,-5-2 0,4 5 264,-5 5 0,-6 3-64,-8 6 1,-5 2-108,-5 3 0,-2-2-18,-7 7 1,-2-5-147,-3 5 0,-4 1-21,-10 8 1,-5-3-226,-9 3 1,-2-3-50,-3-1 1,4-2-439,5-4 0,2 3 674,4-7 0,-4 6 0,5-3 0</inkml:trace>
  <inkml:trace contextRef="#ctx0" brushRef="#br1">22223 13747 7973,'1'10'638,"4"-1"0,-3-4-109,2 4 0,-2 1 15,-2 4 1,0 7-456,0 2 1,0 4-301,0 2 1,0-1-589,0 1 799,0-7 0,13 4 0,2-3 0</inkml:trace>
  <inkml:trace contextRef="#ctx0" brushRef="#br1">22564 13662 7850,'6'8'-89,"4"-3"0,6-2 123,7 2 0,6-4 581,9 4-394,3-10 1,-5-1-451,7-4 1,-2-2 49,-3 2 1,-8-1-831,-7 2 1009,-5-4 0,2 5 0,-5-6 0</inkml:trace>
  <inkml:trace contextRef="#ctx0" brushRef="#br1">22991 13506 7906,'14'-8'0,"2"-3"-309,3 6 1,-2 0 122,7 5 1,-5 0 828,4 0 0,-5 5-194,1 0 1,-4 6-179,0-2 0,-3 4-47,-2 1 1,-4 2-150,-6 3 1,0 1-47,0 4 1,-11 3-252,-3-3 1,-10 4-85,0 5 1,-1-8-886,1 4 1191,-2-4 0,3 4 0,-5-1 0</inkml:trace>
  <inkml:trace contextRef="#ctx0" brushRef="#br0">23630 11004 8061,'-8'-8'459,"2"-5"1,12 5 222,4-6 0,4 4-361,5 1 0,3-1-328,7-4 1,1 2-177,3 2 1,-3-1-446,3 6 1,-9 1-633,-5 4 873,-10 0 1,2 1 21,-6 4 1,-7 3 124,-7 6 1,-10 5 239,-5 0 0,-3 8 0,-1 1 0,0 1 0,-1 4 0,5-3 0,1-2 0,5-1-96,-1-3 1,8-4 433,2-5 840,6-1-841,-4-6 0,15-2 91,6-6 1,7-2-212,7-2 0,2-9 45,4-6 1,0-5-624,4 5 1,-3-1 220,-7 1 0,-1 3-1288,-3-3 972,-3 3 0,-14 2 456,-2 0 0,-10 0 0,-2 0 0</inkml:trace>
  <inkml:trace contextRef="#ctx0" brushRef="#br0">23801 10989 8061,'-8'15'1,"3"-1"0,4 2 148,1 2 1,0 5 48,0 5 0,1 7 113,4 3 0,-3 3-79,2 1 1,-2 6-194,-2-1 0,0-4 158,0-5 0,0-2-197,0 2 1,-2-8 71,-2-6 1,2-7 36,-3 2 0,-3-10-93,-1-4 0,1-3 59,-1-2 0,4-3-342,-5-7 1,6-1 142,-6-13 1,7 1-300,-2-6 1,4-1 197,1-3 1,1 3-357,4-3 0,3 1 202,6-1 0,0-2-379,1-2 758,-8-5 0,6 0 0,-5-9 0</inkml:trace>
  <inkml:trace contextRef="#ctx0" brushRef="#br0">23858 10733 8061,'8'29'0,"4"-1"0,-2 1 0,2 7 0,3 7 0,-1 6 900,0 8 0,0-2-320,1-3 1,-1 3-489,0-3 0,0-3 38,0-1 1,1-10-268,-1-5 1,5-5 112,0-4 1,4 1-921,-4-6 1,0-5 238,-4-4 1,-6-7 704,1 2 0,-1-16 0,5-5 0</inkml:trace>
  <inkml:trace contextRef="#ctx0" brushRef="#br0">24128 11203 8061,'-24'0'57,"1"0"1,4 1 51,-5 4 1,0 4 26,-4 10 1,-1 3 287,1 7 0,-1-1-840,1 1 1,1-2 146,3-4 1,9-2-531,5-7 323,7-6 476,-3-2 0,6-12 0,0-2 0</inkml:trace>
  <inkml:trace contextRef="#ctx0" brushRef="#br0">24043 10705 8061,'14'-8'658,"0"3"0,0 10-410,1 5 1,-1 8 36,0 6 1,-1 8-144,-4 1 1,4 6 29,-4-1-172,4 10 0,7-4 0,2 5 0</inkml:trace>
  <inkml:trace contextRef="#ctx0" brushRef="#br0">23844 13136 8073,'-15'-8'77,"7"-5"1,1 12 181,2-4 1,3 10 640,-2 4-504,2 10 1,-4 5-266,-4 9 0,-2 5 47,-3 9 0,-1 2-677,-2 4 0,2-4 284,-3-7 0,3-1-156,2-3 0,0-9 112,-1-10 259,7-10 0,2-3 0,6-6 0</inkml:trace>
  <inkml:trace contextRef="#ctx0" brushRef="#br0">23716 13349 8073,'8'21'199,"-2"1"156,-6 6 1,0 1-153,0-1 0,0 5-92,0 1 1,0 5 14,0-1 0,-5-3-148,0-2 1,1-9-360,4-6 310,0-2-387,0-8 0,6-9 93,3-14 1,4-5-125,1-9 1,2-5 179,3-4 1,-3-2 308,3 2 0,3-1 0,2 6 0,1 0 0,-1 4 0,2 5 0,-2 1 0,-2 5 0,2-1 0,-7 8 75,2 2 0,-3 4 321,-2-4 1,1 5 185,-1 0 1,0 2-187,0 2 0,-4 0-13,-1 0 1,-1 6-282,2 4 1,-4 4 171,-6 5 1,0 3-362,0 7 1,-6 5 53,-4 4 0,-7 2-252,-2-2 0,-5-2 51,5-3 0,-5-9-87,5 0 0,5-9-843,5-5 808,-1-4 1,-2-18 355,2-7 0,-3-19 0,6-7 0</inkml:trace>
  <inkml:trace contextRef="#ctx0" brushRef="#br0">24043 12909 8073,'0'20'0,"0"4"0,0 3-117,0 1 0,-7 7 77,-2 3 0,1 3 323,-2 1 1,-4 6-202,-5-1 0,-4 1-347,4-6 1,0-1 149,4-3 1,6-9-105,0-10 0,5-8-62,0-2 1,-3-9 69,3-5 0,-1-9-145,5-14 356,0-1 0,0-5 0,0-3 0</inkml:trace>
  <inkml:trace contextRef="#ctx0" brushRef="#br0">23844 13250 8073,'0'-8'-494,"-7"1"1,6 20 1196,-4 6 1,3 13-158,2 6 1,7 7-47,2 3 0,5 1 0,4-3 235,1 1-376,6 0 1,-3-10-104,7-4 1,-1-9-52,0-6 0,1-8-44,-1-5 1,5-7-182,1-7 1,4-7-468,-5-13 0,0-1 307,-5-3 0,1 2-1102,-1-7 0,1-5 1282,-1-4 0,1-1 0,-1 6 0</inkml:trace>
  <inkml:trace contextRef="#ctx0" brushRef="#br0">24569 13349 8083,'0'-8'0,"1"2"158,4 6 1,3 0-119,6 0 1,0 0-59,1 0 1,4 0 71,-1 0 1,6 0-271,-5 0 0,5-5-108,-5 1 0,0-8-135,-5 3 0,-1-4 79,-4-1 380,-3 0 0,1 0 0,1-1 0</inkml:trace>
  <inkml:trace contextRef="#ctx0" brushRef="#br0">24739 13093 8712,'0'15'510,"0"-1"0,0 6-261,0 4 1,5 4-157,0 6 0,0 2 156,-5 7 1,4-2-748,1-3 0,0-1 2,-5-8 0,6 1-275,4-11 0,2-2 771,2-7 0,1-4 0,-1-6 0</inkml:trace>
  <inkml:trace contextRef="#ctx0" brushRef="#br0">25322 12837 8061,'0'15'0,"0"0"0,0 4 0,0 4 276,0 5 1,0 7 476,0 3 0,-1 3-249,-4 1 0,3 6-2,-2-1 1,2 12-37,2-3 1,-5 15-473,1 1 0,-1 2 52,5-3 1,0 5 153,0 0 0,0 4-484,0-4 1,0-3-63,0-12 1,0 1-314,0-10 1,0-8 312,0-1 0,0-12-633,0-2-1133,6-7 1506,-4-14 1,4-10 605,-6-12 0,0-13 0,0-9 0</inkml:trace>
  <inkml:trace contextRef="#ctx0" brushRef="#br0">25493 12965 7987,'9'-14'0,"1"0"0,-5 1 132,4 4 0,-4-2 699,4 6-464,1-6 0,4 9-142,0-2 0,-4 2-204,-1 2 0,1 8 109,4 6 1,-5 7-59,1 7 0,-5 7 27,4 3 0,-4 9 58,4 5 0,-4 10-173,4 4 0,-5 9-424,0 0 1,-2 6 107,-2-5 0,0-7 194,0-7 0,0-2-557,0 1 0,0-2 374,0 3 0,-6-9-482,-4-1 1,-3-4 802,-1 4 0,2-3 0,-1 1 0,-1-2 0,-4-1 0</inkml:trace>
  <inkml:trace contextRef="#ctx0" brushRef="#br0">25450 14359 8184,'14'-8'619,"2"0"-634,3 3 0,3 3-221,7-2 1,5-3 235,4 3 0,10-7 0,2 3 0</inkml:trace>
  <inkml:trace contextRef="#ctx0" brushRef="#br0">21611 15681 8063,'-6'-8'-829,"5"-5"1365,-6 12-57,7-6-245,0 7 1,2 2-91,3 3 0,2-2 85,8 6 1,-1 1-87,0 4 1,0 0-367,0 0 0,1 1-171,-1-1 0,0-2-199,0-2 0,-4 1 593,-1-6 0,-6 6 0,4-3 0</inkml:trace>
  <inkml:trace contextRef="#ctx0" brushRef="#br0">21697 15567 8063,'-2'14'256,"-3"0"1,4 1-477,-4-1 0,-1 0 6,1 0 1,-4 7 706,4 3 1,-5 2-187,6 3 1,-7-1-318,1 1 1,2-6-38,-1 1 0,6-11-255,-2 1 102,3-3 1,2-5-325,0-6 0,5-9 524,0-15 0,12-6 0,-1-13 0</inkml:trace>
  <inkml:trace contextRef="#ctx0" brushRef="#br0">21810 15340 8063,'13'15'82,"-3"4"1,1 3 459,-7 7 0,6 10-138,-5 4 0,4 4-46,-4 1 1,0 2-256,-5 7 1,0 0-255,0 0 1,4-2-121,1-3 1,0-4 180,-5-10 1,0-4-328,0-5 1,0-12 17,0-3 1,0-9 1,0-6 61,0-14 1,-2-12 335,-3-10 0,-2-11 0,-8-2 0</inkml:trace>
  <inkml:trace contextRef="#ctx0" brushRef="#br0">21853 15425 8063,'10'-22'0,"-1"3"0,1 5 164,4 4 0,2-1 347,3 6 1,-4 2-168,4 8 1,2 4 21,-2 10 0,4-1-334,-4 5 1,-4-4 85,-6 5 1,-6 0-562,2 4 0,-3 5 285,-2 0 0,-2 2-129,-3-2 1,-7-1-119,-7 6 0,0-7-857,5 3 1262,-7-4 0,5-2 0,-4 1 0</inkml:trace>
  <inkml:trace contextRef="#ctx0" brushRef="#br0">22095 15823 8063,'19'6'-138,"0"4"0,0 2 347,-5 3 0,0-1 351,0 0 1,-6 5-188,-3 0 0,1 5-119,-1-5 1,0 1-534,-5-1 0,0-3-120,0 3 0,1-5-890,4-5 1289,-3 4 0,10-11 0,-4 4 0</inkml:trace>
  <inkml:trace contextRef="#ctx0" brushRef="#br0">22464 15837 7890,'15'0'0,"-1"0"0,6 0 113,4 0 1,5 0-108,4 0 1,3 0 814,7 0 1,1-1-272,3-4 0,-2-2-625,2-2 1,-9-4-276,-5 4 1,-4 1-237,-6-2 0,-2 7-598,-7-1 1184,0 2 0,-6-4 0,-2-2 0</inkml:trace>
  <inkml:trace contextRef="#ctx0" brushRef="#br0">22976 15666 7890,'15'0'-397,"-6"0"330,0 0 1,1 0 668,4 0 1,0 0-154,1 0 1,-6 2 445,1 3-584,-1 3 1,4 6 29,-4 0 1,-3 7-171,-6 2 1,0 4-15,0 2 1,-11 4-778,-3 0 1,-3 2 427,3-2 0,-5-3 192,0 3 0,0-3 0,5-1 0</inkml:trace>
  <inkml:trace contextRef="#ctx0" brushRef="#br0">23332 15482 8182,'16'0'55,"3"0"0,4-5-357,10 0 1,2-4 273,3 4 0,3-6 241,-3 1 0,-3-2-579,-2-2 165,-9-1 1,1 6-263,-6-1 1,-5 7 188,-4-1 0,-9 4 274,-1 4 0,-6 10 0,-8 9 0</inkml:trace>
  <inkml:trace contextRef="#ctx0" brushRef="#br0">23460 15681 7863,'-18'22'60,"4"-3"0,-2-8 351,12-2-433,-1-6 1,13 2 84,6-10 1,8-2 38,11-8 1,-3-4-142,3 0 1,-1-6-276,1 1 0,-8-1 83,4 2 0,-5-3-101,-1 7 0,-4 0-236,-9 5 243,-4 0 325,-6 6 0,-13-5 0,-2 5 0</inkml:trace>
  <inkml:trace contextRef="#ctx0" brushRef="#br0">23616 15496 7871,'-14'14'101,"1"0"29,4 1 0,2 5 97,7 4 0,0 7 113,0 3 0,0 10-89,0-2 1,0 9-219,0-4 1,-1 1-19,-4-6 1,4-1-53,-4-3 1,-1-3 143,1-6 1,-5-3-100,6-2 0,-6-8-61,5-7 1,-1-5 74,1 0 1,4-4-70,-4-4 1,3-6 101,2-9 1,0-5-406,0-9 1,7-3-13,2-7 1,5-6-172,5-3 1,-8 2 77,4-3 1,-6 1 68,1-5 0,1 5 386,-7 0 0,7 0 0,-3-5 0</inkml:trace>
  <inkml:trace contextRef="#ctx0" brushRef="#br0">23645 15226 7871,'1'-8'151,"4"3"1,-4 16 62,4 8 1,-2 8-1,2 6 0,-3 4 241,2 5 0,3 6-83,-3-1 0,8 5-195,-3-5 0,4 12 38,1-2 0,0 1-356,0-6 1,5 0 10,0-9 1,6-5-148,-1-14 1,3-5-111,1-10 0,-1-4-506,-3-10 0,1-4 172,-6-10 0,0-5 721,-5-9 0,-1-2 0,-3-3 0,-4-1 0,-6 6 0,-2 1 0,-2 8 0,-4-1 0,-7 6 0,0 6 0,-4 9 0,-2 2 87,-3 2 1,-2 8 369,2 6 0,-3 8 175,-1 11 0,-1-1-174,1 6 0,6-5-369,3 5 1,3-8 88,2-2 0,1-5-264,4-9-192,-4-6 0,11-4-368,-2-8 1,2-7 182,2-13 1,0-3-654,0-16 1116,6-2 0,-4-12 0,4 0 0</inkml:trace>
  <inkml:trace contextRef="#ctx0" brushRef="#br0">23801 15183 7884,'20'-8'-200,"-4"3"-51,3 10 1,-3 5-273,-2 9 0,0 3 523,1 6 0,-7 1 0,-2-1 0</inkml:trace>
  <inkml:trace contextRef="#ctx0" brushRef="#br0">24185 15183 7884,'0'14'-213,"0"1"1,0-6 773,0 1 1,-5 4-121,0 5 1,-6 1-70,2-1 0,-4 3-157,-1 7 0,-7-1-335,-2 1 1,1-1-190,-2 0 1,2 1-378,-2-1 0,0-4 686,10 0 0,-10-7 0,9 4 0</inkml:trace>
  <inkml:trace contextRef="#ctx0" brushRef="#br0">24085 15510 7884,'15'6'0,"-8"-2"405,-2 5 0,1 1-17,-1 4 1,0 5 0,-5 0 0,0 6-103,0-1 1,0 1-262,0-1 1,0 2-124,0-2 0,-2 3-116,-2 1 0,2-4-179,-3 0 1,4-7-1228,1 2 1620,0-3 0,0-2 0,0 0 0</inkml:trace>
  <inkml:trace contextRef="#ctx0" brushRef="#br0">24256 15325 7884,'14'-9'0,"0"-1"-577,1 7 0,-6-3 35,1 6 624,-7 6 0,3 2-189,-6 6 1,-2 5 106,-2 0 0,-4 6 0,-6-2 0,-1 5 0</inkml:trace>
  <inkml:trace contextRef="#ctx0" brushRef="#br0">24242 15595 7884,'9'13'423,"1"-3"0,-7 2-71,2-2 1,-4 2-84,-1 2 1,0 5-55,0 0 0,0 7-9,0-3 0,0-1-391,0 2 1,-5-5-38,1 5 45,-7-7 1,4 4-73,-2-7 1,1-6-446,3-3 0,4-5-579,-4-5 1273,3-9 0,2-15 0,0-7 0</inkml:trace>
  <inkml:trace contextRef="#ctx0" brushRef="#br0">24313 15268 7884,'8'-14'-239,"4"5"239,-2-1 0,-2 7 1305,1-2-818,1 4 0,4 7-119,0 4 0,-4 7-160,-1 2 0,-4 8-8,4 1 1,-6 2-69,2 8 1,-2 0-125,2 5 1,-3-1-531,2 1 0,3-5 328,-3 0 1,1-2-510,-5 2 0,0 2 307,0-7 0,0-6-94,0-8 1,-6-5 50,-4-5 1,2 2 438,-1-6 0,0-7 0,-6-12 0,1-8 0</inkml:trace>
  <inkml:trace contextRef="#ctx0" brushRef="#br0">24569 15681 7884,'28'-5'23,"1"0"1,4-4 142,0 4 0,0-6 138,-4 1 0,-1-2-98,0-2 0,-1-1-191,-3 1 74,3 0 0,-13 5-660,0-1-152,0 7 723,-12-3 0,-2-1 0,-8-1 0</inkml:trace>
  <inkml:trace contextRef="#ctx0" brushRef="#br0">24810 15496 7884,'0'14'376,"0"0"0,0 1 58,0-1 0,0 8-153,0 6 0,0 2-140,0 8 0,-1 0 208,-4 5-349,4-7 0,-6 5 0,7-4 0</inkml:trace>
  <inkml:trace contextRef="#ctx0" brushRef="#br0">25251 14941 7925,'8'-14'0,"-2"6"-67,1 2 60,-6 6 0,10 6 563,-6 4 1,0 4-98,-5 5 0,0-2 14,0 7 1,0 6-150,0 8 1,0 5 31,0 4 1,0 5-153,0 10 1,0-2 13,0 6 0,0-6-138,0 2 1,0 7-198,0 2 0,0 4 248,0-4 1,0 3-13,0-3 1,0-2-213,0-7 1,0-8 30,0 3 0,5-7-147,-1-2 0,1-4-1687,-5-16 940,0 4-51,0-16 1,0-10 394,0-16 1,0-10 316,0-13 1,0 0 294,0-10 0,0-3 0,0-11 0</inkml:trace>
  <inkml:trace contextRef="#ctx0" brushRef="#br0">25422 15169 7925,'8'-22'0,"3"6"11,-7 7 0,3 4 47,-2-5 1,-2 7 661,6-2 1,-4 4-205,4 1 1,-4 0-330,5 0 0,-3 6 32,3 4 0,3 4-141,-4 5 0,-1 3 20,1 6 0,1 7-76,4 3 0,-4 9-57,-1 6 1,-6 3-426,2 6 0,-3-2-198,-2 6 1,-2 1-102,-3 4 0,2-5-48,-6 0 0,-1-7 409,-4-2 1,4-7 343,1-7 0,-7-7 0,-6-1 0</inkml:trace>
  <inkml:trace contextRef="#ctx0" brushRef="#br0">25365 16278 7925,'14'0'1146,"0"0"0,7 0-756,3 0 1,2-2-435,3-3 1,4 4-538,0-4 0,5 4 581,-5 1 0,0-7 0,-4-1 0</inkml:trace>
  <inkml:trace contextRef="#ctx0" brushRef="#br0">23943 16605 8344,'10'9'-100,"-1"1"0,-4-2 841,4 1 1,-4 4-228,5-4 0,-6 4-870,6 1 1,-6 0 173,6 1 1,-7 5-342,2 4 0,-4-2 120,-1 2 403,0 6 0,-6 0 0,-2 4 0</inkml:trace>
  <inkml:trace contextRef="#ctx0" brushRef="#br0">23929 17173 8330,'-8'37'0,"-3"-2"-101,6-7 1,-6 0-122,2 1 0,2-7 366,3-3 1,-3-3 686,3-2-728,-1 0 0,5-4-287,0-1 0,1-4-83,4 4 0,-2-4 159,7 5 0,-5-6 27,4 6 1,-4-6-48,4 6-267,-6-1 306,10 6 1,-11-1 23,2 0 0,-1-4 114,2-1 0,-3 0-87,3 6 0,-5 4 38,-5 0 0,-3 6 0,-6-3 0</inkml:trace>
  <inkml:trace contextRef="#ctx0" brushRef="#br0">25863 9539 8183,'-19'-14'-16,"0"0"0,0 4 20,4 1 0,1 4 349,0-4 1,-5 5-65,0 0 0,-6 2-420,1 2 1,-4 0 70,-6 0 0,4 2-235,-3 2 0,-3 0 176,-2 5 1,0-1 186,-5 1 0,2 4 45,-11-3 1,0-3 184,-5 3 0,5-5-92,0 4 1,1-1-146,-1 2 0,5 7 18,9-3 0,-3 4 66,3-4 0,-8 6-259,-1 4 1,-7 1-21,2-1 1,-3 8-260,-2-4 1,2 5 332,2 0 1,4-3-29,7 3 0,-1-3 2,0-1 1,1-1 34,-1 1 1,-4-1 293,-1 1 0,-4-1-69,5 1 0,-1 1 85,6 3 0,1 3-13,3 7 0,3 1-20,7 3 0,1-1-118,3 6 1,2 0 13,3 5 0,3-1-220,-3-4 0,3 1 121,2-5 0,5 4-173,-1-5 1,6 5 37,-6-4 1,7 4 8,-2-5 0,4 5 139,1-4 1,0 4 76,0-5 0,0 1-75,0-6 0,0 7 104,0 3 0,4 5 85,1 5 1,6-8-82,-1 2 0,2-2-55,2 3 0,1 0 17,-1 0 0,2 0-237,3 0 1,-4-1 32,4 1 1,4-1-111,0-4 0,4-3 135,2-7 1,1 1 13,3 0 0,0-6 298,10 1 1,-4-6-98,8 1 0,-2 2 205,-3-2 0,1 0-71,0-4 0,-1-1-141,1 1 0,4-1-97,1 0 1,16 1-180,3-1 1,5-1-29,0-3 1,-3-5 100,-3-10 0,4-2-98,-4-7 1,5 0 40,5 0 0,3-2 180,-36 0 0,-1-1 0,37-5-360,-3-6 1,-3 0 417,-2 0 1,8-2-106,-36 7 0,-1-1 0,1-1 0,0 0 15,2-3 1,0-1-1,-5 1 1,0 0 5,-1 0 1,-2 0 0,31-16-25,-2-4 0,7 0-1,-33 15 0,1 0 0,-2-2 0,-1 1-63,0 1 1,0 0-1,28-24-37,-4-4 1,-5 1 85,-5-6 0,-3-2-8,-7-8 1,-4 2 5,0-6 1,-6 6 0,1-2 1,-9 2 7,-5-1 1,-5 1 7,-5-7 1,-2-4-14,-7-4 1,-5-3 2,0 2 0,-6 4 5,2-4 1,3 34 0,-1 0 10,0 0 0,0-1 0,0-3 1,1 0 0,1 3 1,1 1-1,-3-2 1,1-1 18,1 5 0,1 0 1,-2-1-1,-1 0 107,0 0 1,0 1 0,-7-37 26,-1 6 1,0 6 239,-4 3 1,-4 5-320,-5 5 0,-7 3 55,-3 7 0,-11 5-510,-7 4 1,-14-2 290,30 19 0,-1-1 1,2 0-1,-1 0-47,0 0 1,0 0 0,-31-21-18,33 16 0,0-3 0,2 0 0,1 0-163,-5-4 0,-1 1 1,2 0-1,-1 0 106,0 2 1,0 0 0,1-1 0,2-1-155,3 2 0,2 0 0,-27-18-70,7 1 1,6 11-407,-1 4 827,-10 12 0,5 10 0,-10 6 0,4 0 0,1 0 0</inkml:trace>
  <inkml:trace contextRef="#ctx0" brushRef="#br0">26360 13420 12917,'0'-20'-2152,"0"10"1,-1-4 1737,-4 9 384,3 4-8,-4-6 0,6 1-110,0-3 0,0 1 254,0-2 0,0 1-133,0-5 0,-5-1-62,0 1 0,-1 0 234,1 0 0,-4 4 174,-10 1 1,2 1-150,-7-2 1,-1-2-22,-9 2 1,4 4 104,-3 1 1,-2-1-31,2 1 1,-6-4-13,1 4 1,-3-5-25,-2 6 0,1-7 8,-1 1 1,-5 2-171,1-1 0,0-1-17,4-4 0,2 0-40,3 0 0,-3-1-56,3 1 1,-3 0-18,-2 0 0,-6 0-6,-3-1 0,-3-4-3,-2 0 0,-3 1 158,3 3 0,-3 1-214,8 0 0,1 0 231,-1-1 1,0 3-51,-5 2 0,-4-1 105,-1 7 1,-4-1-37,4 5 1,2 0 6,8 0 0,-2 0-2,7 0 0,-1 6 6,6 4 0,-7 2 8,-3 2 1,-2 5-10,2 0 1,-7 7-23,7-3 1,0 6-20,10 4 1,0-1-55,5 5 1,-3 1-26,7 5 1,0 4-25,4 1 1,2 10-52,4-1 1,2 3-33,7-3 1,1-5 6,4 0 1,2-4-20,7 4 0,2-6 11,3 1 0,3-8 2,6-1 0,6 2 187,4 7 1,3-3-85,1 4 1,1-6 35,-1-4 1,7 2-6,3-7 0,9 5 35,6-5 0,8-1 27,5-9 1,-1 4-202,2-3 0,-6-2 350,6 2 0,-4-7-92,8 2 0,3-8 21,-32-6 1,1 0 0,2-3 0,-1-1-43,-1 1 1,-1 1 0,0 0 0,0 0 40,34 2 0,3-2-111,-37-5 0,1-1 0,3 0 0,0-2-84,1-1 1,0-2-1,-1-1 1,-2-1 39,-1 1 1,0-1 0,0-3 0,-1-1-145,-2 0 0,1 0 0,0-1 0,1 0 101,1-4 1,0 0 0,-1 0 0,1-2-8,0-2 1,-1-1-1,0-1 1,-2-1 75,-1-1 0,-2-3 0,1 0 0,-1-1-47,-6 0 1,-1 0-1,2 0 1,-1 1 8,0 1 0,0 1 0,-2-1 1,0 1 2,2-1 1,0 1 0,26-27 17,-5 3 1,-9-4 128,-10 4 0,-11 3-53,-8 2 0,-6 4 159,-8 5 0,-9 5-143,-10 9 1,-19 4-580,-24 6 1,-11 6 151,29 5 1,-2 1-1,2 1 1,0 0-520,-3 1 0,-1 0 862,-2 0 0,-1 0 0,-2 3 0,-1-1 0,-3 1 0,0-1 0,0 0 0,0 1 0</inkml:trace>
  <inkml:trace contextRef="#ctx0" brushRef="#br0">26204 15254 15730,'-7'-50'-3338,"0"12"2845,-8 9 0,6 12 424,-1 3 0,6 0 164,-6 4 1,5 2-271,-4-1 0,4 1-125,-4-2 1,1-2 135,-2 2 0,-2 2-27,2-1 0,-1-1 393,2-4 1,-4 5 17,4-1 1,-9 1-38,-1-6 0,-1 1-36,1 0 1,1 0-40,-5 0 0,-3-1 86,-7 1 1,-3 0-86,-7 0 0,-6 4 88,-3 1 1,2 6-34,-3-2 0,1 3 43,-5 2 0,-4 0-46,-1 0 0,-4 2-158,4 3 0,-4-4 190,4 4 0,2-3-56,8-2 0,-2 0-107,7 0 0,-7 4 57,2 1 1,-3 1-33,-2-1 0,-5 1 140,1 4 1,1 2-105,8-2 0,7 3-43,7 1 1,5 5-91,-5 0 0,2 4 10,-2-4 0,-5 7-22,1-3 0,-7 4 17,-8 2 1,6 1 74,4 3 1,3-3-104,1 3 1,7-3-27,3-2 0,3-4 210,1 0 0,2 0-171,4 4 1,-3-4 16,7-1 1,0-4-34,5 5 1,0-2-93,0 2 1,6 7-58,3-2 0,-1 4-16,1 0 0,2 8-22,8 7 0,-2 10-62,6-1 0,1 3 44,4-3 1,0 0 19,0 0 1,5-2-122,0-3 0,7 2 21,-3-7 1,6 0 309,4-4 0,8 3 92,6-3 0,12 2 297,-2-7 1,9-3-44,0-2 0,-1 2-203,2-2 1,0 0 88,-29-18 1,0-1-1,4-2 1,0-1-12,3 2 1,0-2 0,2-2 0,1-1-18,-3 2 0,0-1 1,-2-1-1,-1-1-19,-2-2 1,1-1 0,1 0 0,1-2-55,2-1 0,0-2 0,3 1 1,1 0 28,-2 1 1,0-2-1,-3-1 1,-1-2 10,0 0 1,-1-1 0,0-2 0,-1-1-21,1-1 0,1-1 0,2 2 0,2-1 16,0-2 1,0-2-1,-1 0 1,-2-2-52,0-1 1,-2-1 0,-3-2 0,-1-2-3,28-17 1,-31 15 0,0-1-48,-2-2 0,0 0 0,1-2 1,0-1-27,0-1 1,-1-2-1,-3 3 1,-2-2-36,-1-1 0,-2-2 0,19-32-45,-22 31 0,-1-1 0,-2-5 0,-3-1-92,-3 0 0,-2-1 1,-3-2-1,-2-1 10,-3-2 0,-2 1 0,0 3 0,-2-1-7,0-2 1,-2 0-1,-6 2 1,-3 1 14,-3 1 1,-3 1 0,-4-1-1,-3 1 49,-2-2 0,-3 2 0,-6 5 0,-2 2-217,-4 0 1,-2 3-1,-4 5 1,-2 2 324,-1 3 1,-2 1-1,-6 3 1,-2 2-328,-7 2 0,-2 4 0,0 2 0,0 2-994,-1 2 1,0 3 1319,-3 6 0,-1 1 0,2-1 0,-1 1 0,-4 5 0,0 2 0</inkml:trace>
  <inkml:trace contextRef="#ctx0" brushRef="#br0">24455 8487 8141,'-6'-8'-299,"4"0"-597,-3 4 1942,4 2-687,1-4 0,0 9 24,0 6 0,0 4-118,0 15 0,0 4-103,0 11 1,-7 1-56,-2 3 1,-2 2-103,1 3 1,-2 2-9,2-6 0,-2 4-208,-3-5 0,8 0-407,2-4 0,3-2 281,2-3 0,0-10-869,0-9 1206,0-9 0,13-4 0,3-6 0</inkml:trace>
  <inkml:trace contextRef="#ctx0" brushRef="#br0">24682 8587 8134,'0'20'-131,"-1"1"-89,-4 2 0,4 6 765,-4-1 0,3 1-180,2 4 1,0 2-81,0-2 0,0 5-131,0-5 0,7 0-179,2-4 0,4-3 41,1-2 1,-5-3-103,1-7 0,-2-5 122,1 1-132,4-7 57,-12 10 1,4-12 70,-10 4 0,-9-3-211,-9-2 0,-6 6 55,-4 3 0,1-1-474,-6 2 0,0-2 126,-4 1 1,5-3-22,4-6 1,8 0 492,1 0 0,1-12 0,-6-4 0</inkml:trace>
  <inkml:trace contextRef="#ctx0" brushRef="#br0">24597 8743 8101,'36'-22'-63,"-1"6"103,-6 7 1,-7 1-30,-3-2 0,-3-1 165,-2 7 1,0-6-862,0 5 685,0 1 0,1-3 0,-1-1 0</inkml:trace>
  <inkml:trace contextRef="#ctx0" brushRef="#br0">24910 8772 7998,'-8'-8'-715,"-5"1"1811,12 7-464,-6 0-376,1 0 64,5 0-144,-6 0 0,7 2 107,0 3 60,0-4-163,0 6 125,0-7-1015,0 0-283,0-7 381,7 6-95,-6-6 202,5 7 155,-6 0 801,0 0-262,0-6 476,0 4-285,0-4 32,0 6-128,0 0-175,0 6 0,0 2 13,0 7 1,0 0-25,0 4 0,-1 3-50,-4 7 0,4 4-19,-4 0 1,3 0-101,2-4 0,0-1 133,0 1 0,2-12-151,3-3 0,2-4 129,8-1 0,-1-6-67,0-12 1,5-7-34,0-12 1,5-6-135,-5 1 0,4-6-20,-4 1 1,0-3 102,-4-2 0,-8 5 192,-2 0 1,-3 7-150,-2-2 0,-2 7 108,-3 3 0,-2 12-100,-8 1 0,-5 7 157,-4 3 1,2 13-78,-2 6 1,5 6-38,-4 3 1,10 1-526,-1-1 0,7 1 56,-2-1 486,6-6 0,3 5 0,8-5 0</inkml:trace>
  <inkml:trace contextRef="#ctx0" brushRef="#br0">25223 8772 8134,'0'14'136,"-2"0"-58,-3 0 1,2 0 176,-6 1 1,6 4 117,-2 0 1,3 1-140,2-1 0,0-8-211,0 3 0,7-4 147,2-1 0,4-2-236,1-7 0,0 0 19,0 0 0,5-2-108,0-3 1,0-4 69,-5-10 0,1-2-123,-1-2 0,-1-4 56,-4 3 0,2-1 116,-6 1 0,0-3 102,-5 4 1,-5 2-116,0 2 1,-8 5 198,-1 4 1,-6 4-37,-9 6 0,6 2-196,-1 2 0,0 6-30,-4 9 1,10-3-218,4 3 0,9-4-130,1 0 0,5-3 459,9-2 0,-1 2 0,12-4 0</inkml:trace>
  <inkml:trace contextRef="#ctx0" brushRef="#br0">25564 8743 7998,'-5'10'-182,"0"-1"1,-4 1 121,4 4 0,-4 0 820,4 0 0,-4 5-221,4 0 0,-5 0 327,6-5-320,-1 0-320,5 1 1,6-6-229,4 1 0,2-7 97,3 2 0,-1-10-334,0-5 1,0-7 11,0-2 1,4-5-191,-4 5 0,7-4 165,-12 4 0,5-5 32,-9 5 1,0 0 45,-5 5 1,-2 4 40,-3 1 0,-3 6 215,-6-2 0,0 5-50,0 5 1,0 3 87,-1 6-326,1 0 1,5-1-705,-1-4 587,7 4 0,3-12 323,10 4 0,2-3 0,2-2 0</inkml:trace>
  <inkml:trace contextRef="#ctx0" brushRef="#br0">25962 8800 7720,'0'8'2541,"-2"3"-1704,-2-6-389,2 6-196,-4-3 0,6 1-161,0 1 144,0-7-316,6 3 1,-3-6 90,7 0 1,-2-6-274,1-4 1,4-2 92,-4-3 0,-1-4-17,2 0 0,-7 1 49,2 3 0,1 1 63,-1 0 1,-1 0 71,-4-1 1,0 6 63,0-1-141,0 1 35,0-5-337,-6 0 1,-2 6 117,-6 3 0,-2 11-83,-3 8 0,2 2 124,-7 8 0,0-2 59,-4 2 1,1-2-196,3-3 0,5-8 359,10 3 0,-4-3 0,5 3 0</inkml:trace>
  <inkml:trace contextRef="#ctx0" brushRef="#br0">25990 8658 7941,'-6'-8'-40,"-3"3"0,1 4-64,-2 1 1,6 0 999,-6 0-526,1 0 1,-6 11-57,1 3 1,0 5-127,0 0 0,0-2 12,-1 7 0,6 0 9,-1 4 1,7-1-24,-2-3 0,4 1 21,1-6 1,6 0-206,4-5 0,7-1-33,2-4 0,6-3-78,-1-6 1,-2-1 113,2-4 0,-2-3-127,2-6 0,1-7-100,-6-2 1,0-4 42,-5-2 1,0-4 12,0 0 1,-6-5 62,-3 5 0,-3 6-103,-2 8 1,-2 0-134,-3 5 1,-9-2-679,-10 11 1017,4 1 0,-13 10 0,3 2 0</inkml:trace>
  <inkml:trace contextRef="#ctx0" brushRef="#br0">28308 8516 8207,'-10'0'0,"1"0"0,0 0 0,-6 0 0,7 1 0,4 4 0,2 4 0,2 10 0,2 0-225,2 10 287,-2-10 0,11 14 6,-4-9 1,4 1-11,1-1 0,-5 1-9,1-6 1,-5 0 53,4-5 9,-6 0-72,4 0 1,-7-4-173,0-1-337,-7-5 1,-1-4 468,-6-10 0,-6-3 0,-2-1 0</inkml:trace>
  <inkml:trace contextRef="#ctx0" brushRef="#br0">28294 8558 8389,'19'-14'-9,"0"0"0,4 4-408,-4 1 0,5 6 118,-5-2 1,-5 5 298,-4 5 0,-1 3 0,5 6 0</inkml:trace>
  <inkml:trace contextRef="#ctx0" brushRef="#br0">28351 8544 7024,'-15'0'-384,"1"0"550,6 0 0,-4 6 125,2 4 1,-2 3-96,-3 1 1,3 2 36,2 2 0,-1-2-75,6 3 0,1 2 36,4-2 1,0 4-40,0-4 1,1 7 9,4-3 1,3-1 19,6 2 0,0-5-5,1 5 1,-1-7-79,0 2 1,0 2-182,0-2 1,-4 0-543,-1-5 459,-5 0 1,2 0 37,-6 0 0,-5-4 125,0-1 1,-6-5-30,2 0 0,-9-2-116,-1-2 0,-1-2-232,1-2 0,2 0-149,-7-5 1,5-1 209,-5-4 0,7 0-259,-2 0 574,3-7 0,2-1 0,0-6 0</inkml:trace>
  <inkml:trace contextRef="#ctx0" brushRef="#br0">28251 8544 8154,'21'-6'0,"-6"4"0,4-3 0,-3 4 0,-2 1 0,-1 6 154,-3 4 1,2-2 322,-2 1 0,2-1-1152,2 1 0,2-2 675,3-7 0,-3 0 0,5 0 0</inkml:trace>
  <inkml:trace contextRef="#ctx0" brushRef="#br0">29062 8373 7871,'-8'0'-317,"1"2"870,7 3 1,-4 4-316,-1 10 0,-6-1-49,1 5 1,-4 6-142,-5 4 1,2 5 98,-7-5 1,7 0-358,-2-4 0,-2 2-166,2-2 0,0 1-195,5-11 0,1 0 571,4-5 0,-4 0 0,5 0 0</inkml:trace>
  <inkml:trace contextRef="#ctx0" brushRef="#br0">29033 8530 8105,'27'0'0,"-3"0"0,1 1 0,-6 4 0,-2 3 0,-7 6 0,2 5-200,-2 0 0,-4 5 88,-1-5 1,-5 6-305,-5-1 1,-3 1 415,-6-1 0,-7 3 0,-1-5 0</inkml:trace>
  <inkml:trace contextRef="#ctx0" brushRef="#br0">28990 8715 8105,'8'20'-125,"-1"2"62,-7 7 0,0 5 946,0 4 0,0 5-294,0 4 1,0 4-94,0 6 0,-7 6-448,-2 3 0,1 1-128,-2-6 0,6 1-329,-6-10 1,7-3-377,-2-2 0,4-9 384,1-4 0,6-4 401,4-2 0,2-6 0,2-1 0</inkml:trace>
  <inkml:trace contextRef="#ctx0" brushRef="#br0">28720 10847 8272,'0'19'286,"0"0"1,0 8-185,0 1 0,0 7 0,0 8 35,0-1 1,0-4-190,0 0 0,5-6-125,0 1 0,6-3-280,-2-2 1,4-5 160,1-5 296,0-8 0,1-4 0,-1-6 0</inkml:trace>
  <inkml:trace contextRef="#ctx0" brushRef="#br0">28848 10790 8247,'14'0'0,"1"7"0,-1 2 0,5 2-437,0-1 0,6 1 184,-1-7 1,-2 1 336,2-5 0,-5 0-17,4 0 0,-5 0 179,1 0 1,1 0 306,-1 0-448,0 0 1,-5 2 161,0 2 0,-6 11-114,-3 8 0,-3 6-74,-2 4 0,-2 10-150,-3 9 1,-3-2-311,-6 2 0,-5-6 150,0 2 1,0-4-78,5-2 1,-5-5-229,0-4 1,-1-5 535,1-4 0,3-3 0,-3-7 0,-3-6 0,0-2 0</inkml:trace>
  <inkml:trace contextRef="#ctx0" brushRef="#br0">28891 11501 8200,'-10'-14'-635,"1"0"0,6-1 639,-2 1 1,11 0 432,9 0 0,0 4-223,9 1 1,1 6 62,9-2-277,-4 3 0,11-4 0,-5-2 0</inkml:trace>
  <inkml:trace contextRef="#ctx0" brushRef="#br0">28806 12070 8129,'-8'6'-333,"1"7"0,7 7 770,0 2 0,0 7-218,0 4 1,0 5-82,0-5 0,0 5-112,0-5 0,0 5-32,0-5 1,0-1-202,0-9 0,0 3 59,0-7 0,0-5-531,0-5 334,7-5 0,-4 2-419,6-6 764,-6-13 0,10 4 0,-5-12 0</inkml:trace>
  <inkml:trace contextRef="#ctx0" brushRef="#br0">28891 12155 8129,'14'-14'-218,"2"0"-54,3-1 1,-2 3 581,7 2 0,-5 4-8,5 6 1,-7 0-200,2 0 1,1 5-48,-1-1 1,-1 7-155,-9-1 0,2-1 105,-6 6 0,0-4-56,-5 8 0,0-2 47,0 2 1,-2 3-164,-3 7 1,-7-3-100,-7-2 0,-5 3 57,5-3 0,-4-4 113,4-1 0,-5-3 66,5-2 1,0-6-16,5-3-55,6 3 160,2-7 1,12 4-95,3-10 0,6 2 24,4-6 0,1 5-117,4 0 0,3 2 115,-4 2 10,-2 0 0,6 6 0,-5 2 0</inkml:trace>
  <inkml:trace contextRef="#ctx0" brushRef="#br0">28862 13051 8053,'-9'6'-525,"0"3"0,4 6 475,-5 4 0,2 3 187,-1 6 0,-2 2 153,6 3 1,-4-1-81,4 6 0,0-2-283,5 2 1,0-3-91,0-7 0,6-6-221,4-3 0,3-4-120,1-6 504,0-3 0,0-12 0,0-2 0</inkml:trace>
  <inkml:trace contextRef="#ctx0" brushRef="#br0">28820 13179 8053,'22'-7'0,"0"1"0,-3-3 0,2 2-319,2 7 1,4 0 89,-3 0 1,-2 0 370,2 0 1,-5 0-47,4 0 1,-5 5-43,1 0 0,-10 6-44,-4-2 1,-4 4 4,-1 1 0,-1 2-52,-4 3 0,-3 3 11,-6 6 0,-2 1-169,-3-1 0,2-4 106,-7 0 0,7-7-34,-2 2 0,8-5 20,1-4-7,7 2 39,-3-10 1,12 4-16,4-6 0,7 0 74,2 0 0,5 0-42,-5 0 1,4 0-42,-4 0 95,6 0 0,-9 13 0,5 3 0</inkml:trace>
  <inkml:trace contextRef="#ctx0" brushRef="#br0">28848 13918 8061,'8'0'-10,"-2"8"75,-6 6 1,0 7-36,0 7 1,0 0 110,0 1 1,0 4-150,0 0 1,0 5 115,0-5 1,-4 5-1,-1-5 1,0 5-316,5-5 0,0 1 112,0-6 1,2-6-164,3-3 0,-2-5-409,6-4-96,-6-4 763,4-6 0,-1 0 0,2 0 0</inkml:trace>
  <inkml:trace contextRef="#ctx0" brushRef="#br0">28919 14117 8061,'21'-8'0,"-5"2"-124,3 6 0,1 0-227,-1 0 0,0 1 502,-5 4 1,-1 4-15,-4 10 1,2-3 35,-6 3 0,0-1-67,-5 1 0,0 3-44,0 6 0,-6 1-84,-4-1 1,-7 0-143,-2 1 1,-5-6 35,5 1 0,-5-2 46,6 2 41,-8-3 1,10-9-53,-3-2 99,10-4 0,4-6-14,10 0 0,8 0 21,6 0 1,4 0-112,-4 0 0,7 0-132,-3 0 1,2 2-125,-1 2 0,1-2 354,-6 3 0,0 9 0,-4 2 0</inkml:trace>
  <inkml:trace contextRef="#ctx0" brushRef="#br0">28720 15226 8015,'0'-8'866,"5"3"-908,0 10 0,-1 4 137,-4 10 0,5 5 15,0 9 0,0-1 77,-5 6 1,0 0-169,0 4 1,0 1-75,0 0 0,0 1-176,0 3 0,0-4 89,0-1 0,0-5-174,0-9 0,1-3-750,4-6 494,-3 0 572,4-17 0,-12-2 0,-2-8 0</inkml:trace>
  <inkml:trace contextRef="#ctx0" brushRef="#br0">28734 15510 8015,'21'-14'0,"-2"1"154,9 4 0,-2-2-72,7 6 1,-3 0-27,-2 5 0,6 7-29,-1 2 1,-5 2 5,-4-1 0,-7 7-21,2-3 0,-9 8-5,-6-3 0,-2 11-135,-2-1 0,-2 9 97,-2 0 1,-6 9-377,-9 5 1,-3-3 146,-6-2 0,-6-9 102,1-5 1,-5-4-36,5-5 1,0-1-56,5-9 1,5-1 362,5-8 1,8-4 0,5 6 37,10-7 1,16-7 264,12-2 1,8-4-242,6-1 0,4 0 81,6 0-397,-7 6 1,5-11 0,-4 3-1</inkml:trace>
  <inkml:trace contextRef="#ctx0" brushRef="#br2">29445 10421 8265,'-8'6'-661,"2"-4"0,8 5 894,2-2 1,0-2-70,5 7 0,-1-5 172,2 4 1,7-6 73,-3 2-252,3-3 1,4-2-16,3 0 0,3-12 10,1-2 1,5-11 120,0-3 0,7-7-94,-2-8 0,8-1-458,1-3 0,11 2 279,-1-2 1,2-2-109,-7 2 1,0-6 131,-9 6 1,1-11-36,-11 1 0,-5 1 38,-4 4 1,-5 5-121,5-5 1,-7 4 9,2-4 1,-3-1 96,-2-9 0,-4 2-61,-1-6 0,-1-1-143,2-4 0,2 6 161,-2 4 1,-2-2 24,1 1 0,-4-6-7,4 2 1,-6 1 3,2-1 0,-3 6 3,-2-2 0,-2 8-86,-3 2 0,-4 2 88,-10-3 0,2-2-52,-7 3 0,2-3 48,-2-2 1,-4 6-39,-1 4 0,-1 3 36,-8 1 0,-1 0-3,-9 1 0,-2 4 5,-7 0 1,-1 6 7,-4-1 0,3-2 148,-2 2 1,2 0-104,3 5 0,-9-2 48,-6-3 1,32 19 0,-1 2-82,-5-2 0,0 0 0,4 2 1,1 0-13,0 0 1,-1 0 0,-31-8 18,-4 6 0,-1-4-13,30 11 1,-1 0 0,1-2 0,1 1-10,-2 3 0,1 0 0,1 0 1,0-1-12,4 1 1,-1 1 0,-3-2-1,0 1-202,-1 2 0,-1 1 0,-5-3 0,-1 0 214,0 3 1,-1 0 0,2-1-1,0 1-24,3 2 0,1 0 1,-3 0-1,-1 0 20,-5 0 0,-2 0 1,1 0-1,-1 0-16,1 0 1,0 0 0,0 0 0,1 2 11,1 0 0,0 0 0,-3 1 0,-1 1-218,-8 0 0,0 1 0,4 1 0,1 1 241,2-3 0,0 1 1,0 1-1,-2 1 3,-4 0 1,-1 0 0,2 2 0,-1 1 48,0-1 0,-1 1 0,-2 2 0,0 1-38,2-1 0,0 0 1,0 1-1,-1 1 84,-1 0 0,0 0 1,0 0-1,0 1-53,2-1 1,1 0 0,-3 1 0,1 0 39,-2 2 0,2-1 0,5-1 0,0 0-59,-1 2 1,0-1 0,-3 2 0,0-1 1,-6 0 0,-2-1 0,4 2 0,1-1-10,8 0 0,0-1 1,-3 0-1,-2 0-78,-2 3 1,0 0 0,3-3 0,0 1 5,0 1 1,-1 2-1,-1 0 1,-1 1 40,-2 5 0,-1 0 0,5-3 0,1 1 23,-3 4 1,0 1 0,2-2 0,0 0 6,-2 1 0,0 1 0,5-3 0,1 0 10,-4 0 1,0 0-1,1 0 1,1 0-313,3 2 1,0 1 0,-3 0-1,-1-1 286,4 1 1,0-1 0,4-2 0,0 0-12,6 0 1,-1 0 0,0-1 0,0 1-199,-4 0 1,-1 0 0,3-2 0,1-1 137,-2-4 1,2 0-1,4 1 1,1 0 18,4-4 1,-1 1 0,-2 0 0,-1-1 16,-3-2 0,-1 0 0,2 1 0,0-1 0,1 0 1,0 0 0,4 2-1,1 1 90,2 0 0,0 0 1,-4 0-1,-1 0 3,-2 0 1,0-1 0,-1 0 0,1 0 69,0 3 1,0 0-1,4-3 1,1 1-62,2 2 0,0 0 0,-1-3 0,-1 0-17,0 0 1,-1 1 0,1-2 0,-1 0 77,3-1 0,0 0 0,1-2 1,1-2-83,-28 9 0,-6-3-99,11-2 0,-7-6-5,7-3 1,2-3-219,3-2 1,-1-7 129,5-2 1,4-5 694,10-5 1,2-2-610,3-3 0,2-7 30,2 2 1,4-9-40,-3 1 0,8-5 8,1 0 1,7-2-208,-2-4 0,3-1 135,2-3 0,6-2 31,3 7 0,-1-5 105,1 4 1,1-4 122,4 5 1,0 1 477,0 8 0,0 4-446,0 5 0,-7 7 411,-2 3 1,1 5-538,-2 4 0,1 2 211,-5 4 0,4 2-182,1-3-54,-1 4 1,1 1-25,-1 0-32,7 0-3,-3 6 1,4 2-1,-3 6 1,4-4 27,-4-1 1,-3 7 9,-1 8 0,-4 3-57,-1 1 0,-5 8-21,0 7 1,-6 0-13,1 4 0,-3 2-8,-1-2 1,1 5-13,3-4 0,-1 4-27,6-5 1,2 1-157,7-6 1,4-5-1619,6-4 1908,0-9 0,19-4 0,4-6 0</inkml:trace>
  <inkml:trace contextRef="#ctx0" brushRef="#br2">18739 8430 8646,'21'7'1046,"3"2"1,10 5-551,9 5 1,16 2-1687,16 3 616,-30-13 0,2-2 0,6-1 0,1-2 1,3 1-1,0 1 0</inkml:trace>
  <inkml:trace contextRef="#ctx0" brushRef="#br2">31208 4635 8574,'-6'-29'40,"-3"1"16,2-1 1,1 1 0,6-2 509,0-3-264,0 3 0,0 1 606,0 10-604,-6 3 1,-2 9-186,-6 2 0,-7 13-81,-3 11 0,-4 6-192,-5 18 1,1-2 150,-6 11 1,5-5-185,-5 5 1,6-6 168,-1 1 0,8-2-119,1-3 1,7-5-72,-2-4 0,10-8 28,4-1 1,3-7 140,2 2 0,2-5 40,3-4 0,2 2 4,8-2 1,5-2-97,4 1 0,0-4 6,4 5 0,-4-6-228,4 6 0,-1-5 86,-8 4 1,6-4-520,-1 4 0,-4-4 746,-1 4 0,4 1 0,-1 4 0</inkml:trace>
  <inkml:trace contextRef="#ctx0" brushRef="#br2">31436 4521 7137,'14'0'28,"0"0"0,1 0 48,-1 0-60,6-6 1,-4 2-276,3-5 0,-3 4-91,-2-4 350,0 5 0,0-2 0,1 6 0</inkml:trace>
  <inkml:trace contextRef="#ctx0" brushRef="#br2">31365 4791 8453,'-21'14'0,"7"0"-329,6-6 0,10-1 189,2-7 0,11-2 353,8-3 0,4-3-170,2-6 0,1-2 12,3-3 0,-3 4-138,3-4 0,-5 4-194,-4 6 0,1-2-557,-6 6 834,-6 0 0,0 5 0,-5 0 0</inkml:trace>
  <inkml:trace contextRef="#ctx0" brushRef="#br2">31507 4549 8456,'-14'0'-241,"1"7"-61,4 2 1,-4 5 392,4 5 1,-6 10 342,-4 9 1,4 3-104,-4 1 1,-4 7-140,0 3 0,2-3-231,2-1 1,10-4 62,4-1 1,3-9-76,2-5 1,12-7-4,2-8 0,9-6-284,1-3 1,-2-4 107,2-1 0,0-8-141,4-6 1,1-3-650,-1-12 1020,-6 4 0,5-16 0,-5 5 0</inkml:trace>
  <inkml:trace contextRef="#ctx0" brushRef="#br2">31678 4734 8456,'-7'14'0,"-1"1"131,-6-1 0,5 5 330,-1 0 0,7 6-211,-2-1 1,4 1 34,1-1 0,0-2-306,0-3 0,1-8-69,4 3 1,4-9-117,10-1 1,-1-4 183,6-4 0,4-6-118,5-9 1,0-1 128,-4-4 0,-1-3-203,1 3 1,-3-2-37,-2-3 0,-3 1 61,-7-1 1,-6 6 122,-3-1 0,-4 7 37,-1-2 0,-1 3-10,-4 2 1,-9 4-29,-10 1 1,-3 5 4,-1 0 0,-1 2 8,1 2 0,-5 5 29,-1 0 1,3 6-39,7-2 0,-1 4 24,6 1 0,6-5-147,8 1 1,4-5 11,1 4 1,6-6-202,4 2 0,10-5 375,9-5 0,12-9 0,9-8 0</inkml:trace>
  <inkml:trace contextRef="#ctx0" brushRef="#br2">32360 4350 8456,'8'0'558,"-2"0"0,-14 7-310,-6 2 0,-6 7-177,-9 8 1,-4 1-151,0 13 1,-7-2 127,2 2 1,-3-3-84,-1-7 0,5-1 16,4-3 1,6-4-20,8-6 114,0 1 0,18-6-213,-4 1 1,11-7 81,9 1 0,4 0-103,4 0 1,6-2 157,-1 3 0,-1-2 20,1 2 0,4-2-65,-8 6 1,4-4 25,-9 4 1,-2 1 13,-7 4 1,1 0 16,-6 1 1,-2-1 8,-8 0 0,2 5 3,-6 0 0,-6 0-9,-4-5 0,-6 0-149,1 1 1,-1-1 78,1 0 1,-2-5-276,2 1 1,3-7 89,2 2 0,0-5-55,5-5 0,-2-4-203,12-10 497,-1 3 0,11-17 0,2 3 0</inkml:trace>
  <inkml:trace contextRef="#ctx0" brushRef="#br2">32346 4535 8480,'36'-8'-258,"-1"-3"-65,-7 6 1,1 1 958,-1 4 0,1 6-114,-1 3 0,1 4-202,-1 1 0,-1 0-28,-4 1 0,0-6-102,-4 1 1,-4-1 17,4 5 0,-3 1-168,-2-1 1,-6 0 57,-3 0 0,-3 0-218,-2 1 1,-7 4 8,-2 0 0,-18 7-247,-11 3 0,-24 6-75,23-15 0,-2 2 0,-4 2 0,0 1-1059,-5 1 0,0 0 1492,3 4 0,1 2 0,-3 0 0,0 1 0,2 2 0,1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28535 14202 24575,'-65'-18'0,"-1"-1"0,1 1 0,-1-1 0,5 3 0,0 0 0,-3 1 0,0 1 0,-2 1-1967,-6 1 1,-2 1 0,-2 2 0,0 0 0,-2-1 1717,8 1 1,-2-1 0,0 0 0,-2 0-1,1 1 1,-2 0-112,-3 1 1,-1 0 0,-1 0 0,0 1 0,-1 0 0,-1 1 359,8 1 0,-1 0 0,0 1 0,0 0 0,-2 0 0,0 1 0,-1 0-110,5 0 0,-1 0 0,-1 1 0,-1 0 1,0 0-1,0 1 0,-1 1 0,1 0 110,5 1 0,0 0 0,-1 0 0,1 1 0,-1 1 0,0 0 0,-1 1 0,1 1 0,0 0-226,-2 2 1,0 0-1,0 2 1,-1 0 0,1 0-1,-1 2 1,1 0 0,-2 2-1,0 0 226,3 0 0,0 2 0,-1 0 0,0 1 0,-1 1 0,1 0 0</inkml:trace>
  <inkml:trace contextRef="#ctx0" brushRef="#br0">27071 9795 19225,'-78'-8'0,"0"0"0,0 0 0,0 1 0,0-1 0,0 0 0,8 1 0,0 1 0,-1-1 0,0 1 0,0 1 0,-1 1 0,0 1-1037,-3 2 0,-1 1 0,0 2 1,-1 0-1,1 1 0,0 0 0,-1 0 1037,2 0 0,-1 0 0,-1 1 0,2-1 0,-1 2 0,1 0 0,0 1-220,3 1 0,0 0 0,1 1 0,0 1 0,0 1 0,2 1 0,-1 0 220,-7 3 0,1 0 0,0 2 0,1 1 0,0 1 0,1 3 0,-1 1 0,0 2 0,1 2 0,0 1 0,0 1 0,2-1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5304 6582 8301,'-8'2'-200,"3"3"0,3 7 1,4 10 729,3 5 0,-4 2-157,4 13 1,-3-1-177,-2 11 1,0-1-59,0 1 1,0-3 39,0-6 0,1-7-242,4-3 0,-3-4 68,2-6 0,3-2-1006,-3-7 267,7-6 282,-3-2 0,5-12 452,-4-4 0,4-15 0,-5-5 0</inkml:trace>
  <inkml:trace contextRef="#ctx0" brushRef="#br0">5432 6667 8301,'14'0'-500,"2"-1"349,3-4 1,4 2 745,10-6 0,9 4-153,5-5 1,7 6-573,-2-6 0,3 1 53,2-6 0,0 1-82,0 0 1,1 1 316,4 4 0,10-2-85,-29 8 0,0 1 1,-1-1-1,-1 1-131,2 2 1,0 0 0,-1 0 0,-1 0 192,35 0 1,3 0-200,2 0 1,-38 0 0,1 0 70,5 0 0,1 0 0,-5 0 0,-1 0-94,-1 0 1,-1 0 0,35 0 74,4 0 0,0 0-44,-39 0 1,1 0-1,-1 0 1,0 0-61,38 0 0,-2 7-59,-7 2 0,-7-1 118,-2 2 0,3-1 5,1 5 0,5 0 158,5 1 1,-3-6-93,3 1 1,-10-6 106,-4 6 0,2-7-69,3 2 1,7-2 37,2 2 1,4-4-44,-4 4 0,-6-4-42,-9-1 1,-2 5-152,-2 0 1,4 1 137,1-1 0,1-2-96,-1 7 0,-9-2 105,4 1 1,-11 4-98,-3-4 0,-2 4 80,-8 1 1,-5 0 121,-4 0 1,-2-4-136,2-1 0,-2 1 288,-3 4 1,-3 0-279,3 1 1,-4 3 163,0 1 1,-6 2-103,1-2 0,-7-2-63,2 7 1,-5 1 30,-5 8 1,-5-1-22,-9 6 1,2 0-83,-7 5 1,7 4-101,-2 0 0,-2 2-570,2-1 546,1 2 1,-3 1-1,-1-2 1</inkml:trace>
  <inkml:trace contextRef="#ctx0" brushRef="#br0">5119 7321 8498,'0'-14'-466,"3"2"-219,6 2 1,12 4 856,12 6 1,7 0-32,-2 0 1,3 8 188,1 6 1,7 2-96,3 7 0,7 1-633,7 5 1,5-7 411,-31-12 0,1-1 0,0-2 0,0 0-71,35 2 0,-35-5 0,0-1 129,40-3 1,-31-3 0,2-2 61,5-2 1,0 0 0,-1-1 0,0 0-235,1-4 1,0 0 0,-3 3 0,1-1 156,4-2 1,0 0-1,1 3 1,0-1-248,4-2 0,0 1 0,-1 2 0,-1 0 267,-7-1 0,-1 1 0,2 4 1,0 1-17,1 1 1,0 1 0,-3 1-1,0 1-151,-2-1 1,0 2-1,-7 1 1,0 2 116,-2 0 1,-1 1 0,2 1 0,1 1-3,2 0 0,0 0 0,2 2 1,0 1-11,1-1 1,0 1 0,-5 2 0,-2 1 26,0-1 0,0 0 1,-2 1-1,1-1-8,3 1 0,0-2 1,2 0-1,0-1 61,2-3 1,1 0 0,-4-1 0,0 0-52,-3 0 1,-1-2-1,1 0 1,1-2-76,-2-1 0,1-2 0,3-3 0,0-3-84,3 1 1,1-2-1,2-3 1,-1-2-155,-1 2 0,0-1 0,-4-1 1,-1 0 65,-4 1 0,-1 1 203,34-10 0,2 5 0,-10-3 0,-3-3 0</inkml:trace>
  <inkml:trace contextRef="#ctx0" brushRef="#br0">10095 6923 8139,'-14'-6'72,"0"-2"0,7 0 195,7 4 0,7 2-216,7 2 0,0-2-163,0-2 1,7-1-9,2-9 1,9-4 167,1-10 1,13-7 343,1-3 0,15-3-417,-27 20 1,1 0-1,4-1 1,1 1 157,1 0 1,1-1 0,3-1-1,-2-1-165,-6 0 0,0 0 0,2 1 0,-1-1 94,27-19 1,-4 4-571,-5 6 1,-7 1 292,-7 13 1,-8 0-1148,-7 5 612,1 0 34,-14 0 716,0 6 0,-9-5 0,-6 5 0</inkml:trace>
  <inkml:trace contextRef="#ctx0" brushRef="#br0">11261 6070 8139,'28'-14'-221,"1"0"293,-1 0 0,1 0 21,-1-1 1,2 3 161,3 2 1,-3-1-59,3 6 0,-1-4 7,1 4 1,-3-4 3,3 4 1,-3-1 228,-1 1 1,-2 3-136,-4-2 1,-2 2-175,-7 2 1,-4 0 124,-1 0 0,-6 6-191,2 4 0,-16 9 135,-8 4 0,-14 15-599,-10 5 0,-4 9-63,-5 0 1,3 4-315,6 0 0,8-7-416,7-6 1098,6-7 1,8-7-1,-1-1 1</inkml:trace>
  <inkml:trace contextRef="#ctx0" brushRef="#br0">12455 5431 8229,'-14'-8'-805,"6"-5"0,2 13 1313,6 0 1,1 8-163,4 11 0,-3 3-133,2 7 0,3-4-131,-3 3 0,3-2-10,-3 7 1,-2-5-124,3-4 0,3 1 116,1-6 0,2 0-187,-1-5 1,2-4 116,-2-1 1,-2-6-164,1 2 0,1-5-37,4-5 1,0-4-61,0-10 0,-4 2 9,-1-7 1,1 5 158,4-5 0,-1 5-117,-4-4 0,4 5 78,-4-1 1,4 3 233,1 2 1,0 0-145,1 0 0,5 1 355,4 4 1,4-4-104,5 4 0,10-4 37,9-1 0,10-1 113,4 1 1,8-6-461,2-4 0,-34 11 0,0-1 245,0 0 1,1 0-1,5-1 1,2 1-33,4 0 1,1 0 0,-2 0-1,0-1 44,-1 2 1,0-2-1,0-1 1,1-1-265,1 0 0,1 1 1,0-1-1,2 0 264,7 3 1,0 0 0,-9 0 0,-1 1-77,2 1 0,1 0 1,2 1-1,1 0-31,4 1 1,0 1 0,-1 2 0,-1-1-121,-3-2 0,0 1 1,-2 0-1,0 2 54,2 0 0,0 0 0,-1 0 0,0 1-92,3 1 0,1 1 0,-2-3 1,-2 1 45,-5 1 0,-1 0 0,0 2 1,0-1-40,-2-1 0,-1 0 0,1 3 0,0 1-148,0-2 1,-1 1-1,-4 1 1,-1 1 192,-1-1 0,-1 2 0,29-1 86,0 0 0,-4 4-7,-1 1 0,4 1 159,-4-1 0,-3-2-40,-1 7 1,-12-6-245,-7 6 0,-2-2 506,-8 1 1,-1 4-540,-8-4 1,-4 4 591,-6 1 0,1 2-471,-1 3 1,-6 3 313,-4 7 1,-4-1-482,-4 0 1,-11 7-480,-8 3 0,-10 3 233,-5 2 0,-16 4-359,-8 1 0,22-23 1,-3-1 789,-6 0 0,-2-1 0,-1-2 0,-2-1 0,-7 3 0,-3 1 0,-2 2 0,-2-1 0</inkml:trace>
  <inkml:trace contextRef="#ctx0" brushRef="#br0">12867 6156 8202,'-7'0'-561,"0"-7"1,15 4 582,6-6 1,13 6 255,11-2 0,10 2 15,4-2-101,3 3-418,8-10 1,2 9 404,6-7 0,-28 6 0,1-1-253,5-2 0,1-1 0,1 1 0,0 0 210,5 0 1,1 0-1,-4-2 1,0-1-358,1 1 1,1-1 0,5-2 0,2 0 393,4 3 1,0-1 0,-4-1 0,-2-1-50,0 2 1,-1 1 0,-2-3 0,1 0-11,3 3 0,1-1 0,-2-2 0,0 0 8,2 3 1,-1-1-1,-2 0 1,-2 0-33,-5 1 0,0-1 0,4-1 1,2 0 25,3-3 0,1-1 0,-4 3 0,-1 1-13,1-1 0,-2 0 0,-5 1 0,-1-2-307,2-1 1,0 0-1,-3 2 1,0 0 254,4 0 0,-1 1 0,-5 2 0,-1 0-315,-3-1 0,-1 1 1,36-2 105,-12 2 0,-3 1-1767,-6-2 1925,-7-2 0,3 5 0,-8-2 0,1 4 0,2 4 0</inkml:trace>
  <inkml:trace contextRef="#ctx0" brushRef="#br0">17446 4848 8189,'0'-10'-37,"0"1"1,6 6 242,3-2 1,6 2-80,4-2 0,3 2-315,6-7 0,2 1 137,3-5 0,-1-2-209,6-3 1,-2 3-280,2-3 1,-8 3 60,-6 2 478,-13 0 0,8-7 0,-11-1 0</inkml:trace>
  <inkml:trace contextRef="#ctx0" brushRef="#br0">17659 4578 8189,'0'9'-373,"0"1"1,0-1 604,0 5 0,6 2-89,4 3 1,4 8 329,5 6 0,-3 8-79,3 2 0,-8 1-181,-2 8 0,-6 7-13,2 7 0,-3 2-113,-2-2 1,0-1 112,0-3 0,-5-6 0,0 1 1,-4-6 284,4-8 1,-5-9-108,6-5 0,-3-9-354,3-10 1,0-4-1739,-5-6 1,6-14 272,-2-10 0,4-9 1441,1-10 0,-7-6 0,-1-1 0</inkml:trace>
  <inkml:trace contextRef="#ctx0" brushRef="#br0">17602 4976 8189,'0'22'0,"0"9"118,0-2 0,0 4 135,0 0 1,0-3 31,0 3 0,-2 2-113,-2-2 1,-3-1-147,-2-8 1,-2-4-256,6-6 0,-1-1 136,1-4-122,3-2 1,-4-15 169,6-6 0,0-4-1084,0-10 1129,0-4 0,6-17 0,2-1 0</inkml:trace>
  <inkml:trace contextRef="#ctx0" brushRef="#br0">17730 4947 8189,'14'15'0,"4"-1"-368,-4 0 1,6 5 193,-10 0 0,4 0 575,-9-5-942,6 0 158,-10 0 190,6-6 1,-9-8 83,-3-9 109,4-10 0,-12-3 0,5-7 0</inkml:trace>
  <inkml:trace contextRef="#ctx0" brushRef="#br0">17844 4819 8189,'14'-14'-753,"5"0"718,0 0 1,5 0 62,-6-1 1,6 3 115,-5 2 1,5-2-56,-5 2 1,4 2 92,-4-1 0,0 6-300,-4-2 117,-1 3 0,-2 5-89,-2 7 1,-4 1 129,-6 13 0,0 1-146,0 8 1,-1-1-26,-4 6 0,-3-2 79,-6 2 1,0-2-194,-1-3 0,-4-9 59,0 0 0,1-9 89,3-5 0,1-5 49,0-10 0,4-5 0,1-8 1,6-5-19,-2-5 1,3-2-8,2-3 1,0 4 87,0 1 0,0-1-62,0 6 1,5 2 113,0 2 1,1 5-135,-1 5 322,-3 2 1,4 14-9,-6 2 1,0 8 3,0 2 0,0 11-135,0-1 0,0 9 139,0 0 1,0 7-3,0 3 1,0 4-61,0-5 1,0 4-76,0-8 0,0 1 49,0-11 1,0 0-294,0-4 188,0-7 1,1-3-402,4-10 1,-2-3-8,7-6 0,-7-1 184,2-4 1,1-3-315,-1-6 1,0-5 156,-5 0 0,0-5-151,0 5 470,6-6-151,-5 3 235,6 0-25,-7 8 0,1 7 374,4 7 0,-2 7-172,7 2 1,-6-1 20,6 2 0,-5-3-75,4 3 1,-4 1-485,4-6 0,-4 0 53,5-5 224,-1 0 0,5 0 0,0 0 0</inkml:trace>
  <inkml:trace contextRef="#ctx0" brushRef="#br0">18142 4848 8189,'14'-7'0,"5"0"-383,0-8 0,5 1 129,-5 0 0,6 1 606,-1 4 1,1-4-84,-1 4 1,-3 2-161,-7 3-19,0-4 0,-6 8-120,-3 0 1,-10 3 65,-5 11 1,-9-1-122,-4 10 0,-4 7 70,-2 8 1,1 3-16,0 2 0,5 0 186,5-1 0,3-5-136,6-4 0,2-9 63,7-5 1,2-10-47,3-4 1,4-4-28,10-1 1,-1-11-83,5-3 1,3-11-243,7-4 1,-3 1-299,3-5 1,-5 3 611,-4 1 0,3 1 0,-5-1 0</inkml:trace>
  <inkml:trace contextRef="#ctx0" brushRef="#br0">18398 4905 8189,'-5'22'-111,"1"-3"0,-3 1 104,3-1 1,-3 6 625,-2-1 0,-4 5-186,4 4 1,-4-3-423,-1 3 0,0-3-95,-1-2 1,1-4-151,0 0 1,5-7 67,-1 2 1,7-3-606,-2-2 7,4 0 495,1 1 0,1-8 269,4-2 0,3-16 0,6-5 0</inkml:trace>
  <inkml:trace contextRef="#ctx0" brushRef="#br0">18384 5146 8189,'8'0'-844,"-2"8"1654,-6 6 0,0 7-252,0 7 1,-1 7-34,-4 3 0,3-2-252,-2 2 1,4-6-84,4 1 1,4-3-442,6-1 1,5-7 244,0-3 1,8-10-204,2-4 1,-4-7 139,8-7 1,-6-9-630,6-15 0,-3-3 268,-1-7 0,-3 1 430,-2-1 0,-3-6 0,-7-2 0</inkml:trace>
  <inkml:trace contextRef="#ctx0" brushRef="#br0">18896 4279 8206,'0'14'-701,"0"5"491,0 0 0,-6 7 606,-4-3 1,-7 10-170,-2 5 1,-2 2-363,2-2 0,3 1 161,-3-6 0,5-1-13,5-8 1,-2-4-160,6-6 193,0-6 0,12 3-95,2-6 1,4-2 61,1-7 1,6-4-125,4-7 0,3 1 51,1 0 1,2 0-5,4 0 0,-4-2 31,3-3 1,-5 5-11,-4-1 253,3 1-236,-11 13 0,-4-4 148,-12 10 0,-6 4-77,-8 10 0,-7 5 205,-3 9 0,2-3-87,-1 3 1,5-3-55,-1-2 1,5-5-107,5-4 1,2-4 85,7 0 0,0-6-556,0 1 334,0-7 1,0 1-451,0-8 353,7-4 1,-6-6-149,4-1 0,-5 6 83,-5-1 0,-3 7 294,-6-1 0,-6 4 0,-4 4 0,-3 4 0,-1 6 0,-1 5 323,1 0 0,6 7-133,3-3 1,3-1 662,2 2 1,6-7-367,3 2 1,3-3-18,2-2 1,7-6-364,2-3 1,10-3 95,5-2 1,4-8-533,5-7 0,4 0 229,5-9 1,3 0-560,2-4 1,-3 4 317,4 0 1,-10 12-472,-5-2 486,-10 9 0,-8 0-53,-11 10 0,-7 4 236,-11 10 1,-3 5 199,-17 9 1,-5 2 329,1 3 1,-1 1-218,5-5 1,9 3 417,-3-3 0,13-8-244,1-7 0,8-4-69,-4-6 1,9-3-57,1-6 1,6 0-155,8 0 1,7-7-43,3-8 0,7 0-313,2-9 0,5 0-393,-5-4 1,5 1 332,-4 3 1,-6-1-684,-4 6 1033,-7 0 0,4-2 0,-7-1 0</inkml:trace>
  <inkml:trace contextRef="#ctx0" brushRef="#br0">19052 4905 8206,'14'0'0,"-1"6"-75,-3 3 0,2 6 240,-2 4 0,-2 3 319,1 6 0,-1 7-4,1 3 0,-2 8-102,-7 1 0,0 7-136,0-2 1,0-2 5,0 3 0,0-6-359,0 5 1,0-11 153,0 2 1,0-16-433,0-4 0,4-5-570,1-4-394,6-6 1353,-3-15 0,13-8 0,1-14 0</inkml:trace>
  <inkml:trace contextRef="#ctx0" brushRef="#br0">19578 4165 8240,'10'7'14,"-1"2"0,-4 5 21,4 5 0,-1 10 0,2 9 354,-5 3 0,-4 1-64,-1 1 1,-5 0-723,1-1 0,-7-7 181,1-6 0,-1-7-124,2-8 415,-4-6-84,5-2 1,0-14-162,3-6 1,4-7 131,1-7 1,6 0-162,4-1 0,7 5 75,2 1 1,8 5 52,1-1 0,1 4 37,4 0 0,-3 8-19,-2 2 1,-4 3 206,0 2 0,-7 2-141,2 3 1,-3 1 170,-2 3 1,-6 4-40,-3-4 0,-4 4 33,-1 1 1,-3 1-56,-6-1 0,-2 5-101,-13 0 0,-5 4-20,-4-4 1,-9 7-3,-6-3 1,2 6-217,-10 4 1,8-8 65,1 4 1,4-6 19,5 1 1,10-3 35,9-7 0,5-5 431,4 1-266,-3-7 1,18 2 20,0-10 0,14 0-142,9-9 1,4 1 17,11-10 0,-1 4-320,15-5 1,-5 2 129,5-2 1,-8 2 221,-11 3 0,3 3 0,-5-4 0</inkml:trace>
  <inkml:trace contextRef="#ctx0" brushRef="#br0">19465 4720 8158,'4'16'-318,"1"3"0,4 3 127,-4 6 0,0 5 812,-5 0 0,0 9-182,0 0 1,0 1-310,0 4 1,0-3-46,0-1 1,-5-7-234,0-2 0,1-6-19,4-4 0,0-4-388,0-5 162,0-8 1,0-7 173,0-9 1,1-10-270,4-5 1,-2-4 487,7-5 0,-1-4 0,5-5 0,1-7 0,-1-2 0</inkml:trace>
  <inkml:trace contextRef="#ctx0" brushRef="#br0">19678 4834 8158,'14'0'-208,"-1"3"294,-4 6 1,-3 7 228,-6 12 1,0 2-74,0 4 1,0 4-16,0 9 1,-6-3-28,-3 4 0,-4-6-130,-1-4 0,-5 2 114,0-7 0,0-2-150,5-7 0,1-3-174,4-7 0,-4-2 93,3-2 1,3-4-53,-3-6 1,5-1 17,-4-4 0,6-9-430,-2-10 0,3-3 240,2-1 0,7-2-351,2-3 1,10 1 192,5-6 0,3 6 429,1-1 0,7-1 0,3 0 0,1 7 0,-1 9 0,-3-1 0,-7 4 0,-1-2 0,-3 8 23,3 2 1,-11 1 171,3 6 0,-10 1 473,-4 4 0,-4 3-216,-1 6 0,-3 5-51,-6 0 1,-2 11-276,-13-1 0,0 2 101,-4-2 1,-1-6-540,1 1 0,-4-7 211,4 2 0,-2-4-1296,11-6 837,0-3 0,6-9 63,4-6 1,3-1 496,6-9 0,6 4 0,3 0 0,4-2 0,1 3 0,7-2 0,2 11 0,0 0-63,0 5 0,1 0 62,4 0 1,-1 2 506,-3 3 0,-4-2-187,-5 6 0,-1 1-372,0 4 53,0 0 0,1 7 0,-1 1 0</inkml:trace>
  <inkml:trace contextRef="#ctx0" brushRef="#br0">20090 4876 8127,'11'0'-358,"3"0"1,1-1 392,13-4 1,-1 2 571,11-7 1,0 4-444,4-8 0,6 3-201,-1-8 1,5-2-183,-4 2 1,-9 0 73,-10 5 1,-4 0-927,-11 0 1071,3 6 0,-15-5 0,4 5 0</inkml:trace>
  <inkml:trace contextRef="#ctx0" brushRef="#br0">20417 4478 8092,'13'6'108,"-4"4"1,2 3 176,-6 1 1,5 6 274,-6 4 1,1 4-125,-5 6 1,-2 2-202,-2 7 0,-6-1 16,-9 1 0,2 0-316,-7-1 0,0 1-61,-4 0 0,1 4-12,3 0 1,-1 4-1131,6-8 1,0-1 1267,5-13 0,-6 2 0,-3-9 0</inkml:trace>
  <inkml:trace contextRef="#ctx0" brushRef="#br0">20446 5047 8092,'28'6'171,"-1"0"-171,-3 4 0,2 7 1034,-2-2 1,3 2-399,1-3 1,1 0-153,-1 1 1,7-1-143,3 0 0,-2-5-300,2 1 0,-6-7 187,1 2-229,-3 3 0,-2 0 0,1 6 0</inkml:trace>
  <inkml:trace contextRef="#ctx0" brushRef="#br0">9725 10378 8349,'-1'-27'0,"-4"3"0,-3-1 0,-6 6 0,4 0 0,1 5 0,0 0 0,-6 0 0,-1 1 0,-2 3 0,0 4 430,-6 6 0,1 0-152,-6 0 1,-5 3 105,-4 7 1,1 2-41,-1 17 1,7 4-152,-2 14 0,3 6-140,1 8 0,7-7 61,3 3 1,10-4-248,4 4 1,3-12 97,2-8 1,7-11-83,2-7 1,5-10 10,5-4 1,5-7-86,9-7 0,-1-7 18,6-12 1,-2-7 72,2-3 1,1-3-385,-5-2 0,-1 1 147,-5-1 0,-6 7 300,-3 2 1,-3 11-282,-2 4 492,1 9 1,-6 6 124,0 8 0,-5 17 131,0 12 1,-2 8-11,-2 6 1,-2 6 240,-2 8 0,0 2-249,-5 4 0,6-1 38,-2 0 1,-1-10-262,1 5 0,-1-18 114,1-5 1,3-8-301,-2-6 61,-4-4 1,0-12-93,-6-3 0,3-4-203,-4-1 1,4-1-181,-8-4 0,2-4-109,-2-10 1,3 1 418,-3-5 0,3-6-1007,2-4 1,2-7 434,2 2 0,-1-7 673,6-3 0,1-5 0,4 2 0</inkml:trace>
  <inkml:trace contextRef="#ctx0" brushRef="#br0">9725 10236 8284,'22'0'0,"4"0"0,-7 0 0,1 8 273,-1 6 1,-3 6-48,3 9 0,-5 6 84,-4 3 1,-4 3-38,-6 1 0,0 6-99,0-1 1,-2 0 160,-2-4 0,1-5-130,-7 0 1,5-11-156,-4 1 0,4-14 172,-4 1 0,4-11 152,-5 1 0,6-6-206,-6-9 1,7-6-28,-2-12 0,4-7-357,1-3 1,6-8 161,3-1 1,10-7-621,5 2 0,5 3 358,4 2 0,-3 9-630,3 5 1,-5 9 152,-4 5 1,-3 5-25,-7 4 0,-6 6 817,-4 8 0,4 4 0,0 6 0</inkml:trace>
  <inkml:trace contextRef="#ctx0" brushRef="#br0">10081 10478 8284,'6'14'22,"2"-2"180,6-2 0,0-4 176,1-6 1,0 0 200,4 0 1,-1 0-464,6 0 0,-2-1 67,1-4 0,4-3-190,-3-6 1,3-5 110,1 0 1,-4-5-232,0 5 0,-7-5 136,2 6 1,-8-1-174,-2 4 0,-5 1-496,0 0 59,-8 0 1,-9 1 68,-6 4 1,-6 2 190,1 7 0,2 7 340,-2 2 0,7 10-58,-2 5 0,3 3 631,2 1 1,4 2-310,1 3 1,6-8 130,-2 4 1,3-5-77,2-1 0,0 3-41,0-8 1,7-3-845,2-6 1,5-6 345,5 2 0,4-5-1295,5-5 1516,0-3 0,1-12 0,-1-2 0</inkml:trace>
  <inkml:trace contextRef="#ctx0" brushRef="#br0">10564 10478 8284,'0'20'0,"5"-4"412,0 3 0,6-2-87,-2 2 0,9-8 128,1 3 1,6-9-239,-1 0 0,2-5-481,3-5 1,-1-11 183,1-12 0,-6-2-27,1-8 1,-11 5-182,1-5 0,-5 5 122,1-5 1,-4 11-113,-6-1 1,-1 7 39,-4-3 1,-3 12 81,-6-3 0,-2 11 127,-3-1 0,2 3 192,-7 2 0,2 8 53,-2 7 0,2 0 320,3 9 0,5 0 122,0 4 1,-1 5-295,6 0 0,3 2-263,1-2 1,5-7 118,5 2 1,3-9-400,6 0 1,6-8-285,4-1 0,4-9-458,6-1 1,-4-6 444,3-8 478,3-1 0,-6-5 0,5-2 0</inkml:trace>
  <inkml:trace contextRef="#ctx0" brushRef="#br0">11147 10335 8255,'-6'-8'-83,"-2"2"581,-6 6 1,-1 2-67,1 2 1,-5 6-280,0 9 1,2-2 68,8 7 1,-3 0-68,8 4 0,-1-4-40,5-1 1,0-5-190,0 1 0,5-3 13,-1-2 0,12-6-229,-2-4 0,9-4 63,-4-4 0,6-4 58,-1-6 0,2-12-190,3-2 1,-1-10 39,1 0 1,-2-3-74,-4-2 0,3-4 4,-8 0 1,1-1 132,-4 6 0,-3-6 128,-2 1 0,1-2 164,-6 1 0,-1 3-5,-4-8 1,5 14-117,0 1 0,0 8 641,-5 6 1,0 4 10,0 6 32,0 6 0,-5 5-190,0 12 1,-6 8 6,1 17 0,-1 7-184,2 6 0,-4 2 5,4-2 1,3 2-168,1 3 0,-2 4 80,3-4 0,-1-3-517,5-2 1,2 1 223,2-6 0,4 3-860,6-12 1,1-11 128,-1-8 873,0-9 0,0 1 0,1-6 0</inkml:trace>
  <inkml:trace contextRef="#ctx0" brushRef="#br0">11474 10108 8223,'8'0'240,"0"0"67,-3 0 0,-2 0-222,6 0 0,-4 0 365,5 0-698,-1 0 250,-1 6-237,5 2 1,-12 6 6,5 1 348,-6-1-368,-6 0-226,5-6 304,-6-2 0,9-12-126,3-4 1,-2-2 63,6-2 1,1-1 53,4 1 1,2 0 109,3 0 0,-4-1-3,4 1 0,-1 6 43,1 4 0,-8 2 470,3 2 45,-3 0 1,2 6-232,-4 4 0,-2 4 330,-7 5 1,0 3-199,0 7 1,0 5 82,0 4 1,0 10-163,0 4 1,0 9-58,0 6 1,0-3-217,0 3 0,1-7-189,4 1 0,3-8-150,6-6 1,-5-4 216,1-6 0,-5-2 64,4-6 1,-6-6 28,2 1 1,-5-7 175,-5 2 0,-3-3-100,-6-2 0,-8-6 181,-6-3 1,-2 1-131,-8-1 1,5 0-7,-5-5 0,6-7-518,-1-2 1,-2-10 223,2-5 0,-5-2-593,5-3 1,0-4 337,4 0 1,6-5-646,-1 5 1066,13-1 0,-8 0 0,11-3 0</inkml:trace>
  <inkml:trace contextRef="#ctx0" brushRef="#br0">13109 9937 8035,'-28'-14'0,"4"1"75,0 4 0,1-2 169,-6 6 1,2 0-93,4 5 1,-3 0 6,7 0 0,-4 2-128,4 3 0,5-2 37,4 6 0,2 1-13,-1 4 1,2 0-16,7 0 1,4 1 138,5-1 0,2 0-220,13 0 1,-1 1 11,6-1 0,-1 0-78,1 0 0,-2 0-21,-4 1 0,-2-1-1,-7 0 0,-6 0 158,-3 1 1,-4 5-16,-1 4 0,-1-2 98,-4 2 0,-8-1-114,-6 6 1,-6 2 60,1-2 1,-2 2-26,-3-7 1,5-3-325,1-3 1,5-8-117,-1-5 0,8-4-146,2-1 0,6-12 21,-2-7 0,7-8 531,7-6 0,7-4 0,12-5 0</inkml:trace>
  <inkml:trace contextRef="#ctx0" brushRef="#br0">13024 10193 8035,'35'-14'0,"-4"6"-150,7 3 1,-8 2 185,-1-2 1,-3 4 273,-7-4 1,2 4-102,-2 1 0,-3-2 0,3-3 0,-4 2-69,0-6 1,-1-1 44,0-4 0,-1 0-348,-4-1 1,-2 1 146,-7 0 1,0 5-435,0-1 0,-2 2 131,-3-1 1,-3 1-40,-6 3 1,-5 3 160,0-2 1,-6 7 99,1 2 1,2 7 401,-2 2 0,7 2-190,-2 8 1,3-2 400,2 2 0,1 3-203,4-4 0,3-1-64,6 2 1,1-5-165,4 5 0,8-7-150,6 2 0,1-9-80,-1-6 1,3-2-428,7-2 1,-1-6-141,0-4 1,1-7 293,-1-2 0,1-6 418,-1 1 0,7-3 0,1-1 0</inkml:trace>
  <inkml:trace contextRef="#ctx0" brushRef="#br0">13564 10051 8035,'0'-9'-77,"0"-1"68,-6 7 0,-2-3 360,-6 6 0,-2 0-74,-3 0 0,3 7 76,-3 8 0,3 0-94,2 9 0,5-5-96,-1 5 1,7-2 13,-2 2 0,4 1-77,1-6 1,0-5-51,0-4 1,6-6-279,4 6 1,4-7-272,5 2 0,3-12 263,6-7 1,1-2-402,-1-7 1,1 4 248,-1-5 0,-6 5-8,-3-5 0,-3 7-131,-2-2 253,-6 10 449,-2 2 1,-6 10 145,0 7 0,0-1 437,0 10 0,-4 2-364,-1-2 1,0 4 271,5-4-76,0 0-664,0-4 0,2-7-150,2-4 1,0-2-382,5-2 0,1-6 605,4-4 0,0-9 0,0-3 0</inkml:trace>
  <inkml:trace contextRef="#ctx0" brushRef="#br0">13820 9909 8035,'0'14'0,"0"7"189,0 2 0,5 6 41,0 4 0,-1-3 211,-4 3 1,0 2-80,0-2 1,0 0-244,0-4 0,0-6 24,0 1 0,0-7 216,0 2-330,0-9 142,0-4 1,0-9-430,0-7 0,7-4 139,2-9 0,4-9-174,1 4 1,0-4 132,0 4 1,2-1 78,3 1 0,-1 6-503,5 3 0,-4 3 584,5 2 0,0-1 0,4 1 0</inkml:trace>
  <inkml:trace contextRef="#ctx0" brushRef="#br0">14247 10051 8035,'8'-14'-851,"-2"0"779,-6-1 1,0 1-119,0 0 251,0 0 0,-2 1 373,-2 4 1,-4 4-103,-7 10 0,-4 4 70,0 10 0,-4-2 64,4 7 1,0 1 11,5 9 0,1-4-178,4 3 0,2-3-41,7-2 0,0 1-277,0-1 0,7-6 99,2-3 0,8-3-526,2-2 1,2-6 275,-2-3 0,8-10-610,6-4 0,0-10 109,-5-5 1,1-3-153,-1-1 1,-4-2 92,0-4 729,-7 4 0,4-11 0,-7 5 0</inkml:trace>
  <inkml:trace contextRef="#ctx0" brushRef="#br0">14488 9411 8156,'8'21'367,"-1"2"113,-7 11 0,0-1 13,0 9 0,0 0-53,0 10 0,0 0-32,0 5 0,0 3-150,0-3 1,0 3-191,0-8 1,0 1 107,0 0 1,0-9-384,0-6 0,4-13 204,1-1 0,0-7-983,-5-3 711,0-6 1,4-3 3,1-10 1,0-4-209,-5-10 1,5-3 129,-1-7 0,6-4-64,-5 0 1,6-2 144,-2 2 0,4 3 181,1-3 0,2 9-55,3 5 1,-3 3 488,3 2 0,-4 6-95,0 3 0,-1 10 80,0 5 1,0 9 650,0 4 1,-1 6-412,-3 4 1,2 2 244,-2 3 1,-2 1-294,1-6 0,1 0-671,4-4 0,2-2 153,3-4 1,-2-2-1324,7-7 0,-5-4 1317,4-1 0,1-6 0,4 4 0</inkml:trace>
  <inkml:trace contextRef="#ctx0" brushRef="#br0">9413 12155 8148,'-19'-22'0,"0"3"0,1 3 126,9 2 0,2 4 759,7 1-728,0 6 0,2 9 90,3 13 0,7 14-44,7 10 1,2 7 70,-2 12 0,-3-7-21,3 7 0,-4-2-254,0 6 1,-3-2 213,-2-8 0,1 3-209,-6 2 1,1-4-58,-1 0 1,-4-6-102,4-9 1,-3-5 122,-2-4 1,0-9-184,0-5 0,-2-10-22,-3-4-158,4-4 0,-6-2 76,7-4 1,0-4 82,0-10 1,0 1-427,0-5 1,2 4 221,3-5 1,-2 5 53,6-5 1,-6 7 384,2-2 0,-3-3 0,-2 0 0</inkml:trace>
  <inkml:trace contextRef="#ctx0" brushRef="#br0">9541 12525 8170,'-2'8'-1403,"-3"-4"1666,4-2 1,-7-2 276,3 0 107,3 0-197,-4 0 26,0 0-35,4 0-329,9 0 0,2 0 28,10 0 0,-2 0-73,2 0 1,-3 0-7,3 0 0,2 0-173,-2 0 0,6-5-74,-1 0 0,-2 1 89,1 4 1,-5 0 12,1 0 0,1 1 78,-1 4 0,-5 4-80,-4 10 1,-7 2 124,2 3 1,-5 4 27,-5 1 1,-8 1 75,-6 7 1,-6-3-124,1 4 1,2-7-29,-1 2 0,-1-3 47,-4-1 0,4-2-65,0-4 0,2 1 67,-2-10 0,5 4-171,10-9-195,-4-3-93,12 1 0,7-10-974,13-7 1392,6-6 0,10-19 0,1-1 0</inkml:trace>
  <inkml:trace contextRef="#ctx0" brushRef="#br0">10109 12624 9000,'2'14'587,"3"1"1,2-6-328,8 1 0,-1-6-128,0 6 1,2-7 95,3 2 0,1-10-369,4-5 0,-2-7-92,-3-2 1,-3-8-108,3-1 1,-5-1 51,-4-4 1,1 3 84,-7 2 1,1 1-79,-5 3 0,-6 4 13,-4 6 1,-2 6 353,-2 3 1,-2 3-136,-3 2 1,1 13 426,-5 6 1,1 8 21,-2 6 1,-3 3 203,3 7 1,4 4-125,1 1 0,5 5-40,4-1 1,4-3-283,6-1 1,3-10 101,6-5 1,3-9-572,11-5 0,1-10 192,4-4 1,2-12-680,4-7 0,-3-8 121,7-11 1,-5-3-224,5-7 0,0 2 249,5 3 0,-7-1 651,-3 5 0,-4 1 0,-6 5 0,4-1 0,-5 1 0</inkml:trace>
  <inkml:trace contextRef="#ctx0" brushRef="#br0">10650 12482 8288,'-7'-8'-322,"-2"3"1,-4 4 960,-1 1 0,0 1-141,-1 4 1,1 5-157,0 9 0,0 3 31,0 6 1,4 1-120,1-1 1,5 0-109,0 1 0,4-1 61,4 1 1,4-7-513,7-3 0,-1-5 148,0-5 1,7-4-114,2-10 0,4-4-368,2-10 1,-6-5 291,1-9 1,-5 3-289,5-3 1,-7-2 159,2 2 0,-8 1 280,-2 9 0,-5 2-73,0 7 0,0 6 666,0 3-282,-2 4 1,4 9 126,-6 6 1,0 6 403,0 9 0,0-1-299,0 1 1,2-6-270,2 1 1,4-6 87,7 0 1,-6-8-722,1-5 1,-1-4 292,5-1 1,-1-1 259,-4-4 0,10-9 0,-3-8 0</inkml:trace>
  <inkml:trace contextRef="#ctx0" brushRef="#br0">10948 12411 8252,'5'14'587,"0"0"1,1 2-93,-1 3 1,-4-2-92,4 7 1,-3-5-115,-2 5 1,0-5-24,0 4 1,0 0-145,0 0 1,0 3 80,0-7 0,0 4-67,0-4-342,0 0-917,0-5 598,0-6 0,6-5-473,3-12 0,4-8 11,1-17 0,0-2 561,1-7 1,-1 1 424,0-1 0,-4 2 0,-1 3 0,0 3 0,6 7 0,-7 6 292,-4 3 19,4 9 0,-1 6 811,2 8 1,-1 6-475,-3 9 0,-4 5 89,4 9 0,-3-3-243,-2 3 1,0 0-261,0-5 0,0 7 18,0-11 0,0 4-319,0-9-353,6 7-42,-5-11 0,11-2-364,-8-13 1,7-8 409,-1-11 0,-2-3-88,1-6 1,1-2 107,4-4 0,0 4-108,0-3 0,1 0 87,-1 5 0,2-4 352,3 8 0,-4 4 159,4 1 0,-3 5 231,-2 4 0,1 4 587,-1 6 1,-5 1-487,1 4 1,-7 9 231,2 10 0,-4 5-201,-1 4 1,0 1 310,0 4 1,0 7-293,0-8 0,0 8-618,0-7 1,0-2 139,0 2 2,6-7 0,2-2 0,7-9 0</inkml:trace>
  <inkml:trace contextRef="#ctx0" brushRef="#br0">13024 12127 8168,'-29'-37'5,"1"4"-216,0 9 1,5 5 16,5 10 0,-5 3 98,0 6 0,-4 1 56,-2 4 1,1 4-64,0 10 0,1-1 545,3 5 1,3 0-290,7 0 0,6 4 178,4-3 1,4 3-114,4 1 0,6 1-75,9-1 1,3-4 24,6-1 0,1-5-90,-1 1 1,1-3-145,-1-2 1,0-5 143,1 1 1,-7-1-167,-3 5 1,-5 1 100,-4-1 0,-4 2 0,-6 3 0,-11-2 8,-3 7 0,-10-2-47,0 1 0,-7 4-105,-2-3 1,1 3-234,8 1 1,-1-6-830,6-3 496,-6-3 302,9-8 1,2-10 394,9-12 0,10-6 0,3-9 0</inkml:trace>
  <inkml:trace contextRef="#ctx0" brushRef="#br0">12796 12582 8168,'43'-15'-431,"1"3"-53,4 2 0,-4-1 967,3 6 0,-4-1-30,-5 1 0,1 4-157,-5-4 0,-3 3-37,-7 2 0,1 0-140,-6 0 0,0 0 15,-5 0 1,0-6 26,1-3 0,-1-4-93,0-1 0,-4 0-233,-1-1 1,-6-4-198,2 0 0,-5-1 197,-5 1 0,-3 3-88,-6-3 0,-2 3 74,-3 2 1,2 0 197,-7 0 0,7 6-127,-2 3 0,3 5 580,2 5 1,1 4-124,4 10 1,-2 5 65,6 9 1,-4-1-290,4 6 0,0-5 43,5 5 1,0-7-676,0 3 0,6-6 280,4-4 1,7-5-273,2-10 0,6-3-68,-1-6 0,3-3-847,1-6 1413,1-7 0,-1-12 0,1-1 0</inkml:trace>
  <inkml:trace contextRef="#ctx0" brushRef="#br0">13593 12283 8168,'0'-14'225,"-2"6"70,-3 3 1,-3-1 5,-6 1 1,0 0 146,0 5 0,0 8-251,-1 6 1,-4 7 45,0 7 1,0 6-21,5-1 0,0 6 20,0-1 0,6-2-156,3 2 0,4-6-61,1 1 1,1-4-263,4-6 0,4-8-14,10-11 0,2-2-117,3-2 0,4-8-100,0-6 1,1-7 187,4-7 0,-3-5-58,-2-1 1,-1-4 35,-3 5 1,-3-5-93,-7 5 0,-2 0 268,-2 5 0,-4 6 493,-6 3-101,0 9 1,0 5 313,0 10 0,-5 9-80,1 10 1,-6 4-210,6 6 0,-6-3 103,5 7 1,1-8 24,4-1 0,0-3-985,0-7 0,6-1-62,3-9 1,4-2-1180,1-7 1806,0 0 0,7-13 0,1-3 0</inkml:trace>
  <inkml:trace contextRef="#ctx0" brushRef="#br0">14062 12141 8367,'-14'0'767,"-1"0"1,1 11-269,0 3 1,-5 11-222,0 4 0,2-1 31,7 5 1,-1 2-30,6-2 0,-4 5-98,4-5 1,0 1-86,5-6 1,7-4-513,2-1 1,4-10 306,1 1 1,7-9-633,2 0 0,4-7 338,2-7 1,4-2-356,0-13 1,3 0 127,-7-4 1,2-1 107,-7 1 1,-5-2 520,-5-3 0,0-4 0,-6-5 0</inkml:trace>
  <inkml:trace contextRef="#ctx0" brushRef="#br0">14275 11700 8136,'6'-8'-316,"4"3"0,-2 10 67,1 5 1,-1 9 1254,2 4 1,2 6-381,-2 4 0,-4 3-82,-1 7 1,-4 0-86,-1-1 1,0 2-164,0 4 1,-6 7-149,-3 7 0,-4-1 107,-1-4 1,1 0-580,4 0 1,-4-2 346,3-3 0,4-9-745,1-10 0,2-9 53,-1-5 191,2-10 1,-3-15 51,10-13 0,4-13-62,10-5 1,-3-5-5,3 0 0,3-6-85,2 1 1,-2 0 467,2 4 1,-7 5 156,2 0 0,-2 13 164,2 1 0,-8 8-220,4 7 1,-4 3 835,3 6 0,-1 1-262,-4 4 1,-1 9 43,-3 10 0,-2 9-13,6 5 1,-5 1 145,0-1 1,3 3-759,-3-3 0,7 2 82,-1-2 1,7-4-1255,2-5 0,6-2 1187,-1-4 0,3-2 0,1-7 0</inkml:trace>
  <inkml:trace contextRef="#ctx0" brushRef="#br0">15910 11302 8214,'0'-14'333,"-6"6"716,-2 2-531,-6 6 1,-1 1-204,1 4 1,0 3-256,0 6 1,-2 7 135,-3 2 0,2 9-324,-7 1 1,-1 7-47,-8-3 1,2 5-54,-2 0 1,3-1 95,2-3 0,6-5 34,3-9 1,8-3-38,1-7 86,7 0 0,3-5-35,10 1 0,2-7 57,2 2 1,2 1-12,3-1 1,-3 1-38,3-1 0,-3-2-335,-2 7 290,0-1 1,-6 10 45,-3 0 0,-4 2 111,-1-3 1,0 0-107,0 6 1,0-2 200,0 1 1,-4 3-108,-1-7 1,-1 4 113,1-4 1,3 5-12,-2-5 1,2 6 127,2-1 0,0 0-50,0 4 1,2-1-56,2 11 1,3-4 139,2 9 1,2-2-61,-6 11 0,0 2-114,-5 8 1,0-2-134,0 6 0,0-6-82,0 2 1,0-6 83,0-3 1,0-6-292,0-9 1,0-5-53,0-9 0,-5-8-19,0-7-401,0-6 0,1-4 14,-1-14 762,0 1 0,5-19 0,0 3 0</inkml:trace>
  <inkml:trace contextRef="#ctx0" brushRef="#br0">16209 11629 7952,'-8'0'716,"1"0"-617,7 6 1,7-2 425,2 5 0,4 5-174,1 5 0,0 0-307,1-5 1,3-1-26,1-4 1,0 4-207,-4-3 1,-3-3-228,-2 3 332,2-1 1,-10 6 80,3-1 0,-4 0 7,-1 0 1,-6 5 199,-4 0 1,-2 5-169,-2-5 1,1 5 213,4-6 0,-3 1 424,8-4 125,-1-1-480,5 0 1,6-4-114,4-1 0,2-6-108,3 2 1,4-3 107,0-2 1,1 4-90,-1 1 1,-3 0 191,3-5-74,-3 6-43,-2 2 0,-6 8 15,-4 3 0,-15-2-110,-8 7 1,-6 6-127,-3 8 0,-9 0-826,-5 4 0,-3-2 347,-7 7 1,-3-9 505,-2-5 0,-3 2 0,8-5 0,-3-8 0,-2-8 0</inkml:trace>
  <inkml:trace contextRef="#ctx0" brushRef="#br0">18014 11259 8113,'-14'-6'317,"0"5"1,4-6-189,1 7 138,6 0-208,-4 0 0,7 11-57,0 3 0,7 10 105,2 0 1,4 4-78,1 5 0,0-3 98,1 4 1,5-4-181,4-2 0,1-6-83,-1-3 1,3-9 164,-4-6 0,4-4-75,2-4 1,4-6-137,0-9 0,-1-8 27,-9-6 0,3-2 129,-8 2 0,0 2 98,-9-7 0,-2 6-106,-7-1 1,-8 9 122,-6 5 0,-9 5-60,-10 5 1,2-2 17,-7 6 1,5 2-139,-5 7 0,1 4 116,-1 7 1,0-1-365,10 0 0,3-1 107,11-4 1,6-1-758,3-3 988,16-4 0,5 6 0,12-7 0</inkml:trace>
  <inkml:trace contextRef="#ctx0" brushRef="#br0">18412 12027 8200,'-30'0'523,"-3"0"-338,10 0 0,-11 6-123,11 4 1,1 3 54,-2 1 1,2 6-36,-2 4 0,-1 3 140,6 1 1,0 1-250,5-1 0,6-1 18,3-3 0,3 1-10,2-6 1,4 5 67,5-5 1,2 0-177,13-5 0,1-6-35,8-4 0,-1-2 140,6-2 0,4-8-182,6-6 1,2 0 120,-7-5 1,1 1-98,-11-1 1,-1 2 90,-8-7 0,-4 5 37,-6-4 1,-6 0 52,-3 0 1,-3-2 11,-2 6 0,-7 0-89,-2 4 0,-10-2 47,-5 3 0,-4-2-246,-5 11 1,3-4 142,-4 4 1,4 0-96,2 5 1,6 2 60,3 3 1,8 3-412,1 6 577,7 0 0,-3 6 0,6 3 0</inkml:trace>
  <inkml:trace contextRef="#ctx0" brushRef="#br0">18199 12681 8311,'-14'6'0,"0"2"-406,-1 6 0,1 1 81,0-1 1,0 6 894,0 4 1,4 1-225,1-1 1,6 6-45,-2-6 1,3 4-244,2-9 1,8 5-1,6-5 1,2 3-86,8-8 1,-1 4 131,6-9 1,1-3-256,3-1 0,5-5 85,9-5 0,2-3-49,4-6 1,0-2 47,-5-3 1,-3-1 8,-7-4 0,-8-3 22,-6 4 0,-8 1 5,-2-2 0,-6 5 71,-8-5 0,0 7 166,0-2 1,-8 3-202,-6 2 0,-8 0 28,-11-1 0,-10 3-242,-9 2 1,-3-1 80,-2 7 0,6-6-173,4 5 1,6 1-3,7 4 1,3 0 300,12 0 0,0 6 0,5 2 0</inkml:trace>
  <inkml:trace contextRef="#ctx0" brushRef="#br0">16351 12638 8546,'0'15'-1260,"0"-1"1198,0 0 1,0 2-317,0 3 0,0-2 378,0 7 0,0 0 0,0 4 0</inkml:trace>
  <inkml:trace contextRef="#ctx0" brushRef="#br0">16365 13036 8546,'0'15'-319,"0"-1"1,0 5-399,0 0 0,0 4 709,0-4 1,0 2 61,0-2 1,0-2 98,0 7 1,0-7-82,0 2 1,0-3-25,0-2 0,0 1 33,0-1 0,0 0-197,0 0 116,0-6 0,6-2 0,2-6 0</inkml:trace>
  <inkml:trace contextRef="#ctx0" brushRef="#br0">16280 15283 8094,'0'-15'-595,"0"8"0,0 7 690,0 9 1,0 4 258,0 1 0,4 6-180,1 4 0,0 3 75,-5 1 0,0 1-30,0-1-148,6 1 1,-4 1 31,3 3 1,-4-2 11,-1 7 0,2-4-149,3 3 1,-4-3 90,4 4 0,-4-12-359,-1 3 0,5-10 150,0 0 0,1-10-1008,-1-4 618,-3-3 542,4-9 0,-6-13 0,0-10 0</inkml:trace>
  <inkml:trace contextRef="#ctx0" brushRef="#br0">16322 15297 8094,'15'-6'0,"0"-1"-168,4-2 1,-1-4-305,5 4 1,7 1 875,8-2 0,3 7-102,2-2 1,-5-1-247,0 1 1,-6 1 0,1 4 0,-3 0-7,-2 0 0,-4 6-20,0 3 0,-7 10-90,2 5 1,-8 9-49,-2 5 1,-5 9 98,0 6 1,-4 2-357,-4 2 0,-4 4-12,-7 1 0,-3-2 89,-1-8 0,-8 2 90,-2-7 0,-1-6 198,-8-8 0,0-9 0,-4-5 0,4-9 0,0-6 0,6-2-25,-1-2 0,5-2 44,4-2 1,3 0 598,7-5 1,6 4-262,4-4 0,2 4 146,2-4 1,3 5-176,7 0 1,5-3-172,14 3 1,6-6-77,3 5 1,3-6-353,1 2 0,1 2-1185,0 3 1456,-7 2 0,-1-4 0,-7-2 0</inkml:trace>
  <inkml:trace contextRef="#ctx0" brushRef="#br0">15597 15098 8102,'-14'0'0,"0"0"0,0 0 0,4 6 0,1 4 0,-1 9 0,-4 4 0,-2 6 0,-3 4 0,-3 3 214,-6 7 1,-1 0-46,1-1 1,4-6-227,0-2 1,12-6 99,-2-4 0,9-2 20,0-3 1,4-3-62,1 3 1,7-8-33,8-2 1,7-4 79,11 4 0,3-5-7,7 0 0,4-8-46,1-6 1,4-3 59,-5-1 0,-1 0-383,-8 0 0,1 1 94,-5 4 1,-3-2-859,-7 6 1090,3 0 0,-11-1 0,4-2 0</inkml:trace>
  <inkml:trace contextRef="#ctx0" brushRef="#br0">15612 15297 8102,'0'-8'-592,"4"5"408,1 12 0,0 13 901,-5 16 0,0 11-214,0 8 1,0 19-723,0-32 0,0 2 0,0 10 1,0 2 336,0 3 0,0 1 1,-2 3-1,-1 1-175,1 0 0,-1 1 1,1-1-1,1 0-62,3 1 1,1-1 0,0-3-1,2-1 119,1-7 0,2-1 0,0 0 0,0-1 0,1-1 0,1 1 0,1 0 0,0 1 0</inkml:trace>
  <inkml:trace contextRef="#ctx0" brushRef="#br0">16820 15610 8099,'21'0'-440,"2"0"1,6-2-151,4-3 1,5-3 767,9-6-51,10 0 0,8-5-373,6 0 1,-11 0 98,-3 5 1,-11 1 146,-4 4 0,-5-4 0,-15 5 0,-2-6 0</inkml:trace>
  <inkml:trace contextRef="#ctx0" brushRef="#br0">17431 15510 8260,'-14'13'0,"0"-4"0,4 4-31,1-4 0,4 4 183,-4 1 0,4-4-262,-4-1 0,4-1 97,-5 2 0,1 2-374,-5-2 0,-1 2 387,1 2 0,-6 1 0,-2-1 0</inkml:trace>
  <inkml:trace contextRef="#ctx0" brushRef="#br0">17659 15240 8322,'0'14'-315,"0"0"0,0 2 319,0 3 1,0-1 174,0 5 0,-5 1 314,0 4 0,-4 6-194,4-1 1,-6 6 86,2-1 1,1 3-440,-2 2 0,7-1 169,-2 1 1,4 0-584,1-1 1,0-5 274,0-4 1,0-9-214,0-5 1,6-10 404,4-4 0,9-16 0,3-5 0</inkml:trace>
  <inkml:trace contextRef="#ctx0" brushRef="#br0">17687 15354 8322,'10'-10'0,"-1"1"0,2 6-131,8-2 0,5 3-250,9 2 0,5 0 728,9 0 0,4 0-122,6 0 1,6 0 15,3 0 0,-25-5 0,2-2-351,4-2 0,1-1 1,6-2-1,1 0 331,4 1 1,0-2-1,1-2 1,0-1-396,-1 1 1,1 1 0,4 0-1,1 1 336,6 1 1,1 1 0,-3 0 0,1 0-68,-2-1 0,1 0 0,-16 3 1,2 1-1,0 0-92,-1 1 0,-1 1 1,1 0-1,0-1 1,0 1-1,-1 0-153,23-1 1,0 0-1,3-2 1,1 0 108,-1 2 0,-1 0 1,0-2-1,-1 1-78,-8 2 1,-1 2 0,4-1 0,1-1 36,-1 1 0,-2 1 1,-5 0-1,-3 1-234,-5 3 1,0 0 0,-5 1-1,0 0-32,-2 1 0,-1 1 0,-2-2 0,-2 1 135,-2 2 1,-1 1-1,31 5 43,-11 4 1,-12 0 357,-7 0 1,-8 5 493,-12 0 1,-2 5-534,-7-5 0,-6 6 721,-3-1 1,-4 3-790,-1 1 1,-6 5 576,-4 0 1,-2 1-561,-2-6 1,-7 2 67,-3 3 0,-4-1-209,-5 6 0,-8 4-206,-7 6 1,-7 6-474,-2-2 1,0 3 721,26-27 0,1 1 0,0-1 0,1 1 0,1 0 0,-1 2 0,1 1 0,-1 2 0,1 2 0,0 1 0</inkml:trace>
  <inkml:trace contextRef="#ctx0" brushRef="#br0">17630 15894 8240,'-9'0'0,"-1"0"-630,7 0-78,-3 0 0,8 0 494,2 0 222,4-6 0,19 4 81,6-3 1,19-1 14,10 1 1,8-4-42,5 4 0,4-4 54,-37 6 1,2 1 0,5-3 0,1 0-280,4 3 1,1 0-1,6-2 1,1 1 320,4 1 0,1 0 0,0 0 0,0 0 5,4-2 0,1-1 0,0 0 0,1 0-408,-19 1 1,2-1 0,0 0 0,-1 0 0,1 1-1,-1-1 300,-1 0 0,-1 0 0,1 1 1,25-1-1,0 0-3,-24 2 0,1 0 0,-1 0 0,23-2 0,0 0-61,1-1 1,-2-2 0,-4-1 0,-2-1-327,1 1 1,-2-1-1,-6 0 1,-1 0 261,-6 0 1,-1 1-1,-2 1 1,0 0-315,1-2 1,-1 1-1,-7 1 1,-3 2-291,28-4 676,-14 4 0,-6 1 0,-9 1 0,-4-1 0</inkml:trace>
  <inkml:trace contextRef="#ctx0" brushRef="#br0">24014 2900 7978,'-1'-12'0,"-4"2"0,3 4 126,-4 6 1,6 12-78,0 7-174,-6 7 0,-7 8 89,-6 4 0,-6 3-162,1 2 1,-1-5 57,1 0 1,4-7 105,5 3 1,6-9-162,-1-1 0,7-12-542,-1 2 737,2-9 0,-4 1 0,-2-6 0</inkml:trace>
  <inkml:trace contextRef="#ctx0" brushRef="#br0">23829 3256 7978,'15'-5'-163,"-1"0"1,5-6-203,0 2 0,6-4 277,-1-1 0,3-7 132,1-3 1,0-1 34,1 1 0,-1-2-54,1 2 1,-2-1 130,-4 1 0,-1 3-74,-3 7 0,-8 6 556,4 4-363,-4 2 1,1 5-133,-2 7 1,-4 5 30,-6 14 1,0 7 28,0 7 0,-5 7 89,1 12 1,-3 8-386,3 5 1,2 1 148,-3-5 0,4-4 92,1-1 1,0-8-405,0-1 0,0-3 55,0-11 0,0-4-11,0-10 1,0-12-68,0-3 78,0-9 0,-7-2-149,-2-12 1,-5-6 361,-5-8 1,-2-9-701,-3 4 1,-4-6 687,0 1 0,-1-3 0,-6-7 0</inkml:trace>
  <inkml:trace contextRef="#ctx0" brushRef="#br0">23844 3369 7978,'9'2'0,"1"3"0,-6 3 352,6 6 0,-1 6-76,5 4 0,-4-2 82,-1 2 0,-5-5-120,0 4 0,-1-5-191,2 1 0,-3-3 112,3-2 1,-4-5-113,-1 1 1,6-7-292,4 2 1,-2-5 179,1-5 1,1-8-266,4-6 1,0-1 151,0 1 1,1-2-38,-1-2 1,0 4 21,0 9 0,-4-1-47,-1 6 100,-6 1 1,8 5 0,-6 4 1,0 4 50,-5 10 0,-6-1 59,-4 5 1,-1-4 71,2 5 1,-4-5 199,3 5 0,-2-5 61,-2 4 1,1-5-245,4 1 0,-4-8-61,3-2-1070,-2-6 514,-2 4 282,6-14 274,1-7 0,7-14 0,0-9 0</inkml:trace>
  <inkml:trace contextRef="#ctx0" brushRef="#br0">24313 3042 7978,'35'-14'-77,"-5"6"77,3 3 0,-5 4 682,-4 1 1,-4 1-201,-5 4 0,-1 3-131,0 6 0,-6 1-113,-3-1 1,-5 6-193,-5 4 1,-8 3-66,-6 1 1,-4 4-215,4-4 1,-5 4-160,5-8 0,5-5 117,4-5-11,7 0 1,-2-12 71,10 2 1,3-2 49,6-2 1,7 0 100,3 0 0,2 0 20,3 0 1,-1 1 43,1 4 1,-1 3 168,1 6 1,-3 1 135,-2-1 1,-3 6-112,-7 4 0,-6-2 40,-3 2 1,-4-1-21,-1 6 0,-1-1 0,-4 1 0,-5-6-102,-9 1 1,-3 0-19,-6 4 0,-2-6 18,-3-3 1,3-3-105,-4-2 1,6-6-22,4-3 1,1-5 98,8-5 0,0-4-204,10-10 0,2-3 48,7-7 0,6-4-216,9 0 0,8 0-140,6 4 0,0 2-312,-5 4 1,6-2 736,-1 6 0,0-7 0,-5 4 0</inkml:trace>
  <inkml:trace contextRef="#ctx0" brushRef="#br0">25123 2701 7902,'10'0'-31,"-1"0"195,-6 0 0,10 6-31,-4 4 0,-1 7 104,2 2 0,-7 2-505,2-2 1,-4-3 117,-1 2 1,0-2-378,0-1 1,-8-1 526,-6 0 0,-6 0 0,-9 0 0</inkml:trace>
  <inkml:trace contextRef="#ctx0" brushRef="#br0">24881 2985 8006,'5'16'-171,"0"3"1,6-3 497,-1 3 0,1-2-22,-2 2 0,4-1-117,-4 5 0,-3-4-198,-1 5 1,-3-7-245,-2 2 1,0-3-558,0-2 418,0 1-110,0-8 291,0 0 1,6-20 0,-3 2 128,7-13 0,1 5-2,8-4 0,1-1 32,4-4 0,8-1 149,-4 1 0,10-1 19,0 1 0,3 1-95,2 3 0,-2-1 147,-3 6 1,-4-5-42,-5 5 0,-7 5 279,-3 5-385,-3 6 0,-8-2 2,-4 10 1,-10 7-119,-8 7 0,-7 6 96,-7-1 0,-7 3 0,-1 1 0</inkml:trace>
  <inkml:trace contextRef="#ctx0" brushRef="#br0">25180 3042 8006,'14'8'0,"-6"5"-220,-3-4 1,-4 4 125,-1 1 0,-3 2 288,-6 3 0,-2 8-136,-13 6 0,-4 6-43,-6-1 1,0-1 16,1 1 1,3-7-93,-4 2 1,11-3 20,4-1 1,3-7 117,2-3-147,6-3 1,3-8 78,10-4 0,3-5-192,6-9 1,11-1-7,4-12 1,9-1-61,-1-5 1,5-1 164,0-3 1,4 8 0,-3-4 1,-5 11 224,-15-1 1,3 8-71,-7 1 1,-5 7 105,-5-2 0,-6 11-46,2 9 1,-10 0 230,-4 9 0,-8 0-32,-2 4 0,-2 1-22,2-1 0,3-6-286,-3-3 1,3-3 85,2-2 0,6-4-432,4-1 230,2-6 1,8 2-4,4-10 1,2 2 6,3-6 0,4 6-100,0-2 1,0 3 63,-5 2 0,-6 2 83,-4 3 1,3 2 295,-2 8 0,-1 5-97,-4 4 1,-4 1 51,-1-1 0,-2 1 175,3-6 154,2 6-268,-4-9 1,12-2-442,4-9 1,4-16-197,5-8 0,-2-8-248,7-6 1,-2-8 322,2-6 290,3-7 0,-5-3 0,6-8 0</inkml:trace>
  <inkml:trace contextRef="#ctx0" brushRef="#br0">25649 2886 8006,'14'0'0,"2"0"0,3 0 0,-3 2 0,3 2 0,-3-2-62,-2 3 0,0 2-290,0 3 1,-6-2 84,-3 1 1,-3 1 266,-2 4 0,0 0 0,0 0 0</inkml:trace>
  <inkml:trace contextRef="#ctx0" brushRef="#br0">25678 3113 8006,'0'21'710,"1"-4"-321,4 7 1,-3-5-38,2 5 0,-2 4-80,-2 5 1,-2 0 14,-2-4 0,0-1-242,-5 1 0,4-6 174,-4 1-665,6-7 1,-8 4 196,6-7-750,0-6 0,5-3 16,0-10 983,6-9 0,2-8 0,6-7 0</inkml:trace>
  <inkml:trace contextRef="#ctx0" brushRef="#br0">25891 2900 8006,'20'-28'113,"4"-1"0,-2 1 255,2-1 1,0-4-210,4 0 0,1 0 82,-1 4 1,0 3-110,1 2 1,-1-1 58,1 6 0,4-3 16,0 7 0,-6 0 34,-8 10 1,1 0-271,-1 5 0,-4 2 59,-6 2 0,-6 11-62,2 8 1,-3 6 40,-2 4 0,0-1-82,0 5 1,0 6 47,0 4 0,0 9 74,0 1 1,0 1-195,0 8 1,0-2 179,0 7 0,0 1-287,0 9 1,-5-5 252,0-10 0,-4-4-154,4-10 0,-6-3 33,1-7 0,-2-7-223,-3-6 1,1-7-176,0-8 1,0-6 183,0-3 0,-5-5-188,0-5 0,-2-9 71,2-10 0,-1-5 451,-4-4 0,-9 3 0,3-4 0</inkml:trace>
  <inkml:trace contextRef="#ctx0" brushRef="#br0">25962 2971 7994,'6'10'0,"4"-1"0,-2 2 158,1 8 1,-4-1 299,4 5 0,-5-4-285,0 5 0,-2 4-43,-2 6 0,-5-1-335,0-5 1,-4-1 107,4-3 1,-4-4-280,4-6 272,-6 1 1,8-7-313,-7-4 0,6-8 37,-6-6 1,7-9-41,-2-5 0,4-4 419,1-5 0,1-4 0,4-5 0,3 5 0,6 4 0,2-1 0,3 0 0,-2 6 0,7 4 0,-7 12 0,2-3 0,-3 11 207,-2-1 0,5 3 210,0 2 1,0 7 166,-5 2 1,-1 10-207,-4 5 1,2-2-30,-6 2 0,0-1-310,-5 6 1,0-1 154,0 1 1,-2 4-657,-2 0 1,-4 5 106,-6-5 0,-1 0-893,1-4 1248,-6-1 0,-3 1 0,-5-1 0</inkml:trace>
  <inkml:trace contextRef="#ctx0" brushRef="#br0">26118 3113 7968,'15'0'-680,"-1"0"0,-6 2 647,-3 3 0,-4 3 221,-1 6 1,-8 2-54,-6 3 1,0-2 52,-5 7 0,1-5-68,-1 4 0,4-1 133,-4 2-35,3-3 1,3-7-43,4 0 84,2-6 0,9 3-65,3-6 0,4 0-125,10-5 0,-1 0-160,5 0 0,-4 0-293,5 0 0,4-2 383,6-3 0,5-3 0,-3-6 0</inkml:trace>
  <inkml:trace contextRef="#ctx0" brushRef="#br0">13180 2943 8246,'-14'-33'0,"0"-1"0,1 1-110,4 5 111,-4-7 0,12 7 157,-4-1 0,2 4 736,-2 11-811,3-4-27,-4 10 1,4 1-50,-2 2 0,-4 8 89,-6 2 0,-7 6-6,-3-2 1,-4 9 52,-5 1 1,-2 4 116,-3-4 1,-1 2-206,5-2 0,-4 3 3,5 6 1,-6 7-136,1 3 1,-10 8 109,-4 1 1,-3 12-361,-2-3 1,3 4 379,7-3 1,3-1-78,15-4 1,4-8 40,11-6 0,6-7 2,3 3 0,7-6-18,7-4 1,2 1 22,13-6 1,5 5-45,4-5 1,6 1 45,-1-1 1,-3-3 254,-2 3 1,-3-2-262,-2 2 1,1 5 121,-1 9 0,-1 0-38,-3 10 1,-4-2 148,-5 11 0,-1 0-36,0 5 1,-4 5-238,-1-1 0,-6 3 42,2-3 1,-3 5-169,-2 10 0,-7-5 47,-2 0 0,-5-3 114,-5-11 0,1 2-153,-6-12 0,1-6 175,-6-8 0,3-4 139,2-6 0,-1-2-92,6-7 1,0 0 256,4 1 1,1-6-201,0 1 1,6-6 235,3 6 0,4-5-401,1 4 1,0 2 183,0 8 1,6-2-202,4 7 1,2-2 24,2 2 1,1 4-84,-1 1 1,5-1 22,0 5 0,0-1 92,-5 1 0,-5 3-12,1 7 1,-5 1-2,4 4 1,-6 7 223,2 7 1,1-1-131,-1-4 0,0 5-23,-5-1 0,0 7 209,0-1 0,0 5-21,0 9 1,0-7-170,0 7 1,0-7 89,0-3 1,5-3-45,-1 3 0,6-8-4,-6 8 1,8-3 3,-3 3 0,-1-3-10,1 3 1,-1-8 9,2 8 0,2-3-86,-2 3 1,1 1-164,-2-1 1,2 0 82,-6 0 0,6-6-114,-1-4 0,-2-13-906,1-6 1,1-4 491,4 0 1,-3-10 554,3-9 0,-4 0 0,4-4 0,-6-4 0</inkml:trace>
  <inkml:trace contextRef="#ctx0" brushRef="#br0">14019 1820 10317,'0'-10'-229,"0"1"301,0 6 1,0-1 264,0 14 0,0 3-267,0 15 0,-6 4-149,-4 10 0,-2 7 22,-3 3 0,1-1 76,0 1 0,0-13-289,0-1 1,6-8 55,3-6 0,-1-8-481,1-7 375,0-5 1,11-4 64,4-10 1,-2-3 68,1-1 0,1 0 2,4 0 1,0 1-53,0 4 312,1-4 0,-3 18 170,-2-1 1,-4 14-59,-6 6 1,0 9 139,0 5 1,-1 3-42,-4 1 1,-2 1 68,-2 0 1,-2-1-111,6 1 0,0-8-30,5-7 0,-4-1-221,-1-8 1,0-5 219,5-4-600,0-7 297,0 3 1,5-7-303,0-4 1,1-3 153,-1-6 1,-2-1-209,6 1 0,-1-2-37,2-2 481,2 2 0,-4-17 0,7 3 0</inkml:trace>
  <inkml:trace contextRef="#ctx0" brushRef="#br0">14062 2076 8516,'6'-15'0,"0"1"-244,4 0 1,7-7 96,-3-2 1,15-3 384,-1 3 14,4-4-209,-4 5 1,6-5-473,-1 3 1,-6-3 132,-8 4 1,-4 2 20,0 2 1,-6-1 144,1 1 0,-7 0 130,1 5 0,-4-1 0,-4 1 0,-4 6 0,-6 2-28,-1 6 1,1 1-70,0 4 0,1 5 321,4 9 1,-2 3 98,6 6 1,0 1 200,5-1 1,-1 0-108,-4 1 0,3-1-61,-2 1 0,2-6-342,2 1 0,0-6 132,0 1 1,0-4-325,0 0 157,0-8 0,0 1-32,0-3 1,0-5-78,0 0 1,6-2-100,4-7 1,2-5-133,3-5 0,-1 0 119,0 5 0,0 1-490,1 4 187,-1-4 545,0 11 0,-6 2 0,-2 8 0</inkml:trace>
  <inkml:trace contextRef="#ctx0" brushRef="#br0">14218 2218 8465,'0'14'-633,"0"0"443,0 0 1,5 1 297,0-1 0,6 5-80,-2 0 1,-1 1 157,2-1 0,-7-3-178,1 3 1,3-3-111,-2-2 0,-1-5 9,-4 1 1,0-5 143,0 4-228,0-6 182,0 4 0,0-9-89,0-3 0,0-3 25,0-6 0,2 0 4,3 0 0,-1 0 81,11-1 1,-4 0-54,8-4 1,-2 3 152,2-3 1,1 5-139,4 4 1,1-1 178,-6 6 1,0 1-155,-4 4 0,-6 0 247,0 0 1,-4 1-40,5 4 0,-7-2-177,2 7 1,-5-1-8,-5 5 1,-3 5-103,-6 0 0,-5 5-16,0-5 0,-6 0 76,1-5 1,2 0-167,-2 0 1,11-6 20,-1-3 0,3-5-240,-3-5 1,6-4-142,3-10 531,4-3 0,1-13 0,0-1 0</inkml:trace>
  <inkml:trace contextRef="#ctx0" brushRef="#br0">14503 1692 8423,'14'-13'99,"0"4"1,0 2 144,0 7 0,1 0 244,-1 0-370,0 0 0,-1 11 117,-4 4 1,-3 2-386,-6-3 0,0 5 122,0 0 1,-1 2-140,-4-2 0,-1-4 113,-4 4 0,-2-3-424,2-2 260,-2 1 0,2-3-218,1-2 117,6-4 0,-4-12 157,7-4 1,0-7-57,0-2 0,7-6 54,2 1 1,4-3 217,1-1 0,2 1-180,3 3 1,3 4 333,6 5 1,-4 1-23,0 0 0,-6 6-4,6 3 1,-6 4 170,1 1 0,-8 1-99,-2 4 0,-6 3 9,2 6 1,-3 2-114,-2 3 0,-7-2-215,-2 7 1,-10-5 82,-5 5 0,-1-1-78,1 6 0,-3-2-245,4-4 0,2-2 127,2-7 0,5-5-228,4 1 278,4-7 1,6-3 114,0-9 0,8-4-73,6-1 0,2 0 165,8-1 1,4-4-140,5 0 0,0 2 100,-4 8 1,-2-4-48,-4 3 1,3 3-11,-7-3 1,-5 7-526,-5-2 418,-5 4 0,-4 7-178,-10 3 0,-10 10 302,-9 5 0,-6 3 0,-7 1 0</inkml:trace>
  <inkml:trace contextRef="#ctx0" brushRef="#br0">14602 1976 8423,'-22'22'-529,"-2"-1"-661,10-7 2191,-3 0-480,15-6 1,-3-2-385,10-6 1,5-6 120,9-3 0,3-4-203,6-1 0,8-2 100,7-3 0,1 2-373,8-7 1,-6 7-77,2-2 0,-12 3-112,-8 2 0,-5 6-893,-9 3 617,-6 3 682,-2 2 0,-12 7 0,-2 1 0</inkml:trace>
  <inkml:trace contextRef="#ctx0" brushRef="#br0">14730 1763 8423,'14'0'0,"2"6"0,3 4 0,-5 10 16,0 9 1,-1 5 260,-8 9 0,0 6 27,-5 3 1,0 3-174,0 2 0,0 0 125,0 0 1,0 0-250,0 0 0,0-7 153,0-2 1,0-12-401,0-8 0,0-5-207,0-9-290,0-6 32,0-2 1,0-17 107,0-3 597,0-10 0,-7-4 0,-1-9 0</inkml:trace>
  <inkml:trace contextRef="#ctx0" brushRef="#br0">14716 2260 8423,'-21'21'-155,"5"1"54,-2 6 0,0-1 10,-1-3 1,5 3 205,0-3 0,0-4-771,4-1 656,4 3 0,-7-6 0,5 5 0</inkml:trace>
  <inkml:trace contextRef="#ctx0" brushRef="#br0">14872 2175 8423,'29'-5'0,"-1"1"0,-1-1 565,-3 5 1,2 0-14,-2 0 1,3 1-323,1 4 1,-4-2-1147,0 7 1,0-2 134,4 1 781,0 4 0,-5-5 0,-3 6 0</inkml:trace>
  <inkml:trace contextRef="#ctx0" brushRef="#br0">30014 1351 9183,'14'-5'-162,"1"0"0,-1 2-329,0 8 319,0 3 0,4 6 152,-4 0 1,2 7 68,-12 2 0,1 4-382,-5 2 1,-11 1 99,-3 3 0,-10-5 132,0 1 1,-7-3 33,-2-7 0,4 0 112,5-4 1,12-6-1,-2 0 148,9-5 1,-1 8 28,6-2 1,6-2-135,3 1 0,6 1 87,4 4 0,-2 0-84,7 0 1,-7 0-49,2 1 1,-3-1 152,-2 0-255,-6 7 1,-2-6 176,-6 4 1,-1-3-17,-4-2 0,2-6-130,-7-3 1,1 1-2,-5-1 1,-1 0-258,1-5 0,0 0 286,0 0 0,-7 0 0,-1 0 0</inkml:trace>
  <inkml:trace contextRef="#ctx0" brushRef="#br0">30284 1678 8146,'0'14'327,"0"5"68,0 0 1,0 1-324,0-1 0,0-3 66,0 3 1,0-3-319,0-2 0,7-6 47,2-3 1,-1-4 150,1-1 1,1-1 105,4-4 1,0-3-12,1-6 1,-6-1-63,0 1 1,-1-5 3,2 0 1,-4 0 209,-6 5-175,0 0 0,-1 1-142,-4 4 0,-3 3-30,-6 6 1,-5 1-226,0 4 1,-5-2-115,5 6-183,0 1 379,11 4 225,2-6 0,12 5 0,2-5 0</inkml:trace>
  <inkml:trace contextRef="#ctx0" brushRef="#br0">30697 1635 8350,'-2'9'0,"-3"1"0,-3-1-65,-6 6 0,1-1 161,4 0 0,-4 0 71,4 0 1,-2 1-11,1-1 0,4 0 113,6 0-148,0 0 0,2-1-133,2-3 1,0-3-45,5-2 0,5-3 121,5 3 1,0-10-139,-5-5 0,5-2 16,0-3 0,5 0 47,-5-4 0,0 3-34,-5-3 0,-1-2-130,-4 2 1,-2 1 74,-7 3 82,0 1 1,-12 6-219,-2 3 0,-9 4 59,-1 1 0,-1 0-266,1 0 0,-1 6-11,6 4 452,0-4 0,4 13 0,1-3 0</inkml:trace>
  <inkml:trace contextRef="#ctx0" brushRef="#br0">30995 1663 8327,'-1'13'-682,"-4"-4"0,2 2 934,-7-6 0,7 6 5,-2-1 1,4-2 466,1 1-436,0 1-157,0 4 1,1-2-116,4-2 1,-2-4 91,7-6 1,-1 5-132,5 0 1,1-1 102,-1-4 1,0-4-87,0-1 1,-4-6-9,-1 1 0,1-4-150,4-5 1,-5 4 139,1-4 0,-7-2-105,2 2 1,-8 0 59,-2 5 1,-6 0-126,1-1 0,-7 6 17,-2 0 0,0 5 53,5 0 1,4 2-302,1 2 1,1 6 424,-2 4 0,4 2 0,6 3 0</inkml:trace>
  <inkml:trace contextRef="#ctx0" brushRef="#br0">31407 1678 8293,'-6'7'0,"-2"4"-35,-6-6 0,1 6-18,4-1 1,1-2 278,3 1 1,4 1 601,-4 4-616,3 0 1,9 0-29,2 0 1,4-6-152,1-3 0,5-3 126,0-2 0,1 0-193,-1 0 0,-3-7-24,3-2 0,-3-8-45,-2-2 0,-6-2-5,-3 2 0,-4 3-167,-1-3 1,-6 8 63,-3 2 0,-10 6-70,-5-2 1,-8 3-862,-1 2 1142,0 0 0,-2 7 0,-1 1 0</inkml:trace>
  <inkml:trace contextRef="#ctx0" brushRef="#br0">30426 3796 8374,'5'-14'-457,"0"-1"114,0 7 1229,-5-4 37,0 10-92,0-10-554,0 10 0,0 2 68,0 9 1,0 6-82,0 4 0,-2 4 135,-3 11 1,-1 2-103,-3 7 0,-4-1-9,3 1 0,-2 4-90,-2 1 0,-1 1 17,1-2 1,0-3-54,0 4 1,4 1-144,1-2 1,1 5 38,-2-5 0,4-1 96,6-8 0,0-2-218,0-2 1,0-9 128,0 3 1,6-7-126,4 3 1,2-12 96,3 2 0,4-4 7,0-1 0,1 2 43,-1-6 1,2 0-1,2-5 0,4 0 27,-3 0 0,-2 0-9,2 0 1,-7 0-150,2 0 0,-3 0 128,-2 0 1,-4 0-225,-1 0 0,-6 2-594,2 2-630,-4-2 909,-1 4 0,-6-6-835,-3 0-1300,-4 0 2590,-1-6 0,0-8 0,-1-8 0</inkml:trace>
  <inkml:trace contextRef="#ctx0" brushRef="#br0">30412 3782 7922,'0'-8'-217,"0"1"488,-6 7-37,4 0-115,-4 7 51,6-6-38,0 12-13,0-12 0,0 12 10,0-3 1,0-3 1,0 3 0,0 1-33,0 8 1,-5-2 35,0 7 0,1-5-24,4 5 1,-2-2-68,-3 1 1,4 4 21,-4-3 0,2-2-21,-2 2 0,4 0 7,-4 4 0,-1-4-88,1-1 1,-1 1 94,1 4 0,3-4-10,-3 0 0,-1 0 88,1 4 0,-4 0-80,4 1 0,-1 4 74,1 0 1,2 0-86,-7-4 0,7-5-4,-1-1 1,2-1 47,2 2 0,-5 1 9,1-6 0,-1 5 22,5-5 0,0 0-47,0-5 0,0 0-96,0 0 1,0-4 87,0-1 1,0-4-260,0 5 183,0-7-18,0 9 1,-2-10 46,-3 3-23,4-4 0,-7-1 66,3 0 1,2 5-41,-6 0-46,5 0 61,-8 1-4,10-5 1,-9 7-21,6-3-7,1-3 28,4 4 0,1-6-4,4 0 1,-2 0 107,7 0 1,-1-2-104,5-2 0,1 1 113,-1-7 1,2 5-97,3-4 1,-2 6 3,7-2 1,-5 2-22,4-2 1,1 3-2,4-2 1,1 2-1,-1 2 0,1 0-16,-1 0 0,1 0 77,-1 0 0,-1 0-56,-3 0 1,1 0 121,-6 0-70,0 0-358,-5 0 105,-6 0-170,-2 0-39,-6 0-2522,0 0 1680,0-6 1214,0 4 0,0-10 0,0 4 0</inkml:trace>
  <inkml:trace contextRef="#ctx0" brushRef="#br0">30384 3966 8272,'0'-9'-1517,"0"-1"1747,0 7-4,0-3-96,0 6 0,0 2-7,0 2 0,0 4-8,0 6 0,0-3 44,0 4 0,0-4-48,0 8 0,0 1 146,0-1 1,-5 6-133,0-1 1,-4 3 27,4 1 0,-6 6 35,2-1 0,-4 5 11,-1-5 0,4 6-1,1-1 0,-1 2-23,-4-2 0,5 1-127,-1-6 1,5 0 103,-4-4 0,6-2-171,-2-4 1,2 3 88,-2-7 0,3 1-81,-2-1 0,2-3 66,2 3 0,0-3-15,0-2 1,0 0 27,0 0 1,0 2-18,0 3 1,0-3-176,0 3 269,0-3-239,0-2 0,0-5 70,0 1 72,0-7-18,0 3-15,0-6 1,0-1 26,0-4 8,0 3 49,0-4-24,0 6-551,0 0 410,6-6 1,-2 4 33,5-3 1,1 2 9,4-1 1,0 2-7,0-3 0,0-1 67,1 1 1,4-4-61,0 4 0,1-1 113,-1 1 1,-2 3-86,7-2 1,0-3-50,4 3 0,1-1-131,-1 5 0,4-5-246,-4 0 1,2 1 48,-11 4 1,0 0 369,-5 0 0,-6 0 0,-1 0 0</inkml:trace>
  <inkml:trace contextRef="#ctx0" brushRef="#br0">29701 5246 8122,'8'28'62,"-3"1"1,-3 5 222,-2 4 0,-7 5-101,-2 4 1,-4 2-178,-1 4 0,-5 0-51,0-5 0,-2-3-176,2-7 1,8-4 157,-3-11 0,8-4-257,-4-9 298,7-4 1,-2-16 12,10-8 0,5-6-191,9-14 0,-2 0 62,7-5 0,1 5 50,8 1 1,-1 5 40,6-1 1,-5 9-3,5 5 0,-5 3 40,5 2 0,-2 6 79,2 3 1,-8 4 6,-6 1 0,-7 11-96,2 3 1,-3 11 260,-2 4 0,-1 6 1,-4 7 1,-2 6 24,-7-1 1,-5 7-231,0-2 1,-11 2 14,2-2 0,-3 1-26,3-5 0,-2-1-157,-3-4 1,3-7-228,-3-3 0,-2-7 127,3-3 1,-1-12-288,4-1 1,-4-9 515,0-5 0,-6-17 0,3-9 0</inkml:trace>
  <inkml:trace contextRef="#ctx0" brushRef="#br0">29659 5829 8122,'8'22'-607,"-2"-2"493,-6-5 1,5 4 328,-1 0 1,1 4-104,-5-4 1,0 0 147,0-5-545,0 1 249,0-1-142,0-6 1,0-10 1,0-12 1,5-7-26,0-7 1,6-1 161,-2 1 0,2 0-41,-1-1 1,2 5 62,-2 1 0,2 7 264,3 2 93,-1 0-207,0 12 0,-1 2 89,-4 9 1,-3 6-10,-6 4 0,0 1-92,0 4 0,-4 1-66,-1-6 1,-6 5 0,1-5 1,-1 0-89,2-5 0,-4 0-483,4 0-395,2-6 664,-5-1 0,10-9 246,-2-3 0,2-3 0,2-6 0</inkml:trace>
  <inkml:trace contextRef="#ctx0" brushRef="#br0">30227 5488 8122,'22'0'0,"-1"6"-209,-7 3 0,-6 4 169,-3 1 0,1 7 316,-1 2 1,-2 4-251,-8 2 0,2-6-98,-6 1 0,-1-2-84,-4 2 1,-5-4 109,0-5 0,5-6-302,4 1 89,7-7 94,-3 3 90,6-6 0,2 0-7,2 0 0,6 0 95,9 0 0,-4 5 178,4 0 0,-3 6 58,-2-2 1,1 4-161,-1 1 1,-5 0 3,1 0 0,-7 5 29,2 0 1,-4 0-8,-1-5 0,-6 1 43,-3-1 0,-4 0-19,-1 0 0,-2 1-56,-3-1 1,3-5 20,-3 1 0,-1-7-148,1 2 0,4 1 85,6-1 0,4-1-5,-4-4-93,6-6 1,3-7-205,9-5 1,10-3-36,5 2 1,3-3-661,1-7 956,0-5 0,7-3 0,2-5 0</inkml:trace>
  <inkml:trace contextRef="#ctx0" brushRef="#br0">30867 5360 8122,'-1'15'503,"-4"4"0,-8-1-497,-6 5 1,-6 1-115,1 5 1,-4-1-139,-5 0 1,1 1 114,-6-1 1,7-4-124,-3 0 1,9-7 171,1 2 0,9-3 0,0-2 12,7 0 0,8-4-8,0-1 0,7-6 189,2 2 0,10-3-59,5-2 0,9-4-25,5-5 1,8 0-124,1-10 1,5-5-188,-4-5 0,-2 1-12,-9-5 0,1 4 129,-9 6 0,1-3 166,-11 7 0,-7 1 0,-5 3 0,-7 1 0</inkml:trace>
  <inkml:trace contextRef="#ctx0" brushRef="#br0">30583 5459 8122,'22'6'-395,"0"2"-84,-3 7 1,-8 5 391,3 4 1,-9 9 358,0 5 0,-4 3 175,-1 2 0,0-1-137,0 1 1,-4-2-43,-1-3 0,-6-3-131,1-7 0,2 0-135,-1 1 1,1-2 70,-1-4 0,-4 4-156,3-3 0,-1-3-90,2-3-712,-4-2 437,5-8 0,0-5 180,4-12 0,4-7-140,4-12 0,6-6 408,9 1 0,-2-5 0,7 5 0,-5 0 0,5 5 0,-5 1 0,4 3 0,-5 5 56,1 10 1,1 2 176,-1 7 0,0 0 226,-5 0 0,-1 11-167,-4 4 0,4 2-231,-3-3 0,-3 0-210,3 1-242,-1-1 0,6-6 166,-1-4 225,-6-2 0,11-8 0,-4-2 0</inkml:trace>
  <inkml:trace contextRef="#ctx0" brushRef="#br0">31152 5232 8122,'0'14'0,"0"2"-377,0 3 0,-7-2 157,-2 7 0,-4-2 325,-1 1 1,-2 4-109,-3-3 1,3-3 17,-3-2 0,4 1-70,0-1 0,6-5-57,-1-4 609,7-7-347,-3 3 0,7-7 81,4-4 0,3-3-22,6-6 0,8 0-104,7-1 0,2 1-27,12 0 0,-3 0-91,7-1 1,-3 0-164,-1-4 0,-2 3 75,-3-3 0,-10 8-267,-9 1 40,-3 7 73,-8-3 1,-14 6-193,-13 0 447,-7 6 0,-15 8 0,-3 9 0</inkml:trace>
  <inkml:trace contextRef="#ctx0" brushRef="#br0">31052 5559 8122,'8'6'0,"0"-3"0,-3 7 0,-4-1 0,4 5 0,1 5 0,-1 0 0,0 6 0,-5-1 0,0 3 0,0 1 0,0 1 0,0-1 0,-5 1 150,0-1 1,-6 1 269,2-1 0,-4-4-455,-1-1 1,4-5-768,1 1 54,6-3 748,-10-9 0,11 0 0,-4-7 0</inkml:trace>
  <inkml:trace contextRef="#ctx0" brushRef="#br0">31080 5800 8122,'15'-20'0,"4"4"7,0-3 1,4 3 193,-4 2 1,6 0-189,-1 0 1,5-2 65,4-3 0,-3 3-115,3-3 0,-8 0 133,-1 5 0,-7-7-571,2 12 0,-9-7-269,-5 7 743,-4 2 0,-14 1 0,-2 6 0</inkml:trace>
  <inkml:trace contextRef="#ctx0" brushRef="#br0">31308 5502 8122,'0'16'38,"0"3"0,0-2 168,0 7 1,0 1-70,0 8 1,-6-1 100,-4 6 1,2-7-576,-1 2 1,1-4 229,-2-6 0,-2-2-345,2-7 0,2 0-34,-1 1 43,6-8 317,-4 0 1,7-14-108,0-2 0,7-4 233,2-1 0,4-5 0,1 0 0,2 0-78,3 5 1,-3 0 77,3 0 0,-4 1 276,0 4 0,-6 2 38,1 7 0,-7 2 34,1 3 1,-2 2-95,-2 8 0,-6 4-38,-4 0 0,-4 1-54,-5-1 0,2-2 14,-7 7 0,5-7-181,-5 2 0,7-1 71,-2 1 0,3-5-252,2 0-66,6 0 51,2-12 0,14 4 122,6-6 1,2-6 20,7-3 0,3-9-74,7-1 1,-3-4 83,3 4 0,-3-5 71,-2 5 1,4 0-65,-4 5 0,4 1 152,-8 4 1,-4-2-49,-1 6 1,-3 0 132,-2 5 1,-6 2-29,-3 2 1,-4 11 152,-1 8 0,-7-1-158,-8 2 0,-5 5-48,-9 4 0,-1 0-132,-3-5 1,2 5-138,-7 1 0,-5 0-371,-4 0 0,-1-4 209,6 3 0,5-5 316,4-4 0,3-4 0,2-5 0</inkml:trace>
  <inkml:trace contextRef="#ctx0" brushRef="#br0">31251 6042 8120,'28'0'0,"1"0"0,-5 6 604,-1 4 0,-1 2-138,2 3 1,8 4 283,-4 0 0,4 4-285,-4-4 1,9 5-267,5-5 0,10 0-294,15-5 1,4 5-1288,-31-9 0,0-1 1382,2 0 0,0 1 0,31 10 0,4 3 0</inkml:trace>
  <inkml:trace contextRef="#ctx0" brushRef="#br0">12867 7862 9446,'-14'-7'-1043,"2"4"957,2-6 0,-1 4 1279,6-4-415,1 5-415,4-2 0,1 8-47,4 2 1,3 6-3,6 9 0,5 3 245,0 6-207,0 1 0,-3-1-71,3 1 1,-4-3-12,4-2 0,-3-3-168,-2-7 0,7-6 48,3-3 1,4-23-223,5-10 1,0-20 114,10-13 1,-2-2-870,-15 22 1,0 1 0,17-26 225,-19 28 0,-1 0 1,18-24-1721,7 5 2320,-10 7 0,1 9 0,-6 3 0,1 3 0</inkml:trace>
  <inkml:trace contextRef="#ctx0" brushRef="#br0">2204 2047 8388,'-20'-22'683,"9"3"-274,-4 10-1453,4 2 623,3 7 1,2 2 1017,6 3 1,2 4-250,2 10 1,4 9 137,7 10 0,-1-1-123,0 1 1,-5 1-188,1 9 1,-1-4-244,6 3 0,-3-3 144,-2-1 1,1-2-545,-6-3 1,4-3 231,-4-7 0,1-6-649,-1-3 1,-4-8 411,4-1 1,-3-9 471,-2-1 0,0-19 0,0-11 0</inkml:trace>
  <inkml:trace contextRef="#ctx0" brushRef="#br0">2403 1948 8307,'22'-43'-388,"5"5"-49,-3 0 0,1 7 832,-1-3 0,1 6 0,-6 4 0,-2 5 126,-1 4 1,-1 7-265,-1 3 1,-5 14 9,1 6 1,-7 15-11,2 3 0,-4 13-122,-1 6 1,2 5-167,2 4 1,4-1-122,7 7 1,4-4-524,0-2 1,1-1 384,-1-12 0,-3-1-556,3-4 0,-8-2 24,-2-3 822,-6-3 0,9-7 0,-8 0 0,1 1 0</inkml:trace>
  <inkml:trace contextRef="#ctx0" brushRef="#br0">2375 2417 8261,'16'-22'-63,"4"-5"183,-6 3 0,2-7-204,8-3 1,-2-4 120,2 5 0,1-5-701,-6 5 1,-2 5 306,-7 4 1,1 7 166,-6-2 1,-1 8 189,-4 1 0,-1 7 0,-4-2 0,-3 5 53,-6 5 1,0 3-95,-1 6 1,6 7 450,-1 2 0,6 6-157,-6 4 1,7 5 226,-2 9 1,4-1-98,1 6 0,0 0-184,0 5 0,0 0 43,0 0 0,0-8-273,0-6 0,1-9-150,4-10 1,1-3 125,4-7 0,3-6 13,-4-4 1,4-13 54,1-5 1,6-16-92,4-3 1,3-2 77,1-3 1,-1 2-295,-3-2 1,1 3 98,-6 6 0,0 7-94,-5 3 0,-4 5-97,-1 5 175,-6 2 339,4 7 1,-12 8-89,0 6 0,-9 7 88,5 7 0,-12 7-26,7 3 0,-8 5 164,3 4 1,-7 8-25,3 7 1,-4 4-379,-1-4 0,-6 0 52,1-6 1,2 1 98,7 0 0,-1-8-152,6-6 0,4-10-92,6-14 229,6-6 0,-4-7 0,7 2 0</inkml:trace>
  <inkml:trace contextRef="#ctx0" brushRef="#br0">2545 2858 8261,'15'0'0,"4"11"0,0 3 0,4 5 566,-4 0 1,2-2-77,-2 7 0,-2-2-194,7 2 0,-7-4-379,2-6 123,-3 1 1,3-3-1,0-2 29,-2-6 1,-1-2 117,-2-2-1528,0 0 713,-6-6-158,-1 4 0,-9-9 328,-3 6 0,-3 1 90,-6 4 0,-5-2 368,0-3 0,0 2 0,5-6 0,5-1 0,-1-4 0,7 0 0,-2-1 0,10-5-89,4-4 0,4 2 54,1-2 0,7 5 257,3-4 0,-2 5-43,1-1 0,-5 0 126,1 5 0,1-3 91,-1 7 1,0 4-122,-5 1 0,1 4 267,-1 1 0,-2 1-151,-2 4 1,1 3-295,-6 6 0,1 5 183,-1 0 0,-4-5-1643,4-4 890,-3-7 473,-2 3 0,6-12 0,2-2 0</inkml:trace>
  <inkml:trace contextRef="#ctx0" brushRef="#br0">2986 2047 8968,'14'-14'740,"1"0"-585,-1 0-61,6-7 90,-4 5 0,6-11-368,-3 4 0,2-4 74,2-2 0,3 1-102,-7-1 1,4 1-531,-4 0 1,-1 4 378,-9 0 0,-2 7 363,-7-2 0,0 3 0,0 2 0</inkml:trace>
  <inkml:trace contextRef="#ctx0" brushRef="#br0">3228 1649 8184,'-6'21'-853,"2"-4"878,-5 7 0,6-1 533,-2 6 0,3-1-29,2 1 0,-4 5-134,-1 4 0,0 2-273,5-2 123,0 9-61,-6-9 0,4 11-249,-2-6 1,2-7 119,2-3 0,0-9-105,0-5 63,6-10 52,-4-2 1,12-9-292,0-3 0,2-9-193,8-10 0,0-7 214,4-2 1,0-5-52,1 5 1,-2-5 130,-4 4 1,3 1 112,-7 5-84,0-1 34,-5 7 0,-2 2 185,-2 6 4,-4 6 162,-6 1 0,-1 20 108,-4 6 0,-8 14-134,-6 10 0,-6 12-47,1 11 1,-4 4-441,-5 1 1,3 0 259,-3 0 1,-2 2 75,18-35 1,1 0 0,-16 33-98,8 0 0,9-10 12,5-13 1,7-7-176,-2-13 0,4-10-354,1-4 1,6-9 240,3-1 0,9-10-267,1-8 1,6-13 203,-1-11 0,3-3-71,1-2 1,0-4 33,1 0 1,-7 1 75,-3 8 1,1 3 632,-1 7 1,-4 1-344,-6 3 0,-1-1 627,1 6 0,-1 5-184,-3 4 238,-3 7-243,4-3 242,-6 6 13,0 0-730,0 6 9,-6 2-357,4 6-110,-4 0 176,6-6 121,0-1-2,0-7-284,0 0 459,6 0 1,-4-2 4,2-3 0,0 2 23,0-6 1,-2 4 55,3-5 0,-2 6-94,2-6 1,-4 5 43,4-4 0,1 4-43,-1-4 139,0 6-112,-5-10 276,0 11-200,0-4 12,0 6 41,0 0 0,0 6-89,0 4 1,-2 2 41,-3 3 1,2 1-31,-6 2 1,4 0 54,-5 6-48,7-1-17,-9 6 0,5-1-88,-2 1 0,-2 1 101,6 3 1,-4-3 25,4 3 1,0-9 75,5-5-77,0 3-133,0-7 1,6 0 86,4-11 0,3-15-375,1-8 162,6-6 93,-4-10 1,9 5-525,-6-3 283,7-3 63,-11 6 18,12 1 163,-11 3 1,9 11 104,-6 1 0,5 1-128,-5 9 1,5-1 543,-5 5 1,0 2-232,-5 2 0,-2 6 379,-2 9 1,-4 3-210,-6 6 1,0 9 154,0 5 1,-6 3-118,-4 7 1,-2-7-85,-2 3 0,-5-4-207,0-1 1,0-7 91,4-3 0,3-4-391,2-6 179,-2-2-289,4-13 1,-5-3 142,4-10 1,1-9-788,3-10 1,3-5 445,-2-4 1,1-9-285,-2-11 1,2-7-938,-7-1 1512,7-7 1,-10 9-1,6-4 1</inkml:trace>
  <inkml:trace contextRef="#ctx0" brushRef="#br0">23886 8430 8324,'0'-8'586,"8"2"-234,6 6-254,7 6 0,12 7 221,0 6 0,5 8-151,-5 1 1,1 2 124,-6 8 0,-3-1-235,-6 0 0,-1 3-163,-14-7 1,1 0-59,-5-4 217,0-1 0,-6-4-147,-4 0 1,-9-5 113,-4 4 0,-11-5-182,-4 1 1,2-4 70,-2 0 1,11-3 18,-1-2 0,14-2 50,0-4 10,9-2 1,0 4-92,10-6 1,9 2-11,10 3 0,4 2 323,5 8 0,2-1-150,3 0 1,1 2 65,-5 3 1,-1-2-100,-5 7 0,-6 0 160,-3 4 1,-4 0-78,-6 1 1,2-1 90,-6 1 1,0-6 16,-5 1 0,-7-2 38,-2 2 0,-10 3-435,-5-4 1,-7 0 109,-3 0 1,-5-5-593,1 1 0,5-10-46,4-4-1036,7-4 1742,14-7 0,2-14 0,6-10 0</inkml:trace>
  <inkml:trace contextRef="#ctx0" brushRef="#br0">24611 8743 8072,'0'-17'0,"0"3"327,0 9 1,0 0-113,0 10 1,7 11 291,2 12 0,-1 7-67,2 7 0,-7 7-229,1 3 1,-7 9-16,-1 0 0,-8 7-181,3-2 1,-4-2 97,-1-3 0,6-9-193,3-4 1,4-12-66,1-8 1,0-10 95,0-9 1,6-7-7,4-2 1,2-10 57,3-13 1,4-3-256,-1-11 1,8-12-110,-3-8 0,3-3-80,-3 3 1,3 5 170,-7 0 0,0 10 14,-5 0 1,-6 15 500,-4 3-223,4 13 0,-6 8 253,3 13 0,-4 12-215,-1 16 0,0 6 652,0 8 0,0 0-137,0 10 0,0-5 72,0-5 0,0-5-232,0-9 1,2-5-181,3-9 1,2-5 62,8-10 0,5-2-64,4-7 0,3-13-199,1-6 0,5-14 149,1-10 0,3-1-921,-3-8 1,-3 1 405,-7-1 0,-5 0-1234,-10 9 0,2-2 1565,-6 7 0,-6-10 0,-7-2 0</inkml:trace>
  <inkml:trace contextRef="#ctx0" brushRef="#br0">25536 7791 8316,'0'15'-304,"0"4"1,0 10 1085,0 9-469,0 3 1,0 8 312,0 3 1,0-3-173,0-2 0,0-3-31,0-1 1,0-2-171,0-3 1,0-3-134,0-7 1,0-4 62,0 0 1,4-7 48,1 2 0,1-5-36,-1-4 1,-2 1-157,7-7 0,-1 6 12,5-5 0,8-1 110,7-4 0,3-1-205,10-4 1,-2-3 88,7-6 0,-3 0-167,-1 0 1,-2-1-347,-3 1 1,-8 0-453,-6 0 0,-7 4 919,2 1 0,-3-1 0,-2-4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27924 13321,'-24'-30,"5"-10,19 10,13-6,3 1,12 7,9 6,5 3,9 3,10 2,1 1,9 4,-4-2,4 6,0 0,-5 5,13 5,-34-3,0 1,1 2,1 1,5-2,1 1,-3 1,1 1,-2 0,1 0,4-2,1-1,4 1,1 0,-1-1,0 0,3 1,-1-1,2 0,-1-1,0-3,-1 0,3 0,0 0,7 0,1 0,-6 0,0 0,-2 0,0 0,4 0,0 0,5 0,1 0,-5 0,-1 0,-1 0,-1 0,0-3,1 1,4 0,0-1,-4 0,-1 0,-5 0,1 1,2 1,0 0,-2-1,-1 0,1 0,1 1,1-2,0 1,-9 1,-1 0,-6-1,-1-1,-1 2,1 1,-2 0,0 0,-3 0,0 0,33 0,-15 1,-7 4,-14-3,-4 10,-19-4,-29 10,-25-4,-22 3,-16-7,-3 2,35-4,-2-1,1-2,0-1,-2 1,-1 0,-7-1,-3-1,-8 2,-1 0,1 1,1-1,1-2,0-1,-9 0,-1 0,-2-1,0-2,0 2,-1 0,-1 1,0 1,23-3,0 1,0-1,-1 2,-1 0,0-1,-1 0,1 0,0 0,-2 1,1 0,-1-1,1 0,0 0,-1 0,-4 2,-1 0,1 1,4-1,0 0,0 0,1 2,-1-1,1 1,0 0,0 0,0 0,1-1,0 1,1 0,-2-1,1 1,1 0,-18 2,1 0,2-2,0 0,4-1,1 1,6-1,2 0,9 1,3 0,0-1,2-1,3 0,1-1,-31 0,10 3,15-4,-2-7,25-8,32-13,29-6,28-1,-28 20,0 0,5 0,1-1,0 1,2 0,8 0,3 0,1-1,2 1,7 2,2 0,4 0,1 1,3 0,1 0,0-1,0 0,-22 5,1 0,-1 0,1 2,-1 1,2-1,6 0,1 1,0-1,-3 0,-1 1,1-1,2-1,1-1,0 1,1 0,1-1,-1 1,2-1,0 1,0 0,1 1,0 1,2-1,4-1,2-1,-2 1,-3 0,-2 0,1-1,4-1,1-1,-1 1,-2 0,0 0,-1 0,0 0,-2 1,2 0,0-1,1 0,0 0,2 1,1-1,-1 1,-4-1,0 0,0 0,1 0,1-1,-2 1,-5 1,-1 1,-1 0,-2 0,-1-1,0 1,-3 1,-1 0,-1 1,-1-1,-1 1,-2-1,13-3,-2 0,1-1,0-1,-3-1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33611 12752,'-54'14,"1"1,-10-1,-1 0,-1 1,-2-2,-5 0,0-2,-3 1,-2 0,24-6,-2 0,1-1,-1 1,-1 1,1-1,-3 0,0 0,0 0,-2 0,1 0,-2 0,-5 0,-1-1,1 0,0 1,-1 1,1-1,-4 0,0 0,0 0,-2 0,1 0,0 1,5-2,1 0,-1 0,-2 1,1 1,-2-1,-3 1,-1 0,0 0,3-1,1 1,0-1,-3 0,-1 1,3-1,5-1,3-1,-1 1,3 0,0 0,0 1,-1 0,-1 0,0 1,1-2,-1 1,0 0,2 2,0 0,0 0,5-2,1-1,1 1,-22 3,3 1,3 0,0 1,-3-2,2 1,10-1,2 1,0-3,2 0,7 0,1 0,7 0,2 0,-32 3,9-1,10-6,3 4,19-14,28-1,26-6,20 0,13 0,5-5,14 0,-32 8,2 1,9 0,4 1,2 1,2 1,3-3,1 1,3 0,1 2,4 0,1 0,1-1,1 1,-22 3,1-1,1 0,5 0,1 1,0-1,-4 0,0 1,0-1,0 0,1 0,0 1,0-1,1 0,-1 0,2 1,-1-1,1 0,3 0,1 1,-1-1,-1 0,-1 0,0 1,-2-1,0 0,-1 0,-3 1,0-1,0 0,0 0,1 0,-1 1,2 1,1 0,-2 0,-1-1,-1 1,-1 0,23 1,-3 1,-11-2,-2 1,-4 1,-1 1,-5-1,-2 2,-7-1,-1 0,37 0,-12 0,-17 12,-26 2,-25 10,-35-3,-36-7,-8 0,33-7,-3 0,-4 1,-3-1,-4-1,-3 2,-3 2,-1 0,-4 1,0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10308 3142 8322,'-6'-29'-133,"4"7"0,-2 3 0,2 4-934,2 0 1591,0 7 363,0 2 0,6 8-55,4 2-520,9 17 0,3 11-94,6 15 1,2 10-40,4 9 1,-3 4-593,7 1 0,-5-10 342,5 1 1,-1-13-853,0 3 1,-2-12 861,-6-7 0,-1-3 1,0-2-1</inkml:trace>
  <inkml:trace contextRef="#ctx0" brushRef="#br0">10507 3782 8251,'15'15'0,"-1"4"0,6 5 678,4 9 0,8 5-182,1 9 1,6-1-161,-1 6 0,-1-1 56,0 1 0,-3-5-126,4-9 0,-5-4 17,5-11 1,-5-9 188,5-9 0,-2-3-168,2-2 0,-3-8 178,-7-6 1,-6-2 81,-3-8 1,-9 0-143,-6-4 1,-2-2-570,-2-3 1,-6-3 180,-4-7 0,-10-3-1192,-9-6 1,1 0 651,-5-10 0,-4 4-564,-1 1 1,4-5 1069,0 1 0,0-10 0,1 4 0,1 1 0,2-4 0,1-2 0</inkml:trace>
  <inkml:trace contextRef="#ctx0" brushRef="#br1">10351 3156 8153,'-8'-28'0,"-3"5"774,6 5-103,1 2-170,4 8 399,0 2-523,6 24 1,3 6 180,10 19 0,3 7-172,7 7 0,6 2-136,2 7 1,5-3-35,0-1-392,-18-28 0,1 0 0,21 16 114,6 7 1,-11-6 151,2-9 0,-10-5-776,0-4 0,-3 0 355,-1-5 1,-9 4-767,-6-8 1,-1-2 417,-8 2 0,0-2-135,-5 1 0,-7 3 814,-2-7 0,-10 6 0,-3-3 0</inkml:trace>
  <inkml:trace contextRef="#ctx0" brushRef="#br1">10507 3938 8129,'16'0'453,"3"0"1,3 13-194,7 6 1,-1 7-6,1 8 0,1-3 570,3 7 0,-2 0-278,7 5 0,-5-1 276,5 1 0,2 0-598,7-1 0,-1 1-65,6 0 1,-3-13 74,-1-7 1,2-12 40,-12-6 0,0-5 130,-10-5 0,-1-9-81,-3-10 1,-10-9-85,-9-5 1,-4-8-24,-1-1 0,-1-7-633,-4 2 0,-8-3 72,-5-2 1,-13-6-489,3-3 0,8 31 1,-3 0 355,2 0 1,0-1-1,-4-2 1,-1-1-1145,2-1 1,1-1 1618,-1 0 0,0-2 0,-1-1 0,0-2 0,-1 1 0,1 0 0,1 0 0,-1-1 0,-1-2 0,0-1 0</inkml:trace>
  <inkml:trace contextRef="#ctx0" brushRef="#br1">12725 6255 8409,'0'8'189,"0"-2"246,0-6 224,0 0-422,0-6 1,0 3 304,0-7-342,0 1 1,5-5 319,0 0-409,6-1 0,-5 1 30,4 0 0,2 1-131,-2 4 1,2-5 82,3-1 1,-1 1-134,0-5 0,5-1-30,0 1 1,5-5 125,-5 5 1,6-6-52,-1 1 0,2-3 61,3-1 0,-1-1-64,1 1 1,-1 0 44,1-1 0,-6 1-27,1-1 0,-5 1 32,5-1 1,-7 6-7,2-1 0,-3 0 43,-2-4 1,0 4-28,0 0 1,5 5 2,0-4 0,0 1-8,-4-2 1,4-3-10,-1 3 0,6-1 12,-5 1 0,5-1-2,-5 6 0,6-4-22,-1 4 0,-2-5-12,2 5 0,-2-6-6,1 1 1,4-3-1,-3-1 0,1-1-48,-1 1 0,1-1 60,-6 1 0,5 0-41,-5-1 0,4 2 27,-4 4 1,5-4-2,-5 3 0,5-3-8,-5-1 0,6 4-1,-1 0 1,-2 2 0,2-1 1,-1-4-1,6 3 1,-1 2-37,1-2 0,-1 0 36,0-4 0,1 4-35,-1 1 0,-1-1 26,-3-4 1,1 5 73,-6 4 0,5-1-69,-5 1 1,0 0 35,-5 5 0,0 0-26,0-1 1,-4 1 32,-1 0-63,1 0 0,4-1 38,0 1 0,-4 6-195,-1 4 0,-4-3 50,4 3-374,-5-7 0,3 7-162,-2-5-467,-3 6 535,4-4 592,-6 7 0,0-6 0,0-2 0</inkml:trace>
  <inkml:trace contextRef="#ctx0" brushRef="#br1">14503 4023 8192,'14'-14'0,"0"1"-69,0 4 1,2-2 246,3 6 1,-2-4 208,7 4 1,0-6-10,4 1 1,1 2-118,-1-1 0,-1 4-140,-3-4 1,-2 6 139,-3-2 1,-8 3-222,3 2 47,-3 0 0,-3 7-3,-3 2 1,-10 10-42,-5 5 0,-10 9-76,-9 5 0,-5 8-184,-9 1 1,5 7-2068,0-2 2284,7 9 0,-10 4 0,4 6 0</inkml:trace>
  <inkml:trace contextRef="#ctx0" brushRef="#br1">15157 3412 8333,'-8'2'-618,"3"2"0,-1-1 1110,1 7-228,0-1 1,5 6-60,0-1 1,0 2 6,0 3 0,0-4 108,0 4 0,0 3-70,0 2 1,2 3 153,2 1 1,-2 2-272,3 4 0,-4 2 29,-1 7 0,0 4 7,0 0 0,0 1-148,0-6 0,0-4-620,0 0 432,0-6 1,0-2-352,0-6-482,0-7-200,0 3 802,0-12 0,0-3-648,0-10 1046,0-3 0,0-12 0,0-2 0</inkml:trace>
  <inkml:trace contextRef="#ctx0" brushRef="#br1">15569 3199 8348,'20'-15'-456,"-4"3"-57,3 2 0,-3-1 422,-2 7 0,0-6 347,1 5 1,4 1-136,0 4-65,-1-7 0,-2 6-88,3-4 0,2 3 98,2 2 1,4-4-62,-3-1 0,3-1 48,1 1 0,1 3-15,-1-2 0,-1 2 13,-3 2 0,1 0-95,-6 0 0,0 0 36,-5 0 1,0 0-4,1 0 1,-8 2 180,-2 2-145,3 4 1,-6 6 49,2 1 0,-2-6-50,-2 1 0,0-1 139,0 5 1,0-4-67,0-1 1,0 1 92,0 4 0,0 0-122,0 0 1,0 5 5,0 0 1,0 5-107,0-5 1,5 8 106,-1 1 0,1 1 6,-5 4 0,0 3-26,0 2 1,0 8-166,0 1 0,0 5 147,0-4 1,0 5-160,0 0 1,0-1 16,0-5 1,0-1-102,0-13 1,0 0-69,0-4 0,0-7 64,0-3 1,0-3-61,0-2 0,-1-2 269,-4-2 0,-3 3 0,-6-6 0</inkml:trace>
  <inkml:trace contextRef="#ctx0" brushRef="#br1">15270 4251 8183,'-14'0'-370,"0"0"1574,0 0-361,6 0-845,1 0 142,26 0 1,0 0 53,19 0 1,2 0-94,7 0 0,4 0 87,6 0 1,-5 0-166,0 0 0,-2-7 85,3-2 1,0-2-155,-5 1 1,5-2 28,-1 2 1,-1-1-148,1 2 0,-12-2-30,-2 6 1,-7 0-272,-2 5-770,-7 0 473,-2 0-440,-12 0 1202,-2 0 0,-6 7 0,0 0 0</inkml:trace>
  <inkml:trace contextRef="#ctx0" brushRef="#br1">15228 3583 8426,'-15'0'0,"6"0"-115,-1 0-175,7 0 283,-3 0 0,8 0-17,2 0 0,6 0 49,9 0 1,3-5-14,6 0 0,2-4-39,3 4 0,-3-5-5,4 6 1,-9-1-404,-1 5 264,-7 0 0,-1 0-251,-7 0 1,-6 1 421,2 4 0,-10 3 0,-2 6 0</inkml:trace>
  <inkml:trace contextRef="#ctx0" brushRef="#br1">15242 3725 8426,'-8'0'-656,"2"6"0,12-4 959,3 2 0,10-7-20,5-2 0,5-4-309,4 4 0,-2-6 128,7 2 0,-6-2-239,1 1 1,-3-1-99,-2 6 1,-5-4-549,-4 4 783,-4 0 0,0-1 0,-1-2 0</inkml:trace>
  <inkml:trace contextRef="#ctx0" brushRef="#br1">15412 3568 8031,'0'16'-462,"0"3"1,5-2 804,0 7 1,4 5-184,-4 4 1,5 6 22,-6-1 0,6 3-210,-5 2 8,6 0 1,-10-7-7,4-3 1,-3-3 111,-2-2 0,0-5-182,0-4 1,0-4 97,0 0 1,-2-8-28,-3-2 1,-3-3 25,-6-2 0,0 0 74,0 0 1,-1-7 6,1-2 1,5-4 137,-1-1 0,2 0-62,-1 0 1,3-1-82,6 1 1,0 0-69,0 0 0,6 0 92,3-1 1,9 1-498,1 0 1,4-7 182,-4-2 1,5 1-462,-5-2 1,5 5 672,-5-5 0,0 1 0,-5-6 0</inkml:trace>
  <inkml:trace contextRef="#ctx0" brushRef="#br1">15427 3426 8379,'8'-8'-165,"4"2"0,-4 8-192,6 2 1,1 6 405,-1 9 1,0 3 393,0 6 1,5 7-154,0 3 1,0 3 93,-5 2 0,1 1-225,-1 3-20,0-3 1,5 10-310,0-6 1,0-3 107,-5-7 0,0-5-400,0-9 1,1-3 250,-1-7 0,0-1-261,0-4 1,-4-3 188,-1-6 0,-6-6 283,2-3 0,-3-4 0,-2-1 0</inkml:trace>
  <inkml:trace contextRef="#ctx0" brushRef="#br1">15739 3696 8371,'0'14'0,"-6"-2"-417,-3 2 272,2-3 0,-5 14 396,2-6 1,-2 6-9,-3-1 0,1 3-432,0 1 0,1-6 89,4-3 1,-2-3-854,6-2 532,-6-6 421,9-1 0,-10-7 0,4 0 0</inkml:trace>
  <inkml:trace contextRef="#ctx0" brushRef="#br1">15654 3369 8330,'14'-14'0,"1"0"0,-1 6 1087,0 3-619,0 4 1,0 7-342,1 3 0,-6 9 149,1 1 0,-6 4-1759,6-4 1483,-7 7 0,3-4 0,-6 6 0</inkml:trace>
  <inkml:trace contextRef="#ctx0" brushRef="#br1">16422 3583 8425,'-8'6'-101,"2"-5"0,6 7 101,0-3 619,0-3 205,0 10 1,0-9-116,0 7-539,6-7 1,2 3 217,6-6 0,7 0-80,2 0 1,6 0-221,4 0 1,2-4 172,3-1 1,3 0-188,-3 5 1,1 0 70,-1 0 0,-2 0-398,-2 0 0,-6 0-111,0 0 0,1 0-264,-5 0 1,-4-5-248,-1 1 0,-3-1-173,-2 5-841,0 0 1889,1 0 0,-8-6 0,0-2 0</inkml:trace>
  <inkml:trace contextRef="#ctx0" brushRef="#br1">17019 3440 8276,'0'8'818,"0"5"1,6-10-328,4 7 1,3-6-102,1 6 0,2-7-136,2 2 0,5-4-106,5-1 0,0 2 14,1 3 1,-1-4-184,1 4 0,-6-4 0,1-1 1,-2 5 157,2 0 0,1 4-271,-6-4 0,-5 5-79,-4-6-65,-1 7 177,-1-9 316,-1 4 1,-9-1-58,-3 0 0,-4 1-39,-10-1 1,-5 0-273,-9 9 0,-11-2 91,-13 12 0,-5 6-603,-4 8 0,3 9-917,6 6 1582,13-4 0,-4 0 0,12-7 0</inkml:trace>
  <inkml:trace contextRef="#ctx0" brushRef="#br1">17645 2019 7605,'0'14'374,"0"0"-216,0 0-69,0 1 0,0-1 17,0 0 0,0 0-19,0 0 0,0 2 18,0 3 1,0-1 15,0 5 0,0-4-101,0 5 56,0 0 0,0 4 17,0 0 0,0 1-23,0-1 1,0 1 34,0-1 1,0 1-8,0-1 1,0-4 14,0-1 0,0 1-22,0 5 1,1-1-36,4 0 1,-3 1-3,2-1 0,-2 1-10,-2-1 1,5-1 49,-1-3 0,1 3-19,-5-4 0,2 4 2,2 2 1,-2-1 4,3 0 0,-4-4-110,-1 0 1,0 0 93,0 4 1,5-4-16,0-1 1,0 1-47,-5 4 0,0-4-15,0 0 1,0-2 104,0 2 0,0 1-63,0-6 1,0 5 62,0-5 0,0 0-42,0-5 1,0 0 85,0 0-64,0 7 1,0-6 8,0 4 0,0-3-38,0-2 1,1 1 31,4-1-167,-4 0 132,6 7 1,-7-6-6,0 4 0,0-3 3,0-2 0,4 1-2,1-1 1,0 0-10,-5 0 0,0 0 24,0 1 1,0-1 38,0 0 1,0 0 14,0 1 0,0 4-37,0-1 0,0 3-18,0-2 1,0-2-27,0 7 1,0-7 29,0 2 1,0 2-157,0-2 0,0 0 138,0-5 0,0 5-144,0 0 0,0 0 88,0-5 0,-5 2-15,0 3 1,1-3 29,4 3 0,0-4 2,0 0 0,0 0 20,0 4 1,0-3-18,0 3 0,0 2 52,0-2 1,0 4-54,0-4 1,0 2 1,0-2 1,0-3-19,0 3 0,0 1-8,0-1 0,0 0 224,0-5 1,0 5-130,0 0 1,0 6 32,0-1 1,0-2-78,0 2 0,0-5 29,0 5 1,0-7 6,0 2 1,4-3-153,1-2 1,0-5 85,-5 1-229,0-7 96,0 10 93,0-12-159,0 6 1,2-3 99,2 1 0,-2 1-365,3-1 0,1-2 153,-1 7 0,6-1-1580,-2 5 1892,4 1 0,7-1 0,2 0 0</inkml:trace>
  <inkml:trace contextRef="#ctx0" brushRef="#br1">18569 1976 6476,'8'0'1226,"4"0"-909,-2 0-175,2 0-37,9 0 0,-5-5 50,3 1 1,1-3-71,-1 3 1,0 2 78,-5-3-15,1 4-286,-1 1 196,0-7-51,0 6 0,-6-4-140,-3 10 51,-3-4 0,-2 12 125,0-4 0,0 9-33,0 1 0,0 6 179,0-1 1,0 3-103,0 1 1,-5 0-15,0 1 1,0-1-12,5 1 1,0-1-47,0 1 0,0-1-4,0 0 1,0 1-24,0-1 0,0 1 159,0-1 1,0 1-105,0-1 1,0 2 72,0 3 0,0 4-64,0 5 1,0 4-22,0-3 1,0 6 26,0-11 1,0 6-62,0-6 1,0-2 66,0 2 0,0-2-19,0 2 1,0 3 43,0-3 0,0 8 8,0 1 0,0 7-160,0-2 0,0-3 105,0-1 1,0-4-62,0-2 0,0-4 61,0 0 0,0-6-70,0 1 1,0 2 94,0-2 0,0 2 106,0-2 1,0-2-91,0 7 0,0-1 13,0 1 1,0 3-123,0-3 0,5-2 92,0 2 0,0-2-75,-5 2 0,4 2 77,1-7 0,1 2-168,-1-2 1,-2-3 32,7 3 1,-6-3 26,6-2 1,-7 1 78,2-1 1,1-1-45,-1-3 1,1 1 133,-1-6 0,-4 5-74,4-5 1,-3 1 14,-2-1 0,0-3-31,0 3 1,0-3-212,0-2 1,0-5-103,0 1 1,-2-7-253,-3 2 0,2-4 24,-6-1 0,4-1-227,-4-4 1,-1-8 726,-4-6 0,-7-12 0,-1 1 0</inkml:trace>
  <inkml:trace contextRef="#ctx0" brushRef="#br1">17616 2132 8315,'-8'0'61,"2"0"306,6 7 0,0-4-131,0 6 0,6-4-44,4 5 1,4-7-147,5 2 0,5-4 154,9-1 0,3-6-588,7-4 1,1 2 241,3-1 1,-7 6 145,3-2 0,-10-3 0,2 0 0</inkml:trace>
  <inkml:trace contextRef="#ctx0" brushRef="#br1">17744 4706 8125,'0'-15'225,"2"6"569,3-1-275,-4 7-290,12-3 0,-5 6-346,6 0 111,0 0 1,0 2-83,0 2 1,5-1-619,0 7 706,7-7 0,-11 10 0,6-5 0</inkml:trace>
  <inkml:trace contextRef="#ctx0" brushRef="#br1">16905 1862 8287,'0'10'-813,"0"-1"0,7-4 776,2 5 0,-1-1 188,2 5 1,-1 0 61,5 1 0,0-3-171,1-2 1,-3-2 45,-2-4-102,2-2 0,-8 4 30,5-6 51,-6 0 0,2 5 52,-10 0 0,2 6-48,-6-2 0,-1 9-50,-4 1 0,0 6 96,-1-1 0,0-2-75,-4 1 1,8 0 20,-4 0 0,6-2-2,-1-7 0,-1-5-269,7 1 46,-1-7 1,8 2-304,7-10 0,-1-4 465,10-10 0,-3-10 0,-2-7 0</inkml:trace>
  <inkml:trace contextRef="#ctx0" brushRef="#br1">17062 1948 8287,'-2'9'-512,"-3"1"0,4-6 971,-4 6 0,4-1-110,1 6 0,0-1-144,0 0 0,0 0-30,0 0 0,0 1-41,0-1-63,6-6 1,2 3-151,6-6 1,-1-2-47,-4-8 1,4-3 140,-4-6 0,4 0-85,1-1 0,-4 1 34,-1 0 0,-6-2-185,2-3 1,-4 8 116,-1-3 0,-1 3-71,-4-3 0,-3 6 58,-6 3 0,0 3-18,0 2 1,-1 0-118,1 0 0,0 0 0,4 2-238,1 3 325,6-4 164,-3 12 0,12-11 0,2 4 0</inkml:trace>
  <inkml:trace contextRef="#ctx0" brushRef="#br1">17346 1820 8287,'-14'0'95,"0"0"71,-1 0 1,1 1-13,0 4 0,0 3 16,0 6 1,4 2-69,1 3 1,5-2 56,0 7 0,2 0-64,2 4 1,2-6 65,2-3 0,4-3-246,7-2 1,4-1-23,-1-4 0,6-2-64,-5-7 1,5-2 32,-5-3 1,0-3 88,-5-6 0,-5-5-233,1 0 0,-5-6 81,4 1 1,-6-1-58,2 1 0,-3 4 37,-2 6 1,-7 1 19,-2 3 71,-4 4 1,-1 6 15,0 0 0,0 2-65,-1 2 1,7 4-76,4 7 254,2-1 0,2 0 0,0 0 0</inkml:trace>
  <inkml:trace contextRef="#ctx0" brushRef="#br1">17517 1820 8287,'-15'0'8,"1"6"1,6 2 340,4 6 0,-3 0-154,3 1 1,-1-1-75,5 0 1,1 3 94,4-2 0,-2 2-264,7-8 1,-1 3 79,5-3 0,-4-3-181,-1-6 116,1 0 1,4-1-103,0-4 0,-6-3-7,-3-6 1,1-2-9,-1-3 0,0 3-100,-5-3 0,0 4-168,0 0-149,0 1 328,0 0 1,-2 6-459,-3 3 223,4 10 474,-5 3 0,6 0 0,0 4 0,0-4 0</inkml:trace>
  <inkml:trace contextRef="#ctx0" brushRef="#br1">17702 1763 7410,'0'14'802,"0"0"0,0 0-456,0 1-145,0-1 1,0 0-42,0 0 1,6-6 34,3-3 1,4-3-213,1-2 0,-1-2 33,-4-3 0,4 1-152,-4-11 1,-1 4-301,2-8 1,-7-1 222,2 1 0,-5-5-364,-5 5 0,-5 0 244,-8 5 0,-5 6 333,-5 3 0,-7 4 0,-1 1 0</inkml:trace>
  <inkml:trace contextRef="#ctx0" brushRef="#br1">16948 1578 8287,'-6'-8'-466,"4"-5"659,-11 12 1,12-5-292,-5 6 1,7 0 102,4 0 0,-2 0 113,7 0 0,-1 0-17,5 0 0,0 4 0,1 1 1,4 1-144,0-1 0,0 1 106,-5 4 0,-5 3-32,1-4 1,-7 4 34,2 1 1,-4 0 153,-1 0 1,-6 2-160,-4 3 0,-4 3-29,-5 7 0,2-6-44,-7 1 1,5-7-167,-5 2 0,7-9-303,-2-5 181,10-4 299,2-1 0,7-6 0,0-2 0</inkml:trace>
  <inkml:trace contextRef="#ctx0" brushRef="#br1">19251 3241 8169,'-14'-4'0,"0"-1"0,0 0 0,-1 5 0,1 8-109,0 6 1,-5 7 146,0 7 0,0 5 66,5 1 0,-4 3 19,4-3 0,-3-1-9,7-5 1,4-1-83,1-3 69,4-4 0,2-7-119,4-4 1,3-2 45,6-7 1,5-7-174,0-2 0,0-4 73,-5-1 0,1-2-186,-1-3 0,0 5-6,0 0 1,-4 1 0,-1 9 206,-6-8-30,10 11 1,-11-4 90,2 10 1,-2-2-97,-2 7 0,0-6 249,0 6 1,0-5 128,0 4-137,6-6 0,-3 3-399,7-6 295,-7 0-173,10-6 0,-7-2 81,3-6 1,-2 0-246,-7 0 1,1-1 46,4 1 0,-3 0 245,2 0 0,-2 0 0,-2-1 0,6-5 0,2-2 0</inkml:trace>
  <inkml:trace contextRef="#ctx0" brushRef="#br1">19308 3256 8169,'0'-15'-649,"0"1"0,0 5 0,0-1 1292,0 7 1,2-3-158,2 6 1,0 6-263,5 3 1,-6 6-46,2 4 1,1-2-43,-1 7 0,0-2-86,-5 2 1,0 1 166,0-6 1,0 0-304,0-5 239,0 0-226,0-6 54,0-2 0,0-7-102,0-4 0,1-3 68,4-6 1,-3 0-224,2 0 1,3-1 31,-3 1 1,3 0 86,-2 0 1,2-1-813,8 1 968,-1 6 0,0-11 0,0 4 0</inkml:trace>
  <inkml:trace contextRef="#ctx0" brushRef="#br1">19635 3213 8181,'0'-14'141,"0"-1"0,-1 3 117,-4 2-294,-3 4 0,-6 6 71,-1 0 0,1 0 152,0 0 0,5 11-64,-1 3 0,2 4 30,-1-4 0,-2 5-125,6 0 1,0 0-58,5-5 1,0-5-108,0 1 1,2-7 125,3 2 1,-2-4-89,6-1 0,1-3-89,4-6 1,2-1 74,3-9 0,-4 4-119,4 0 1,-4 1 90,-6 0 0,4 6-35,-4 3 96,-3 4 0,6 4 175,-8 6 0,1 7-49,-5 13 0,0 7 75,0 7 1,0 1 184,0 8 0,0 0-88,0 5 1,0-5-124,0 0 1,0-6 3,0 1 0,0-10-183,0-9 0,0-6 113,0-8 0,-2-6 40,-2-3 1,-4-10 28,-6-4 0,-5-9-63,0 0 1,-2-6-106,2 5 0,-1-5 99,-4 5 0,3-4-233,7 4 0,-3-2 86,3 2 0,-2 3-263,11-3 1,0 4-237,5 0 236,0 1 1,7-5 379,2 0 0,10-6 0,3 3 0</inkml:trace>
  <inkml:trace contextRef="#ctx0" brushRef="#br1">19848 3184 8181,'0'15'-129,"0"-1"1,0 2 105,0 3 1,-4-2 525,-1 7 1,-5-1-73,6 6 1,-1-5-307,5-1 0,0-5 144,0 1-335,0 3 226,0-7-393,0 6-171,-6-13 220,4-2-110,-4-6 1,6-6 106,0-4 0,0-7-45,0-2 0,0-6 1,0 1 1,1-3 47,4-1 1,-2-1 79,7 1 0,-1 1 109,5 3 0,-1 4 153,-3 6 1,2 6-79,-2 3 1,-2-1 461,1 1-357,-6 0 0,5 10 49,-3 0 1,-4 6-3,4-2 0,-3-1 366,-2 2-421,0-1-286,0 5 1,4-4-418,1-1 264,0-6-100,-5 4 233,0-14 0,0 0-440,0-8 213,6 1 258,2 0 1,2 1 59,-1 4 0,-4 2 137,4 7 1,-6 2 137,2 3 0,-2 4-72,2 10 0,-3 2-6,2 2 0,-2 4-99,-2-3 0,0-2-148,0 2 118,6-7 0,-2 2-513,5-9 0,-4-4 68,4-6 1,1-3-437,4-7 850,0 1 0,0-24 0,1 3 0</inkml:trace>
  <inkml:trace contextRef="#ctx0" brushRef="#br1">20232 3142 8059,'0'-8'1397,"0"2"-1385,-6 6 0,-2 0 157,-6 0 1,4 0-219,1 0 1,1 6 1,-1 3 1,-3-1-7,8 2 1,-6-1 119,6 5 0,-3 1-142,2-1 1,4 5 37,-4 0 0,4-5 93,1-4-262,0-1 230,6 5 1,2-6-250,6-3 1,0-10-5,0-4 1,2-4-46,3-1 0,-3 0 189,3-1 0,-8 6-134,-2-1 315,-5 7-139,8-3 1,-10 14 339,3 6 1,-5 0-88,-5 5 0,3-3 36,-2-2 0,0-6 62,0-3-222,2 3-70,-4-7 0,7-1-164,4-9 0,-2-4-371,7-1 0,-6 0 223,6 0 1,-7-1-280,2 1 1,-4 5 574,-1-1 0,0 7 0,0-10 0,0 5 0</inkml:trace>
  <inkml:trace contextRef="#ctx0" brushRef="#br1">20460 3042 8181,'-10'8'-335,"1"-3"1,6 3 408,-2 1 1,2 4 653,-2 1 0,3 0-395,-2 1 0,4-1-284,4 0 0,4 0-232,7 0 1,-1-4 116,0-1 1,0-1-127,0 2 1,1 1 6,-1-6-1060,0 6 1245,0-3 0,-6 6 0,-1 0 0</inkml:trace>
  <inkml:trace contextRef="#ctx0" brushRef="#br1">20602 3085 7455,'-14'0'1163,"0"0"1,-1 6-928,1 4 0,-5 9 8,0 4 1,-1 4-544,1 2 1,4-1 199,1 1 99,6-1 0,2 0 0,-2 1 0</inkml:trace>
  <inkml:trace contextRef="#ctx0" brushRef="#br1">20701 3526 8208,'15'0'326,"-1"0"-32,0 0 1,11 0-49,4 0 1,9 0-291,0 0 0,1 0 112,-1 0 0,2-2-497,-7-3 0,3 4 254,-7-4 1,1 3-517,-12 2 0,1 5 691,-4 0 0,-1 6 0,0-3 0</inkml:trace>
  <inkml:trace contextRef="#ctx0" brushRef="#br1">21171 3426 8052,'0'-8'-237,"6"2"1,2 6 667,6 0 0,-3 5-72,3-1 0,-3 6-280,8-5 1,-3 1 54,-2-1 0,5-4 105,0 4 1,2 1-76,-2-1 1,-8 6 6,3-1 1,-9 2-340,0 2 1,-12 9 101,-7 5 0,-13 4-615,-11 10 1,-9 6 680,21-18 0,0 1 0,-7 4 0,-2 1 0,-2 4 0,1-1 0</inkml:trace>
  <inkml:trace contextRef="#ctx0" brushRef="#br1">21768 2914 8023,'-14'0'185,"6"0"0,3 0-18,10 0 0,3-1-97,6-4 1,0-3-2,0-6 1,5 0-263,0 0 1,5-1 81,-5 1 1,0 0-338,-5 0 0,0-1 191,0 1 1,-4 2 256,-1 2 0,1-9 0,4 3 0</inkml:trace>
  <inkml:trace contextRef="#ctx0" brushRef="#br1">21953 2715 8033,'4'15'-181,"1"-1"0,0 5 185,-5 0 0,0 1 233,0-1 0,-2-1-104,-2 5 0,0-1 70,-5 2 1,-1-2-481,-4-3 0,2-3 109,2 3 1,-3-3-271,4-2 254,-4 0 36,-1 0 75,6 1 109,2-8 1,12 0-52,4-7 0,2 0 201,3 0 0,5 0-160,4 0 1,3-7-4,1-2 1,1-4-309,-1-1 0,-3 5-71,-6-1 356,0 7 0,-17-10 0,4 5 0</inkml:trace>
  <inkml:trace contextRef="#ctx0" brushRef="#br1">21825 3142 8033,'9'0'-423,"1"0"621,-7 6 1,3-3 155,-6 7-310,0-1 0,0 5 281,0 1-447,0-1 120,0 0 0,0-4-398,0-1-203,0-6 441,6-9 0,4-5-76,9-13 0,-3 7 41,3-2 0,3 3 154,1 2 0,-2 1-72,-2 4 0,-3 2 350,-2 7 1,-5 0 51,1 0 0,-9 8 33,-1 7 0,-6 0-115,-8 9 0,-5 0-70,0 4 1,-6 1-126,1-1 0,4-6 85,1-3 1,-2 0-548,2-5 0,0 2 80,5-11 372,6 0 0,-11-12 0,3-1 0</inkml:trace>
  <inkml:trace contextRef="#ctx0" brushRef="#br1">21810 3241 8033,'0'19'0,"0"0"0,2 0 55,3-5 0,-4 1 41,4-1 0,1-5-205,-1 1 0,6-7 7,-1 2 1,-2-4-251,1-1 1,2-8 107,8-6 1,-2-2 122,7-7 0,-2-1-89,2-4 1,1 5 119,-6 4 0,0 8 244,-5 2-28,1 6 1,-8 0 160,-2 12 1,-5 2-87,-5 13 1,-7-5 48,-7 5 0,-11-1 43,1 6 0,-2-1-74,2 1 0,1-1-255,0 0 1,1-4 69,3 0 1,-3-8-178,3-2 1,4-2-130,1-7 235,3 0 288,8-5-263,2 0 21,19-6 0,-2 2 21,12-5 1,1 4-104,4-4 1,2-1 117,4-4 0,-1 0-377,9 0 1,-2-5-7,7 0 0,-7 0-501,-2 5 839,-13 6 0,2-5 0,-13 5 0</inkml:trace>
  <inkml:trace contextRef="#ctx0" brushRef="#br1">21810 3540 8033,'10'14'-322,"-1"0"0,-5 1 823,0-1 0,-2 0-262,-2 0 1,0 0-306,0 1 1,0-6-49,0 1 1,0-6 62,0 6 0,1-7-205,4 2 0,-2-10 104,7-5 0,-1-2-63,6-2 0,-6 1 94,1 4 1,-1-4 29,5 3 1,0 4 58,1 1 193,5-3 1,-4 7 163,3-4 1,-8 8-159,-2 2 1,-5 6 243,0-1 0,-2 2-132,-2 2 1,-5 1-37,0-1 0,-6-2-168,2-2 0,-4 3-233,-1-4 1,0-1-342,0 1 1,4-5 50,1 0-165,-1-2 1,-2-4 11,2-2 601,-3-4 0,6-13 0,-8-1 0</inkml:trace>
  <inkml:trace contextRef="#ctx0" brushRef="#br1">22152 3213 8033,'28'-21'0,"5"6"0,0-4 0,1 1-309,-6-1 1,-6 8 373,-3-3 1,-3 8 541,-2-4 0,-4 7-106,-1-2-522,-6 10 1,2 5 2,-10 8 1,-3 6 119,-6 9 1,-5 4-87,0 5 0,-6 1 71,1 0 0,4-5-358,1-1 1,3-11 88,2-3 1,1-5-352,4-4 0,1-6 18,3-3 1,2-4 173,-7-1 1,7-6 340,-2-4 0,4-9 0,1-3 0</inkml:trace>
  <inkml:trace contextRef="#ctx0" brushRef="#br1">22237 3298 8033,'14'-5'-579,"0"1"1,1 1 602,-1 7 1,0 4 450,0 6 1,-1 5-277,-4 0 0,4 5-40,-3-5 1,-4 0-411,-1-5 0,2-6 151,3-3 0,-2-4 100,1-1 0,1-6 0,4-2 0</inkml:trace>
  <inkml:trace contextRef="#ctx0" brushRef="#br1">22450 3014 8033,'0'14'-628,"0"0"252,0 1 922,0-1-247,0 0-338,0 0 107,-6 0-232,4-6 125,-4-1 83,12-7 0,2-2-156,6-3 0,1 2 76,-1-6 1,0 5-118,0 0 0,5-3 69,0 3 0,5-3 94,-5 3 0,0 2 53,-5-3 0,0 4 387,1 1 15,-1 0-364,0 0 0,-6 1 155,-3 4 1,-4 3-15,-1 6 0,-6 0-232,-4 1 0,-2 4 130,-2 0 0,-5 7-330,0 3 1,-5-1-119,5 5 0,-5 2-138,5-2 0,0 1 138,5-6 0,1-6-363,4-3 671,-4-10 0,5-2 0,-6-7 0</inkml:trace>
  <inkml:trace contextRef="#ctx0" brushRef="#br1">22507 3270 8033,'0'14'0,"0"0"0,-1 0 291,-4 1 0,2 5-61,-7 4 0,2-2-90,-1 2 1,-4-7 45,4 2 0,1 2-132,-2-2 1,2-1-323,-1-3-151,-4-1-1098,5 0 938,-6 0 579,6-6 0,-4-1 0,4-7 0</inkml:trace>
  <inkml:trace contextRef="#ctx0" brushRef="#br1">22436 3526 8033,'19'-8'6,"0"3"0,5 3 182,-5 2 1,6 0 27,-1 0 1,7 0 13,2 0 0,1 2-126,-6 3 0,-6-2-161,-3 6 0,-3-4-328,-2 5 1,-1-6-238,-4 6 622,-3-7 0,-6 10 0,0-5 0</inkml:trace>
  <inkml:trace contextRef="#ctx0" brushRef="#br1">21441 2701 8180,'-2'-8'-133,"-3"3"204,4 4 1,-7 2 20,3 4 1,4 5 134,-4 9 1,3 1-152,2 4 0,0 3 208,0-4 1,7 11 156,2 4 1,4-2 28,1 2 1,0 0-174,0 4 0,1 6-78,-1-1 0,-5 7 56,1-2 0,-5 3-231,4 2 0,-6-5-54,2 0 0,-2-1-45,2 1 0,-4 2-34,4-7 0,-3 5-155,-2-4 1,0-3-86,0-7 0,-2-3-114,-3-6 44,4-7 206,-5-2 1,4-14-266,-3-6 0,4-7 88,-4-12 0,3-10-440,2-9 1,2-4 809,3-6 0,3-2 0,6-7 0</inkml:trace>
  <inkml:trace contextRef="#ctx0" brushRef="#br1">21981 2644 8174,'36'-14'0,"9"6"0,-7 3 0,11 4-142,-7 1 0,6 0 234,-1 0 1,-4 0 244,-1 0 1,6 0-277,-6 0 0,6 0-4,-1 0 1,-1 0 62,6 0 0,-6 0-5,1 0 1,-4 5-61,-5-1 1,0 7 65,-10-1 0,2 2 15,-11 3 0,0-4-88,-5 3 0,-4-3-3,-1 8 1,-6-3 52,2-2 0,-3 5 3,-2 0 1,0 5 65,0-5 1,0 0-78,0-5 1,1 0-132,4 0 0,-3 0 132,2 1 0,-2-1-149,-2 0 1,5 0 81,-1 0 1,1 7 11,-5 3 0,0 3 37,0 1 1,0 7-25,0 3 0,-1 9 33,-4 5 0,3 8-43,-2 2 0,-3 6-113,2-2 0,-4-1 127,4 1 1,1-1-328,4 1 1,0-3-125,0-6 0,0-11-147,0-3 1,6-12 208,3-2 0,-2-2-125,-3-8 1,3-5 460,-3-5 0,1-6 0,-5 4 0</inkml:trace>
  <inkml:trace contextRef="#ctx0" brushRef="#br1">21825 4208 8058,'-22'-5'487,"3"1"192,3-1 0,6 5 376,1 0-292,6 0-375,15 0 0,7 0-156,19 0 1,3 0 251,11 0 1,15 0-271,-25 0 0,1 0 1,-1-1-1,0 0-288,5-1 1,1 0 0,32 0 143,-35 0 1,0-1 0,0 0 0,0-2-54,3 1 0,-1-1 0,0 1 0,-1 0-357,2-1 0,-1 0 0,-6 1 0,-1-1 96,35-9 1,-10 1-1286,-13 4 1,-9 4 1528,-10 10 0,-8 1 0,-1 3 0,0-2 0</inkml:trace>
  <inkml:trace contextRef="#ctx0" brushRef="#br1">23332 3270 8366,'14'-8'598,"0"2"-632,0 6 1,1 0 12,-1 0 0,-2 1-576,-2 4 0,3-2 597,-4 7 0,4-7 0,1 3 0</inkml:trace>
  <inkml:trace contextRef="#ctx0" brushRef="#br1">23730 3312 8167,'14'5'-446,"0"0"1,-3 0 490,4-5 0,-9 0 262,8 0 0,-3 0-935,3 0 628,-6 0 0,5-7 0,-5-1 0</inkml:trace>
  <inkml:trace contextRef="#ctx0" brushRef="#br1">24199 3312 8013,'8'0'364,"-2"0"-176,-6 0 0,0 2-20,0 3 0,2-4 309,3 4-226,-4-3 1,7-2 10,-3 0-299,-4 0 1,7-5 36,-3 0 0,-3-6 0,4 3 0</inkml:trace>
  <inkml:trace contextRef="#ctx0" brushRef="#br1">25493 2786 8041,'6'-7'-326,"2"0"410,6 7 1,7 0-65,3 0 1,4 0 140,5 0 0,3 0-253,7 0 1,-5 0-265,0 0 0,-5 0-182,5 0 538,-13 0 0,8 0 0,-10 0 0</inkml:trace>
  <inkml:trace contextRef="#ctx0" brushRef="#br1">25550 2872 7957,'0'14'294,"0"0"0,0 0-122,0 1 0,0 5 10,0 4 1,-2-2 48,-3 2 1,2-1-19,-6 6 0,6 1 81,-2 3 0,2 3-87,-2 7 1,3 0 53,-2-1 0,2-1-50,2-3 1,6-3-15,4-7 0,3-1-65,1-3 0,6-4-178,4-5 0,3-7-391,1-4 1,7-2 266,3-2 1,-2-2-646,2-2 0,-8-4 77,-1-7 738,-1 1 0,-6 0 0,7 0 0</inkml:trace>
  <inkml:trace contextRef="#ctx0" brushRef="#br1">26033 2971 7733,'8'0'85,"-2"0"234,-6 0 3323,0 0-3891,0-6 182,0 4 0,2-4-325,3 6 26,-4 0 12,6 0 213,-7 0 131,0 0 33,-7 0 262,6 0-160,-6 0-108,7 0 11,0 0-12,7 0 28,1 0 1,6 0 1,0 0 1,0 2-195,0 2 177,1-2-141,-1 4 114,0-6 1,-1-1-29,-4-4 0,4 2-56,-4-7 0,4 6-125,1-6 1,-4 7-271,-1-2 61,1-3 0,-1 7-802,1-4 425,-7 3 92,3 2 701,-6 7 0,0 1 0,0 6 0</inkml:trace>
  <inkml:trace contextRef="#ctx0" brushRef="#br1">26275 2943 6437,'-14'0'-120,"4"0"275,1 0 0,4 0 174,-5 0 1,6 0-171,-6 0 0,5 0-67,-4 0 1,0 1-56,-6 4 1,1 1 51,0 4 0,-5 3 76,0-4 0,-6 5 2,1 5 1,-3-3-128,-1 3 0,1-3-52,3-2 1,-1 3-11,6-2 0,-5 5 2,5-10 1,7 5 6,7-5 0,3-2-122,2 1 0,2-4-157,3 4 0,7-5 292,7 0 0,8-1 503,2 2 1,-1-2-286,5 7 1,-3-5-188,-1 4 0,-1 1-9,0 4 1,-1-5-154,-3 1 1,-3-1 109,-7 5 0,0-4-517,0-1 1,0-5 227,1 0 0,-1-2 310,0-2 0,7-13 0,1-3 0</inkml:trace>
  <inkml:trace contextRef="#ctx0" brushRef="#br1">26431 2957 8031,'8'6'-726,"5"-4"671,-4 3 0,5-4-126,5-1 0,-1 0 111,5 0 1,-5-1-10,1-4 1,1 2 8,-1-7 0,-4 7-9,-6-2-27,-6 4-54,3 1 0,-12 6 160,-3 4 0,-10 2 0,-5 2 0,-3 1 0,-1-1 0,-1 5 0,1 0 0,1 0 0,3-5 0,9 0 0,5 0 0,5-1 0,-4-3 0,7 1 69,2-7 0,8 1 193,11-5 1,-2 0-114,7 0 1,0 0-71,4 0 0,1-5-252,-1 1 1,-1-6 95,-3 5 1,1-4-146,-6 4 0,-5-4-94,-4 4 316,-7 0 0,9-1 0,-4-2 0</inkml:trace>
  <inkml:trace contextRef="#ctx0" brushRef="#br1">26445 3057 8031,'-14'0'-881,"2"6"775,2 3 0,-1-1 456,6 2 1,-6 4-4,2 5 0,2 6-100,3-1 1,2-2-70,2 2 1,0-2-106,0 1 0,6 0 8,4-4 0,4-5-255,5 0 0,2-1-428,2-9 0,4 1 353,-3-5 1,3-2-223,1-2 0,-1-4 471,-3-6 0,3-1 0,-5 1 0</inkml:trace>
  <inkml:trace contextRef="#ctx0" brushRef="#br1">26730 3085 8031,'0'9'-703,"0"1"1,0-5 767,0 4 0,-2 1 527,-3 4 1,4 0-330,-4 0 0,4 0 131,1 1-201,0-1-7,0 0 1,4-4-233,1-1 33,6-6 0,-3-3-97,6-9 1,5-5 10,0-5 0,0-2-212,-5-3 0,-4-1 136,-1 6 1,-4-5 81,4 5 1,-5 1 143,0 3 1,-8 3-83,-6 2 0,-2 4 123,-3 6 1,0 0-130,-4 0 1,-2 1-152,-3 4 1,4 3-35,6 6 0,6 1-673,3-1 895,3 0 0,2 0 0,0 0 0</inkml:trace>
  <inkml:trace contextRef="#ctx0" brushRef="#br1">27142 2971 8031,'-9'0'-128,"-1"0"0,5 0 274,-4 0 0,4 0 548,-4 0-732,-1 0 1,1 2 183,-1 3-260,7-4 0,-3 7-10,6-3 1,6-4-153,4 4 208,2 3 1,2-2-137,1 4 0,-6-2 95,1-4-53,-7 4 370,3 7-197,-6-1 1,-6 0 231,-4 0 0,-4-1-55,-5-4 0,2 4-8,-7-4 1,7 4-210,-2 1 0,3-4-131,2-1 1,-1 1-53,1 4-228,6 0 440,2 0 0,6-6 0,0-1 0</inkml:trace>
  <inkml:trace contextRef="#ctx0" brushRef="#br1">27299 3042 8023,'1'8'-228,"4"-3"39,3 3 1,6-2 286,0 4 0,5-2 72,0-4 1,2-2-170,-2 3 1,-4-2 109,4 1 1,-3-2 100,-2 3-124,1 3 0,-8-5-87,-2 6 1,-6-4 21,-9 5 1,-6-6-142,-12 6 1,-5-1-218,0 5 1,-2 5 172,2 0 0,4 0-386,1-4 0,6-1 548,7 0 0,1 0 0,0 0 0</inkml:trace>
  <inkml:trace contextRef="#ctx0" brushRef="#br1">27668 2815 7942,'14'0'-598,"1"0"0,-1 0 0,0 0 598,0 0 0,2 5 0,3-1 0,-3 1-80,3-5 0,1 5 163,-1 0 1,0-1 146,-5-4 0,1 5-172,-1 0 1,-5 6 49,1-2-97,-7 4 1,3 6 68,-6 0 1,0 0-31,0-5 0,0 2 45,0 3 1,0 1-7,0 4 1,0 3 14,0-3 1,0 9 7,0 5 1,0-2-42,0 2 0,-4 0 22,-1 4 0,0-5-97,5-4 0,0-3 90,0-2 0,0-1-50,0-3 0,0-4 42,0-5 0,0-1-4,0 0 0,-3-1-126,-7-4 1,-1 2-176,-12-6 1,-3 4-483,-7-4 709,3 0 0,-17 1 0,3 2 0</inkml:trace>
  <inkml:trace contextRef="#ctx0" brushRef="#br1">21682 1535 8019,'-6'-14'9,"0"0"-314,-4 0 0,2 4 122,4 1 0,1 4 403,-7-4 1,5 5-92,-4 0 1,-1 4-141,-4 4 0,0 11 68,0 8 0,-5 9 193,0 1 0,0 7-20,5-3 0,1 3 87,4-2 1,2 1-269,7-5 1,2-8 98,3-7 1,9-3-264,9-2 1,4-6 96,2-3 0,-1-10-80,1-4 0,-1-5 68,0-5 1,-1-4-302,-3-5 1,-3-5 3,-7 0 1,0 1-23,0 8 1,-6-1 308,-3 6-229,-4-6 487,-1 9-185,0 2 1,-1 8 109,-4 6 0,4 11 52,-4 3 0,3 8 205,2-3 1,0 5-163,0-5 0,2 0-107,3-5 0,1 0-435,3 0 0,4-6 65,-4-3 62,4-4 0,0-7 59,-4-3 1,4-9-383,-4-1 1,-1-8 162,2-1 0,-7 0 337,2-6 0,-4-2 0,-1 0 0</inkml:trace>
  <inkml:trace contextRef="#ctx0" brushRef="#br1">21910 1393 8093,'-8'-14'-39,"2"6"186,6 2 0,0 14 69,0 6 1,5 6 23,-1 9 0,7 4-91,-1 0 0,-2 7-29,1-2 1,-4-2-195,4 2 0,-4-8 39,5-2 1,-6-1 145,6-8 0,-7 0-241,2-5 0,-4-4-71,-1-1 247,0-6 0,0 2-34,0-10 0,0-3-74,0-6 1,0-2 51,0-2 1,0-5 5,0-5 0,2 4 61,3 1 0,4-1-21,10-5 1,-2 1-213,7 0 0,5-1 114,4 1 1,0 6-559,-5 3 0,1 3 32,-1 2 588,-6 6 0,5-5 0,-5 5 0</inkml:trace>
  <inkml:trace contextRef="#ctx0" brushRef="#br1">22408 1535 8130,'0'-19'-317,"0"0"0,0-1 266,0 1 1,0 3 93,0-3 1,-5-1 38,0 1 1,-6 1 85,2 9 0,-4-2 16,-1 6 0,-5 0-34,0 5 1,0 2 165,5 3 0,-1 4-136,1 10 1,5 3 2,-1 7 1,7-3-190,-2-2 0,4 1 108,1-6 1,0 0-207,0-4 1,6-3 70,4-2 1,4-4-132,5-6 1,-3-2-88,2-2 0,3-6-85,-2-9 1,0 3 141,-5-2 1,-1-3-341,-4 2 84,4 0 173,-11 5 347,4 6 1,-6 10-146,0 12 1,-5 8 535,0 11 0,-4-1-137,4 6 1,0-1 30,5 6 1,-4 4-46,-1 1 0,0-1 139,5-4 1,2-7-340,2-3 1,0 1 106,5-6 1,-6 2-240,2-11 1,1 0 115,-1-5-157,0 0 1,-7-1-48,-2-4 1,-4 3 87,-7-8 0,1 1-53,0-5 1,-2 0-99,-3 0 1,3-2-92,-3-2 0,4-6 159,0-9 0,3-3-304,2-6 0,4-7 127,6-3 1,0-8-457,0-1 1,6-2 357,4 2 0,7 4 380,2 0 0,6 1 0,-2-1 0,5-8 0</inkml:trace>
  <inkml:trace contextRef="#ctx0" brushRef="#br1">22450 1407 8130,'14'0'-851,"1"7"928,-1 2 0,-1 4 565,-4 1 0,2 2-344,-6 3 0,1-2-128,-1 7 1,-4-5-70,4 5 0,-3-5 217,-2 4-330,-7-5 0,4 1 243,-6-10-227,6-3-108,-4-6 1,7-6-189,0-3 1,0-9-36,0-1 1,7-6-162,2 1 1,4-7-43,1-3 0,0-3 166,0 3 0,5 3 192,0 7 52,0 4 1,-4 7 276,-1 3 0,-2 6-15,-2 8 1,1 4 363,-6 7 1,1 4-171,-1-1 0,-4 3 170,4-2 1,-3-3-91,-2 3 0,0-3-86,0-2 1,0 0 45,0 0 92,0-6-612,-7-2-53,6-6 0,-6-1-108,7-4 1,0-4 26,0-10 1,0 3-159,0-3 1,5 1-27,0 0 0,6 2 112,-2-3 1,2 8 149,-1 1 1,3 7-240,-4-2 538,4 4 1,1 9-15,0 6 0,-4 2 170,-1 7 1,-6 1-89,2 5 0,1-7-23,-1-3 1,6-4-390,-1 0 1,2-3 101,2-2 0,1-4-58,-1-6 1,0-2 84,0-2 1,1-4 115,-1-6 0,6-13 0,2-3 0</inkml:trace>
  <inkml:trace contextRef="#ctx0" brushRef="#br1">23118 1322 8130,'-14'0'-569,"0"0"1,0 2 1220,0 2 0,-1 6-204,1 9 0,0-3-247,0 3 1,0 1 52,-1-1-281,7 0-21,2-5 0,8-6 144,2-3 1,0-3-322,5-2 0,1-2 79,4-3 1,0 2-297,0-6 1,-4 4-144,-1-5 277,1 7 1,4-3 184,0 6 0,-4 0-163,-1 0 292,-6 0 0,5 5-155,-3-1 286,-4 7 1,7-4-34,-3 2 0,-3-1 124,2-3-430,-2-4-295,-2 6 368,0-7 129,0 0 0,6-7 0,2 0 0</inkml:trace>
  <inkml:trace contextRef="#ctx0" brushRef="#br1">23289 1294 8130,'14'0'-161,"1"0"1,3 1 255,1 4 1,2 3 345,-2 6 1,1 0-154,4 1 1,3-1-41,-3 0 0,1 5-226,-1 0 0,1 1 143,-6-1 0,0-1-557,-5 5 1,-1-5 240,-4 1 0,-2-3-1065,-7-2 698,0-6 518,0-2 0,0-6 0,0 0 0</inkml:trace>
  <inkml:trace contextRef="#ctx0" brushRef="#br1">23616 1237 8130,'-14'20'140,"-7"-2"-140,-2 5 0,-4 1 745,-2 5 1,-5 10-224,-4 4 1,-3 10-1623,-2 4 1100,-6 0 0,24-22 0,-1 0 0,-2-3 0,0 0 0</inkml:trace>
  <inkml:trace contextRef="#ctx0" brushRef="#br2">2375 2076 15033,'0'-15'-1444,"0"1"1780,0 6 282,6 2 1,2 6-134,6 0 0,5 0-318,0 0 0,11 2-396,-1 2 115,15 4 94,-6 0 0,17 5-438,-3-4 397,3-3 0,2 6-172,0-8 0,0 1 11,0-5 1,1 0-142,4 0 1,3-6 254,6-4 0,3-2 261,-3-3 1,7 0 74,-12-4 0,10 1-163,0-5 1,-37 13 0,2 2 57,6-1 1,1-1 0,-1 2 0,-1 0-12,2 1 1,-1 0 0,0 1-1,-1 0-135,-1 1 1,0 0 0,2-1 0,1-1 56,4 3 1,0-1 0,-1-1 0,-1 1-301,3 0 1,-1 0 0,-3 0 0,0-1 258,0 4 1,1 0 0,1-3 0,1 0-47,4 3 1,2-1 0,-2 0-1,0 0-84,-2 1 0,1-1 0,-4 2 0,0-1-96,-1-2 0,0-1 0,2 1 0,2 0 138,3-1 1,-1 0 0,-1-1 0,-2 0 43,-8 1 1,0 0-1,0-1 1,0 0-28,-4-1 0,-1-1 0,1 2 0,0 0 18,-1 1 1,0 0 0,36-3-11,-10 4 0,-4 2 76,-10-3 0,-9 4-11,-10 1 0,-9 0-449,-5 0 346,-10 6 1,-3 2-371,-6 6 0,-6 0 714,-3 1 0,-17 5 0,-4 2 1</inkml:trace>
  <inkml:trace contextRef="#ctx0" brushRef="#br2">12725 7577 8279,'-8'-1'236,"4"-4"447,2 3-341,2-4 1,0 8 29,0 2 369,0-2-461,6 11 1,2-7 40,7 3 0,0 3-99,4-8 0,-1 6 44,5-6 0,-4 6-82,5-5 1,0 4 40,4-4 0,1 6-131,-1-2 0,0-1 82,1 2 0,-1-1-156,1 6 0,-1-6 101,1 0 1,-1 1-79,1 4 1,-1-4 35,0-1 0,-1 1-97,-3 4 0,3-2 43,-4-2 1,9 3-18,1-4 1,7 4 56,-2 1 0,1 0 6,-1 0 1,3 2 161,-3 3 0,-2-3-147,2 3 1,-6-3 146,1-2 0,2 5-75,-2 0 0,0 0 114,-4-5 1,4 5-57,0 0 0,8 0-75,2-5 0,4 2-108,5 3 1,3-3 78,-2 3 1,-4-4-149,-2 0 0,-3-1 131,-1 0 1,-7 5-161,-3 0 1,-1 1 78,1-1 1,-1-3 91,6 3 1,-5 2-53,5-2 0,0 0-3,4-5 1,-5 0-7,-4 0 0,2 0 28,-2 1 0,0-6-159,-5 1 1,1-3 133,-1 3 0,-1-4 37,-3-6 1,1 2-45,-6 3 1,5-4-94,-5 4 0,4-3 31,-4-2 0,0 0-126,-4 0 0,-1 1-8,0 4 1,-5-4 89,1 4 0,-5-3-760,4-2 150,-6 0-1291,4 0 740,-7-7-356,0 0 1,0-3 1581,0 1 0,-7-1 0,-1-4 0</inkml:trace>
  <inkml:trace contextRef="#ctx0" brushRef="#br2">15242 8402 8718,'9'8'-417,"1"-3"1,-1 1 1622,6-1 0,5 1-470,4-1 1,3-2-233,1 6 1,0-4-102,1 5 1,-1-6-360,1 6 1,-6-6 116,1 6 1,-6-2 20,1 1 52,-4 4-177,-7-5 1,-1 6-254,-7 0 0,-8 1 81,-7-1 1,-7 2-490,-11 2 0,-10 0 314,-9 6 0,-5-6-1775,-4 6 1761,2-6 0,-4 8 1,6-3-1</inkml:trace>
  <inkml:trace contextRef="#ctx0" brushRef="#br2">12839 8132 8426,'0'-14'-1348,"0"6"2123,0-5-236,0 11-146,0-4 63,0 6-222,0 0 0,5 6-116,0 4 1,6 3 57,-2 1 1,4 5 13,1 0 0,2 8-170,3 1 0,3 2 103,6 8 1,-1 0-181,-3 4 1,6 1 151,-7 0 1,11 6-181,-11 3 0,7 8 33,-6 1 1,3 0 4,1-9 1,-4 1 113,0-5 0,-7 4 8,2-5 1,2 7 28,-2-2 1,6 3-3,-1 2 0,-2-1 107,1-4 0,1 3-115,5-3 1,-1-3 19,0-2 1,1-2-59,-1-3 0,-4 3-7,0 2 1,-1-1-14,6 6 1,-6-2-5,1 3 0,-5 0 30,5-5 1,-7 4-4,2-5 0,-1 1 25,0-6 0,-2 2-5,3 4 0,-3-2 142,-2 6 1,5-5-74,0 5 1,5-8-19,-5-1 0,6 0-20,-1-5 0,3-4 16,1 0 1,1-4-195,-1-2 0,4 0 90,-4 1 1,4-1-171,-9 1 1,3-6 56,-3 1 1,3-5-325,-8 5 1,0-7 159,-9 2 1,2-3-586,-6-2 0,1-1-648,-1-4 174,-3-2 1314,4-1 0,-12-5 0,-2 6 0</inkml:trace>
  <inkml:trace contextRef="#ctx0" brushRef="#br2">14232 11160 8039,'2'19'606,"3"0"0,3 1 218,6-1 1,6-1-304,4 5 1,3-4-419,1 5 0,-1-2 38,-3 2 0,3-4-125,-4-5 1,0-1-36,0 0 0,-1-6-162,2-3 1,-3-4 55,-7-1 0,0-8 104,0-6 0,-6-6-108,-3-9 0,-4-1 27,-1-3 1,-1-5-572,-4-9 0,-7 2 271,-7-2 0,-7-4 402,3-1 0,-11-3 0,-2-2 0</inkml:trace>
  <inkml:trace contextRef="#ctx0" brushRef="#br2">12711 8786 7492,'0'16'266,"0"2"0,0 0 185,0 6-352,0-1 1,2 10 70,2 1 0,4 7-24,7 1 1,-1 3 93,0 7 0,2 6-79,3 8 1,-2-1-218,7 2 1,-2-7 225,2 1 1,2 4-457,-2 1 0,3 4 284,1 1 0,-1 0 15,-3 0 0,3 0 41,-3 0 0,-2-4-6,1-1 0,-4-1-3,5 1 0,-5 4-7,5-4 0,-7-5 96,2-4 1,-3 0 8,-2-5 0,2 2-37,3-2 0,-3 3-39,3-2 1,1 2-97,-1 2 0,2-5 35,-2 0 1,-2-1 76,7 1 0,-2 1-67,1-5 1,4 1 34,-3-2 1,1 4 42,-1 6 1,3-1-78,-4 1 0,0 5-37,0-1 1,-4-4 74,5-5 1,-7-6 16,2 2 1,2 1-157,-2-2 0,4 0 93,-4-4 1,0 0 64,-4-1 1,4 6-44,0-1 1,-1 1 111,-3-6 1,4 6-56,0-1 1,1 5 104,-1-5 1,3 7-115,7-2 0,-1 8-1,1 2 0,-1 0-77,0-6 0,1 0-138,-1-4 1,1-3-72,-1-7 1,1 6 95,-1-1 1,-4 1 253,-1-6 0,-5-5-192,1-4 0,1-3 200,-1-2 0,0 1-227,-5-1 1,-4-4 63,-1-1 1,-1-5-319,2 1 0,-4-3 294,-6-2 0,0 0-664,0 0 0,0-4-258,0-1 0,0 1 0,0 4 99,0 0 860,0-6 0,0 5 0,0-6 0</inkml:trace>
  <inkml:trace contextRef="#ctx0" brushRef="#br2">14332 13747 7910,'-8'0'344,"2"2"75,6 3 0,1 4-23,4 10 0,9 5 186,10 9 1,4-2-318,6 7 1,-4 5-27,3 4 0,3 1-345,2-6 0,3 0-21,2-5 1,4-2 142,0-6 0,-4-7 72,-5-3 1,-8-10 49,-1-4 0,-1-3 22,-4-2 1,-4-2 238,-1-3 0,-8-4-185,-1-10 1,-7-3-35,2-7 0,-4-12-646,-1-6 0,-6-9 302,-4-5 0,-4-2-512,-5-4 1,-3-8 574,8 37 1,0 0 0,-1-4 0,0 0 100,-2-3 0,0 0 0,0 0 0,0 0 0,-3-3 0,-1 0 0,0-1 0,-1 1 0,-1 1 0,0-1 0</inkml:trace>
  <inkml:trace contextRef="#ctx0" brushRef="#br2">15569 8118 8115,'0'-19'-442,"0"0"594,0 6-45,0 7 0,0 7 227,0 4-153,0 9 0,5 13 280,-1 6 0,1 8-116,-5 2 0,2 1 17,2 8 0,-2-4-72,3 4 1,1-5-41,-1 5 1,0 1-29,-5 3 1,0 0-301,0-4 0,0-3-47,0-7 0,0-1-61,0-3 0,0-4-1547,0-11 795,0 4 74,0-11 0,0-5 268,0-16 1,0-11 595,0-17 0,6-9 0,2-9 0</inkml:trace>
  <inkml:trace contextRef="#ctx0" brushRef="#br2">16052 7677 8115,'27'-14'-139,"-3"-1"0,3 3 168,-4 2 1,-2-1 9,-2 7 1,1-6 139,-1 5 0,5 1-224,-5 4 0,5-5 28,-5 0 1,1 0 132,-1 5 1,-3 0-25,3 0 1,-3 0-90,-2 0 1,0 0 11,0 0 0,-1 2 49,-4 3 0,3 3 47,-8 6 0,6 5-33,-6 0 0,1 8 42,-5 1 1,0 2 22,0 8 1,0 0 12,0 4 1,0 7-61,0 4 1,2 2 3,3 2 1,-4 4 55,4 1 1,3 4-341,1-4 0,-1 9 282,2 5 1,-6 1-42,1-34 0,0-1 0,-3 1 0,1-2-81,6 35 0,-6-2-10,2-7 1,1-11-207,-1-8 1,5-6-26,-6-4 0,3-8-826,-3-6 189,-2-7 1,-2-2 901,-10-11 0,4 4 0,0 0 0</inkml:trace>
  <inkml:trace contextRef="#ctx0" brushRef="#br2">15754 9198 8115,'-15'2'122,"1"2"0,5-2 268,-1 3 0,7-2 159,-2 2 0,5-4-103,5 4 1,5-4-39,9-1 0,9 0-119,10 0 1,17-6 128,12-3 1,7-9-448,-34 9 1,0-1 0,38-10 311,-7 1 0,0 3-210,0-3 1,-3-1-450,3 1 0,-9 1-91,4 9 1,-17 2-1776,-6 7 2242,-16 0 0,6-4 0,-10-1 0,4 0 0</inkml:trace>
  <inkml:trace contextRef="#ctx0" brushRef="#br2">16010 8189 8080,'0'-19'0,"0"0"0,0 5 101,0 4 313,0 7-128,0-3 1,-5 7-52,0 4 0,-6 4-38,2 10 0,-9-1-6,-1 5 1,0 0-134,5 0 1,-5 4 109,0-3 0,-5 3-150,6 1 0,-8 5-528,3 0 1,-4 2 264,-2-2 1,2-3-502,4 3 0,-3-9-40,7-5-25,-6-3 811,9-8 0,2-2 0,8-6 0</inkml:trace>
  <inkml:trace contextRef="#ctx0" brushRef="#br2">15796 8402 8080,'10'6'0,"-1"4"0,-4 2 328,5 3 1,-7 0-65,1 4 0,-2 3 52,-2 7 1,0-1-44,0 1 0,0 4-581,0 0 1,0-1 200,0-9 1,0 3-285,0-7 0,0 0-528,0-5 919,0-6 0,6-8 0,2-8 0</inkml:trace>
  <inkml:trace contextRef="#ctx0" brushRef="#br2">15896 8544 8080,'20'-14'0,"-2"-5"-283,5 0 0,1-6 183,5 1 1,-1-3 325,0-1 0,6-1-168,-1 1 1,-5-1 21,-4 1 1,-5 6 237,5 3 0,-9 3 46,0 2-174,-1 6 0,-13 3-71,4 10 0,-3 4-126,-2 10 1,-2 4 45,-3 5 0,-2 7-155,-8 3 0,1-4 33,0 0 1,0 0 85,-1-1 0,6-4-167,-1-5 1,7-12 29,-1 2-386,2-9 0,-3 0 79,1-10 441,-1-3 0,5-19 0,0-3 0</inkml:trace>
  <inkml:trace contextRef="#ctx0" brushRef="#br2">16123 8075 8080,'0'22'171,"0"6"1,0 7-243,0 8 0,0 1-159,0 3 0,-1-2 453,-4 2 1,2-3-60,-7-1 0,3 0-216,-3-1 1,-1-7 81,6-7 0,-1-5-741,1-9 295,4-6 1,-6-15 415,7-12 0,0-18 0,0-8 0</inkml:trace>
  <inkml:trace contextRef="#ctx0" brushRef="#br2">16010 8174 8080,'0'21'101,"0"3"1,-2 3 260,-3 1 1,-3 7 77,-6 3 0,5 3-127,-1 1 0,5 9 191,-4 6 1,6-2-94,-2 2 0,4-3 95,1-12 1,1 2-184,4-10 0,4-7-272,10-9 1,3-8-134,7-5 1,6-5-431,3-5 1,-2-9-208,2-10 0,0-3 174,4-1 545,1-7 0,-7-1 0,-1-7 0</inkml:trace>
  <inkml:trace contextRef="#ctx0" brushRef="#br2">15455 10662 8173,'0'15'-507,"0"-1"0,0 6 650,0 4 1,0 9 554,0 5 0,0 8-253,0 1 0,2 7-153,2-2 0,0-1 11,5 1 1,-1-6 17,1 1 0,4 0-293,-3-4 1,-3 3 23,3-8 1,-5-4-252,4 0 1,-6-6-58,2-4 1,1 1-318,-1-6 1,0 0-62,-5-5-336,0-6-389,0-2 1359,0-18 0,0-17 0,0-15 0</inkml:trace>
  <inkml:trace contextRef="#ctx0" brushRef="#br2">16095 10478 8056,'24'-15'0,"-1"1"0,-4 5-458,5-1 1,-5 7 407,5-2 1,-5 4 417,4 1 1,-5 0-170,1 0 1,-4 0-32,0 0 1,-1 1 40,0 4 0,-1-2-67,-4 7 1,4-6-38,-4 6 0,4-2 48,1 1 0,0 4-198,1-4 0,-1 4 115,0 1 1,0 5-43,0 0 0,5 6 10,0-1 0,0 3-10,-4 1 0,-1 5-15,0 1 0,0 10 44,0-1 0,-1 4-168,-3 0 0,-3 4 106,-2 6 0,-3-5-213,2 0 1,0-8-68,0-1 0,-2-2-59,3-8 1,-4 3 17,-1-7 0,-1 6-105,-4-12 0,2 7 123,-7-6 1,-4 3 307,-5 1 0,-12 1 0,1-1 0</inkml:trace>
  <inkml:trace contextRef="#ctx0" brushRef="#br2">15626 11856 8036,'-14'0'435,"-1"0"-279,1 0 111,6 0 0,10 0 510,12 0 1,7 0-256,7 0 0,7-4-20,3-1 0,11-6-211,7 1 1,14-4-269,-30 5 1,1-1 0,0 0-1,0-2-17,-1-2 0,0 0 0,33-12-515,-7-2 0,-7 8 141,-2-9 1,-4 10-196,-10 0 0,-4 8-878,-10 2 1,-7 5 1440,-3 0 0,-10 2 0,-2 2 0</inkml:trace>
  <inkml:trace contextRef="#ctx0" brushRef="#br2">15825 10762 8114,'-7'8'0,"0"4"-5,-8-2 0,6 4 48,-1 5 0,6-3 102,-6 3 0,1 3-180,-6 2 0,1 2 74,0 3 1,0-1-100,0 1 1,-2-6-232,-3 1-6,9 0 1,-9-2-52,10-3 0,1-3 348,-1-2 0,-1 0 0,-4 0 0</inkml:trace>
  <inkml:trace contextRef="#ctx0" brushRef="#br2">15739 11089 8106,'8'14'-354,"-3"0"1,1 0 509,-1 1 1,1-1-63,-1 0 0,-3 7 636,3 2 0,-4 3-347,-1-3 1,0 4-393,0-3 1,0 3-235,0 1 1,0-4 174,0 0 1,0-2-586,0 1 0,0-2 38,0-7 615,0-6 0,6-14 0,2-10 0</inkml:trace>
  <inkml:trace contextRef="#ctx0" brushRef="#br2">15953 10719 8106,'8'6'-1073,"-4"4"1357,-8 9 1,-4-2-82,-6 7 0,-1 0-128,1 4 1,1 1-67,4-1 0,-2-6 72,6-3-50,0-3-243,5-8 0,7-8 22,2-10 0,5-9-113,5-4 0,2 1 113,3-2 0,2 6 70,-2-1 1,3 4 126,1 0 1,-1 3-98,-3 2 1,1 4 236,-6 6 1,0 0-59,-5 0 0,-4 6 329,-1 4 0,-5 9-96,0 4 0,-2 0 13,-2 0 1,0 6-413,0 4 0,-6 0 120,-4-4 0,-1-1-210,2 0 0,-6-6 87,1-3 0,0-3-988,-5-2 1068,3-6 0,-4-1 0,-3-7 0</inkml:trace>
  <inkml:trace contextRef="#ctx0" brushRef="#br2">16010 10961 8096,'14'28'0,"0"1"0,-4-1 157,-1 1 0,0 4 169,6 0 1,-1 6 399,0-1 1,-4-1-362,-1 1 0,-6-7-129,2 2 1,-3 1-147,-2-6 1,0 2 429,0-11-1007,0 0 1,-2-6 315,-3-4 0,2-3-865,-6-6 1,-1 0 271,-4 0 0,0-6 117,-1-3 0,-3-4 647,-1-1 0,-5-5 0,5 0 0,-5 0 0,5 5 0,0-1-429,5 1 429,0 6 0,6 3 340,3 10 0,-1-2-112,1 7 1,0-1 157,5 6-710,0-1 184,0 0 140,0-6 0,0 5 0,0-6 0</inkml:trace>
  <inkml:trace contextRef="#ctx0" brushRef="#br2">16123 11231 8086,'21'0'0,"-4"0"214,7 0 1,-5 0-79,5 0 0,-5 0 670,4 0 0,-5 0-331,1 0 0,-2 2-227,2 2 0,-3-1-1130,3 7 1,-5-5 881,-5 4 0,4 1 0,-5 4 0</inkml:trace>
  <inkml:trace contextRef="#ctx0" brushRef="#br2">15498 13406 8112,'0'10'19,"0"-1"0,-1-7 4</inkml:trace>
  <inkml:trace contextRef="#ctx0" brushRef="#br2">15484 13533 9356,'0'3'34,"0"19"155,0 1 1,0 0 48,0 0 0,4 4-5,1-3 0,1 4 5,-1 5 0,-2-1-36,7 6 0,-7 0 16,2 4 0,1 9 5,-1 6 1,-1 4-71,-4 6 0,0-4-138,0-6 0,0 0 5,0 0 0,5-2 91,0-3 1,1 2-460,-1-7 1,-2-4 198,7-5 0,-7-13-1326,2-1 120,2-7 486,-5-9 0,6-10 183,-3-12 686,-4 0 0,6-19 0,-7 3 0</inkml:trace>
  <inkml:trace contextRef="#ctx0" brushRef="#br2">15882 13321 7907,'22'-14'-512,"5"4"542,-4 1 0,4 5 91,2 0 1,1 2 525,3 2 1,-3 0-168,3 0 1,2 0-321,-2 0 1,6-6 18,-1-4 0,3-2-187,2-3 0,0 1 14,-1 0 1,6 0-14,-1 0 0,5-1-62,-4 1 1,-7 2 104,-8 2 0,0-1-309,-4 6 171,2 1 1,-17 5-3,1 4 1,-3 4 46,-7 10 0,0-1 189,-5 5 1,-2-1-32,-3 2 0,2 3 78,-6-3 0,6 7 140,-2 2 1,-1 1-74,1-6 0,0 2-15,5 3 1,0-3-70,0 3 1,0 4-75,0 1 1,2 3 77,2 1 0,-2 3-243,3 2 1,1 4 78,-1 5 1,1 6-206,-1 0 1,1-1 115,4-4 0,1 0-217,-7 0 1,7-5 205,-1 0 1,-2-11 29,1 2 0,-6-5-653,2 0 0,-2-4 250,2-5 0,-3-5-42,2-1 1,-2-5-48,-2 1 560,-6-4 0,-2 0 0,-6-1 0</inkml:trace>
  <inkml:trace contextRef="#ctx0" brushRef="#br2">15953 14828 8112,'-22'0'680,"3"0"-417,3 0 356,8 0 0,3 0-216,10 0 0,9 0 65,10 0 0,11-2-117,7-3 1,12-2 135,8-8 0,-1 6-194,-4-1 0,5 1-484,-1-5 1,7 4-395,-1 1 1,-3 4 429,3-5 0,-9 3-1424,-1-3 1,-6-1 1533,-9 6 1,-5-6 0,-3 3 0</inkml:trace>
  <inkml:trace contextRef="#ctx0" brushRef="#br2">15811 13705 8112,'7'0'0,"1"1"0,-3 4 0,-3-2-709,2 7 702,-2-7 1059,4 9-419,-4-4-423,4 6 0,-11 1-113,1-1 1,-7 2 65,1 3 1,-2 4-301,-3 11 1,1 2 114,0 7 0,0-2-492,-1-3 0,3-4 137,2-5 1,2-7-33,4-3 1,2-8 408,-3-2 0,4-6 0,1 4 0</inkml:trace>
  <inkml:trace contextRef="#ctx0" brushRef="#br2">15782 13975 8112,'10'6'0,"-1"4"0,-4 4 311,4 5 1,-4 3-30,5 6 0,-7 10 90,1 0 0,3 9-80,-3-9 1,1 11-276,-5-6 1,0 3 3,0-4 1,0-4-22,0 0 0,7-11-710,2 2 1,-1-12 453,1-3 1,1-6-1111,4-8 1366,-6-6 0,5-15 0,-5-9 0</inkml:trace>
  <inkml:trace contextRef="#ctx0" brushRef="#br2">15896 13875 8112,'22'-14'0,"5"0"-400,-3 0 1,2-1 110,3 1 0,4-5 518,0 0 0,0-1-112,-4 1 1,-6 3-182,1-3 0,-6 3-362,1 2 1,-8 1 425,-2 4 0,-6-4 0,4 5 0</inkml:trace>
  <inkml:trace contextRef="#ctx0" brushRef="#br2">16180 13591 9523,'-8'14'559,"-3"5"-421,7 0 0,-9 6 25,-1-1 1,-2 9-189,-8 5 0,0 5-486,-4 4 0,0 2 354,-1 3 1,2-1-398,4-4 1,4-9 301,9 0 0,-1-6-586,6-4 345,1-6 493,4-8 0,0-7 0,0-7 0</inkml:trace>
  <inkml:trace contextRef="#ctx0" brushRef="#br2">16251 13690 8112,'22'-4'-15,"-3"-1"0,-3 0 0,-2 5 1,-6 2 197,-3 3 1,1 2 333,-1 8 1,0-1-794,-5 0 1,-2 7 111,-2 2 1,0 3-194,-5-3 0,-1 4 357,-4-3 0,-6 3 0,-2 1 0</inkml:trace>
  <inkml:trace contextRef="#ctx0" brushRef="#br2">15995 13918 8112,'10'24'0,"-1"-1"0,-4 1-47,5 4 0,-7 1 295,1-1 1,3 2 403,-2 3 0,1-3-445,-1 4 0,-4-6 4,4-4 1,-4 1-314,-1-6 1,5 5 101,0-5 0,0-5-740,-5-5 421,0-6-225,0 4 1,0-10 128,0-7 1,1-2-64,4-17 0,-2 2 225,7-11 1,-6 0 252,6-4 0,-1-1 0,6 0 0,-1 2 0,0 3 0,0 8-27,0 7 1,1 7-21,-1 2 1,0 6 683,0 8 0,-1 1-177,-4 4 1,4 8 8,-3 6 0,-4 4-261,-1-4 0,1 7 55,-1-3 1,-1 3-638,-4-3 0,0 3 228,0-7 0,-4 4 146,-1-4 0,-6 7 0,3-4 0</inkml:trace>
  <inkml:trace contextRef="#ctx0" brushRef="#br2">16180 14145 8112,'13'-22'0,"-4"2"-312,10 5 0,-3 1 225,-2 0 1,-4 5 704,-1-1-370,1 7-109,-2-3-375,-2 6 1,-6 1 89,0 4 1,-3 8-82,-7 6 1,1 6 66,-10-2 1,-2 4 110,2 2 1,-4-2 42,4-4 1,0 3 165,5-7 1,4 0 697,1-5-603,5-6 0,0 3 33,8-7 1,6 0-85,9-9 1,-2 0-307,7-9 0,0 3 122,4-8 1,-4-3-204,-1-2 0,-5 2-235,1-2 0,-10 7 418,-4-2 0,3-3 0,0 0 0</inkml:trace>
  <inkml:trace contextRef="#ctx0" brushRef="#br2">16180 13975 7684,'0'-7'602,"0"7"-225,0 7 0,0 13 39,0 4 1,5 3-115,0 1 0,-1 2 109,-4 3 0,2 4-133,3 5 1,-4 6 81,4-1 0,3 5-117,1-4 1,4-2-7,1-9 1,2-3-309,3-11 1,-2-4 152,7-9 1,-5-10-33,5-10 1,-5-13 48,4-6 1,1-9-413,5 0 1,-3-3-167,-2-1 1,-3-1-291,-7 0 1,-6 7-431,-3 3 1,-4 3 157,-1 1 1041,0 1 0,-13 6 0,-2 1 0</inkml:trace>
  <inkml:trace contextRef="#ctx0" brushRef="#br2">16180 13790 8465,'19'0'953,"0"0"0,11 0-424,-1 0 1,4 5-245,0-1 0,5 3-252,9-3 1,9 0 177,5 5-636,7-6 1,-3 10-1,6-5 1</inkml:trace>
  <inkml:trace contextRef="#ctx0" brushRef="#br2">9370 12766 8112,'-22'7'0,"-5"2"-277,3 10 0,2-2-441,-2 7 1,5 0 1352,-4 4-364,-1 7 0,0-5-55,1 3 0,5-3-135,-1-1 0,4-7 678,0-3-481,7 3 0,2-6 290,6 3-321,0-4 0,11 0-18,3-1 0,10 0-102,0 0 0,9 0-126,5 1 1,3-7-54,2-4 0,-1 3 43,1-3 0,-7 3-659,-3-3 1,-4-2 322,-5 3 0,-4-4-1304,-6-1 1649,-6 0 0,-1-12 0,-7-4 0</inkml:trace>
  <inkml:trace contextRef="#ctx0" brushRef="#br2">9313 12709 8112,'14'-7'0,"-4"-4"0,-1 6 0,1 0 77,4 5 1,0 2-5,0 2 0,5 4 294,0 6 1,0 9-69,-5 5 1,1 7-46,-1 7 0,0 1-150,0 0 0,-4-5-162,-1 0 0,-6-2 156,2 2 0,1-8-99,-1-7-40,0-5 1,-3 1-616,2-10 297,-2-2 1,4-11 119,-6-5 0,2-2-11,3-13 1,-2 5 45,6-4 1,-4 5 74,4-1-10,1 3 183,4 9 1,-1 2 199,-4 10 1,2 4-114,-6 10 0,0 2 109,-5 2 0,0 4-68,0-3 1,0 1-26,0-1 1,-2 1-79,-3-6 1,-1 0-15,-3-5 0,-4-6-163,3-3 1,-2-4-290,-2-1 0,4-6-938,1-3 1335,-1-10 0,-4-4 0,0-5 0</inkml:trace>
  <inkml:trace contextRef="#ctx0" brushRef="#br2">9669 12823 8112,'28'0'-11,"0"0"0,7-1 117,3-4 1,-2 3-2,2-2 0,-5 2 103,5 2 1,-11 0 14,2 0 0,-10 0 46,0 0 0,-10 6 29,-4 4 0,-4 4-316,-1 5 1,-8-2 87,-6 7 1,-6 0-308,-9 4 1,-4 5 135,0 1 1,0-8-109,4-7 0,2-3-447,4-2-442,2-6 1098,13-1 0,-4-14 0,4-1 0</inkml:trace>
  <inkml:trace contextRef="#ctx0" brushRef="#br2">9413 12937 8179,'-37'0'0,"4"0"0,5 0-535,4 0 281,10 0 528,7 6 0,15-3-105,7 7 1,7-7-143,11 2 0,8-5 22,6-5 1,10-4-14,-5-10 0,4-3-277,-4-7 1,-5 1 111,10-1 0,-5-2 3,0 2 0,-4 4 56,-10 11 0,-10 6-82,-9 3 84,-3 3 1,-8 9 27,-4 2 1,-15 10 33,-8 5 0,-12 3 23,-7 1 0,-8 5 7,-1 1 0,-1 0 30,6-1 1,-6-4 95,1-1 1,-1-6-134,6-7 0,1-7 146,3-4 0,9-2-122,10-2 1,5-2 219,5-2 0,4-4-207,10-7 0,15 1-217,13 0 1,7 5 4,3-1 0,-1 5-46,1-4 204,-7 6 0,5-4 0,-4 7 0</inkml:trace>
  <inkml:trace contextRef="#ctx0" brushRef="#br2">9427 13946 8135,'-14'0'0,"-1"0"85,1 0 0,3 0 98,-3 0 0,6 5-99,-11 0 1,6 7 33,-6 3 1,-1 0-243,1 9 1,-5-5 161,5 5 0,0-2-100,5 2 0,0 1 80,0-6 70,6 0 0,0-5-85,3 0 1,4-4 19,-4-1 1,10-1 165,4 2 0,10 2-119,5-2 0,4-2-3,5 1 1,-1-6 29,6 2 0,-5 1-153,5-1 0,-7 0-115,3-5 0,-9 0-230,-1 0 1,-7 0-245,2 0 1,-8-2 257,-2-3 0,-5-2 387,0-8 0,-2 1 0,-2 0 0</inkml:trace>
  <inkml:trace contextRef="#ctx0" brushRef="#br2">9469 13747 8135,'15'-6'0,"-1"4"10,0-2 1,-4 4 165,-1 4 1,1 6 71,4 9 0,-5 3-40,1 6 1,-2 1-110,1-1 1,-3 7 83,-6 3 1,0 1 60,0-1 0,2 2-174,3-7 0,-4-1 108,4-9 0,-3-2-877,-2-7 33,0-6-259,0-2 423,0-25 0,0 2 187,0-16 0,0 7 283,0 3 0,0 5-362,0-1 553,6 10-232,2 3 1,6 7 412,0 4 0,-4 3-41,-1 6 1,-4 5 65,4 0 0,-1 0-119,2-5 0,-2 0-86,-4 1 1,-2-1-142,3 0 1,-4 0 112,-1 0 1,-1 1-426,-4-1 0,2 0-15,-7 0-286,1-6 1,-5-1-313,0-7 147,6 0 759,-5-7 0,5-1 0,-6-6 0</inkml:trace>
  <inkml:trace contextRef="#ctx0" brushRef="#br2">9811 13833 8135,'0'14'-90,"0"0"0,0 7 110,0 2 0,0 6 968,0 4-402,0-3-325,0 5 1,0-12-9,0 1 0,6-8-242,3-2 0,4-1 122,1-9 0,1 1-340,-1-5 1,0-8 157,0-6 1,0-5-335,1-5 0,-3-2 190,-2 2 1,1-1-151,-6 1 0,-1-1 85,-4 6 1,-1 0 142,-4 4 0,2 6 51,-7-1 1,-1 7-40,-8-1 1,4 2-44,-4 2 0,3 6 63,2 4 1,4 1-138,1-2 0,5-1-82,0-3-48,2-3 350,8 4 0,9-19 0,7-3 0</inkml:trace>
  <inkml:trace contextRef="#ctx0" brushRef="#br2">10166 13690 7897,'8'-7'-250,"-2"0"0,-7 9 989,-4 3 0,-1 2-223,-4 8 0,-2-1-424,2 0 0,-3 0-9,-1 0 0,5 4-174,-1-4 0,7 3 130,-2-7-563,4 3 396,7 1 1,2-2-8,6-2 1,5 1-90,0-6 1,0 1-119,-5-1 173,7 3 1,-5 11 37,3 0 0,-10 1 186,-4-1 1,-4-2-132,-1 7 0,0-6 82,0 0 0,-6 3-6,-3-2 0,-4 1 2,-1-1 1,0-4-235,-1-1 1,1-1 125,0-9 0,4-1-316,1-7 1,-1-6 421,-4-9 0,0-16 0,0-9 0</inkml:trace>
  <inkml:trace contextRef="#ctx0" brushRef="#br2">10251 13634 8135,'23'0'0,"2"0"-246,-6 0 1,1 0 104,-1 0 0,2 0 851,3 0 0,2 0-207,-2 0 0,-2 0-208,2 0 0,-2 4-190,2 1 1,-4 0 298,-6-5 38,1 6-221,-1-4 1,-6 6-116,-3-4 1,-12 4 77,-7 6 0,-10 7-203,-14 3 1,-1 15-171,-13 9 1,1 12-234,25-28 0,0 2 1,-1 3-1,0 2-171,3 1 0,1 0 1,1-3-1,1-1 593,-17 35 0,7-16 0,-4 1 0</inkml:trace>
  <inkml:trace contextRef="#ctx0" brushRef="#br2">10578 13861 8135,'0'8'632,"7"-2"-432,2-6 0,5-6-110,5-4 1,4-2-18,5-2 107,0-1 0,1 0-154,-1-4 0,1 1-375,-1-5 1,-4 5-469,0-1 0,-7 5 817,2 5 0,-3-4 0,-2 5 0</inkml:trace>
  <inkml:trace contextRef="#ctx0" brushRef="#br2">10891 13591 8135,'8'-6'0,"5"4"0,-5-4-30,6 6 0,5 0 246,0 0 0,0 0 330,-5 0 1,5 0-414,0 0 0,0 0 24,-5 0 1,-1 1-151,-4 4 0,2-2 105,-6 7 0,0-1-178,-5 5 0,-8 7 69,-6 3 1,-5 2-1374,-5 3 1370,-3-1 0,5 1 0,-6-1 0</inkml:trace>
  <inkml:trace contextRef="#ctx0" brushRef="#br2">11176 11615 8292,'-8'-8'-1716,"1"2"1585,7 6 0,0 1 251,0 4 1,2 8 198,3 6 0,-2 6-50,6-2 1,1 4-67,4 2 1,0 1 32,0 3 0,1 3-95,-1 7 1,0 1 47,0 4 1,1-1-47,-1 10 0,0-3-297,0 7 0,5 2 296,0-1 0,0 0-173,-5-6 1,1 6 113,-1 0 0,0 1-8,0-2 0,-4 4 64,-1 6 1,-1-4-61,1-1 1,4-1 237,-3 1 1,-2 0-138,1 1 1,-1-1 132,1 10 0,4-5-59,-4-5 1,3-3-72,-3-6 0,8 2-59,-2 2 1,2-2 16,-3 2 1,2 4-176,3 2 1,-3-3 113,3 3-1,1-6-174,-1 6 0,0-7 94,-5 1 0,2 2-72,3-1 0,-3 4 67,3-4 1,-8 0-42,-2-6 0,-4-3-9,5-1 0,-6-11 3,6 1 0,-7-10-303,2-4 1,-4-1 101,-1-8 0,0-5-826,0-4 719,0-7 0,0 0-474,0-12 1,-1-7 420,-4-12 0,2-4-462,-7-6 876,7 0 0,-9-23 0,4 2 0</inkml:trace>
  <inkml:trace contextRef="#ctx0" brushRef="#br2">11247 11558 8247,'0'-14'-505,"0"0"1,1 1 1051,4 3 1,3 4-350,6 6 0,7 0-88,2 0 0,4 0-100,2 0 1,-1 2 156,1 2 0,-3 3-158,-2 2 1,3 7 132,-3-7 1,-2 7-234,1-6 0,-4 2 40,5 3 1,-5-1-101,5 0 0,-7-1 58,2-4 1,-3 9 25,-2-4 0,5 5 143,0 0 1,-5 3-75,-4 6 1,-2 5 43,1 1 1,-1 5-32,-3-1 0,-2 3 128,6 2 0,-4 4-101,5 0 1,-6 6 47,6-6 1,-1 5-7,5-5 1,-1 1 5,-3-5 1,2-1 71,-2 1 0,2-5-93,3 0 1,-6 0 56,1 4 0,-1 2-52,5 4 0,-4-1 50,-1 10 1,-4-6-46,4 10 0,-4-1-237,5 7 0,-6 2 313,6-3 0,-5 13-75,-1-39 0,1 1 0,-3 2 0,1 1-10,1-4 1,1 0 0,5 38 36,4-2 0,5-5-138,0-5 1,1 8 79,-1-3 0,-1-1-164,5-4 0,0-11 137,0 2 0,3-9-38,-8-1 1,8 2 79,-3-2 1,-2 9-4,-2 1 0,1 0-220,-1 4 0,-4-9 133,-6-4 1,1-9-391,4-1 1,-5-8 173,1-2 1,-7-1-568,2-8 0,-4 0 56,-1-5 0,-6 1-319,-4-1 1072,-2-6 0,-15 4 0,-3-4 0</inkml:trace>
  <inkml:trace contextRef="#ctx0" brushRef="#br2">12071 15069 8641,'15'0'369,"-1"0"118,0 0 0,6 0-87,4 0 1,9-6-356,5-3 1,5-4 46,4-1 0,-2 0 119,2-1 0,-4 6-211,-5-1 0,-4-5 0,-5-8 0</inkml:trace>
  <inkml:trace contextRef="#ctx0" brushRef="#br2">10351 10435 8512,'-8'0'-130,"3"0"238,10 0 1,0 8 243,9 6 1,-3 0-481,8 5 1,2 0 122,-2-5 0,4 4-90,-4-9 1,0-1 76,-5 2-258,1-7 344,-1 3-36,-6-6 1,-4 2-36,-8 2 0,-9 4-10,-6 6 0,0 2 142,5 3 0,0-3-71,-1 3 0,1-3 123,0-2 0,6 0-74,3 0 1,4 1 323,1-1-337,0 0 1,5 0-30,-1 0 1,7-6-24,-1-3 1,-2 1-164,1-1 40,1 0 0,2-4 156,-2 4-307,-4-3 1,-7 12 48,-4 0 1,2 2-75,-7 8 1,2-5-3,-1 4 0,-2-10-38,6 1 1,0-7 83,5 2 1,0-7-174,0-2 0,2-8 90,3-11 1,2-8 295,8-6 0,4-7 0,0 2 0,0 4 0,-5 0 0,0 6 0,0 4 0,0-1-3,1 6 0,-6 2 97,1 7 226,-7 4-173,9 6 1,-10 6 413,3 4 0,-4 9-226,-1 4 1,5 4 211,0 2 0,1-3-63,-1-2 1,-2 1-412,6-6 1,-1 0-40,2-4 1,2-8-158,-2-2 0,3-5 156,1-5 1,0-4-146,0-10 1,0-8-186,1-6 1,-6-2 50,1 2 1,-6 3 6,6-3 0,-7 9-50,2 5 176,-4 3-14,-7 9 1,-2 2-125,-6 10 1,-5 2 158,0 8 1,2-1-111,7 0 96,-2 0-77,10 1-327,-4-8 334,12 0 1,2-14 175,6-2 0,3-5 0,-2-5 0,2 3 0,-3-11 0,8 5 0</inkml:trace>
  <inkml:trace contextRef="#ctx0" brushRef="#br2">10877 10534 8352,'8'0'-306,"-2"7"0,-6 1 572,0 6 0,0 5-31,0 0 1,0 0-2,0-5 0,2 0 106,3 0 143,-4 1-400,12-1 62,-5 0 0,6-6-173,0-3 1,-4-4 124,-1-1 1,-1-1-211,1-4 0,2-3-1,-6-6 0,5 0 13,-6-1 0,1 0 116,-5-4 1,0 3-35,0-3 0,0 3-390,0 2 0,0-5 153,0 0 0,0 5 133,0 4 0,-1 2-51,-4-1 121,3 3-216,-4 6 52,6 0 1,0 6 35,0 3 0,0 4-363,0 1 544,6-6 0,2 5 0,6-5 0</inkml:trace>
  <inkml:trace contextRef="#ctx0" brushRef="#br2">11232 10492 8352,'-7'0'-211,"-6"0"1,10 1 169,-7 4 0,7 3 166,-2 6 1,4-4 27,1-1 1,1-1-32,4 1 0,-2 3-148,7-8 0,-1 6 81,5-6 0,1 6-72,-1-5 1,0-1 103,0-4 1,-4 0-312,-1 0 168,1 0 98,-2-6 162,4-2 1,-10-1-12,3-1-69,-4 7 21,-7-10-113,4 12 59,-10-5 1,9 6-611,-7 0-122,7 0-167,-3 0-64,6 0 163,0 0 709,6 0 0,2-13 0,6-3 0</inkml:trace>
  <inkml:trace contextRef="#ctx0" brushRef="#br2">11503 10350 8287,'-8'0'-71,"-5"0"1,11 1 401,-2 4 1,2 3-65,2 6 0,0 0-120,0 0 1,5 1-94,0-1 1,6-2 77,-2-2 0,4 1-189,1-6 0,0 0 43,0-5 1,1-7 43,-1-2 1,-1-10-137,-4-5 0,2-3 77,-6-1 1,0-1-74,-5 1 0,0 1 101,0 3 1,-7 4-228,-2 6 0,-5 6 134,-5 3 1,1 10 93,-5 4 0,-1 16 0,-5 5 0</inkml:trace>
  <inkml:trace contextRef="#ctx0" brushRef="#br2">16905 8189 8337,'-20'-7'0,"2"1"-465,-5-3 0,5-4 249,-1 3 1,-1 3 887,1-3 0,5 5 491,4-4 44,1 6-265,1-4-682,2 7 1,9 2 16,6 3 1,2-2-2,13 6 1,1-6-249,8 2 1,4-3 38,5-2 1,1-2 4,0-3 0,12-9-283,7-9 0,-1-3-388,1 3 0,-12 2-425,-7 7 0,-7 6 477,-7 3 0,-7 4-1004,-3 1 1551,-10 0 0,4 6 0,-5 2 0</inkml:trace>
  <inkml:trace contextRef="#ctx0" brushRef="#br2">17417 7833 8337,'14'0'-196,"1"0"0,-1 2-347,0 3 0,5-4 1436,0 4 1,5 1-292,-5-1 0,4 4-159,-4-4 1,7 0-159,-3-5 1,6 5 25,4-1 0,-3 1-50,3-5 0,-8 0-60,-1 0 0,-11 0 132,1 0-331,-9 6 1,-4 9 60,-15 8 1,-11 11-157,-23 3 1,-2 11-325,-7 4 1,26-24-1,-1 1 72,-1 2 1,-1-1-1,2 0 1,0-1 344,-1 2 0,-1-1 0,-1 0 0,-2-1 0,-3-1 0,1 1 0</inkml:trace>
  <inkml:trace contextRef="#ctx0" brushRef="#br2">18299 6397 8402,'8'-6'0,"3"3"11,-7-7 1,7 7 121,-1-1 1,4-3-352,5 2 0,-3-4 193,3 4 0,1 1 25,-1 4 0,7 0 0,-4 0 0</inkml:trace>
  <inkml:trace contextRef="#ctx0" brushRef="#br2">18441 6468 8402,'0'10'-33,"0"-1"0,0 2 166,0 8 0,0-1-161,0 6 0,0-1-87,0 6 1,0-1 189,0 1 1,0 5-16,0 4 0,0 3 80,0 2 1,0-2-18,0-3 1,0 8-37,0-4 0,0 4 53,0-3 0,5-1-24,-1 1 1,1 4 127,-5 1 1,0 6-73,0-2 1,0 6 7,0-1 1,0 3-194,0-8 0,-5 3 161,1 2 0,-1-1-11,5-4 1,-5 3 0,0-3 0,1 3-92,4 2 0,0-1 72,0-4 1,4 1-11,1-5 1,5-1-3,-6-4 1,3 4-3,-3 1 1,0 1-107,5-2 0,-6-1 97,2 6 1,1-6 5,-1 1 0,0-3-14,-5-1 0,0-2 81,0-3 0,0 3-66,0-3 0,0-2 115,0 2 1,0-5-119,0 5 1,0-1 3,0 0 1,0 5-140,0-5 0,0-2 140,0-2 1,0-3-146,0-1 0,1-7 60,4-3 0,-3-3-103,2-2 1,3 0 61,-3 0 0,3-4 0,-3-1 0,0-4 144,5 5-57,-6-7 0,10 8-203,-4-7 0,-1 1 98,2-5 1,-1 0-714,5 0 0,1 0 354,-1 0 1,2 0-2086,3 0 2484,-4-12 0,12-4 0,-5-13 0</inkml:trace>
  <inkml:trace contextRef="#ctx0" brushRef="#br2">19692 6341 8236,'0'-8'-128,"0"1"34,6 7 171,2 0 1,6 0-6,1 0 1,-6 0 226,1 0-262,-1 0 1,4 2 243,-4 3-418,4-4 109,-5 6 0,1-3-126,1 1 167,-7 6 0,3-3-20,-6 6 1,0 0 15,0 1 1,0 4 8,0 0 0,0 4 35,0-4 1,0 5-27,0-5 1,0 6-26,0-1 1,0 1 1,0-1 1,0 3-3,0-4 1,0 4 77,0 2 1,0 1-1,0 3 0,0-2 65,0 7 1,0-1-106,0 1 0,0 7 164,0-2 1,0 3-75,0-4 1,-5 1-4,1 0 0,-1 4-18,5 0 0,0 7-147,0-2 1,0-1 69,0 1 1,0-5 28,0 6 1,0-8 22,0 3 0,0-1-35,0-4 0,0 7 76,0-7 0,0 8-65,0-4 1,0 5-58,0-5 1,0 1 49,0-6 0,5 6 2,-1-1 0,6-4-31,-5-5 0,4 0-17,-4 4 1,6 3-89,-2 2 1,-1-1 57,2 6 0,-7-2-36,2 3 1,-2 0 61,2-5 0,-4-1 215,4-4 0,-4 1-63,-1 3 1,0-2-45,0 2 1,5 3-107,0 3 1,1-4 64,-1-2 0,-3-9-168,2-5 1,0-3 97,0-2 1,-2-5-328,3-4 189,-4-4 1,-1-5-260,0-1 151,0-6 47,0 4 76,-6-7 0,-2 0-132,-6 0 1,-2-2-430,-3-3 1,-3 2 255,-7-6 0,-1-5 428,-3-5 0,-3-13 0,-7 2 0</inkml:trace>
  <inkml:trace contextRef="#ctx0" brushRef="#br2">17886 5416 8544,'-6'-14'0,"4"0"-147,-2 0 0,2 4 131,2 1 0,8 6 133,6-2 1,2 5 22,8 5 1,4 3-181,5 6 1,1 0 11,-6 0 0,-1-4-84,-3-1 1,1 1 46,-6 4 109,-7 0 1,-1 0 138,-6 1 1,-2-1-160,-7 0 1,-6 0 25,-9 0 0,-3 1 2,-6-1 0,-2 0-76,-4 0 0,6-1 160,0-4 0,1 2 16,8-6 1,5 0-168,4-5 1,7 1 82,-2 4 1,5-2-261,5 7 0,4-1 75,10 6 1,2-3-30,3-2 1,2 2 129,-2-2 1,-3-4-234,-2-1 1,-4 1-113,0-1-106,-1 0 427,-6 1 1,-2-3-72,-6 7 1,-2-6 151,-2 6 0,-4-5-76,-6 4 1,1-4 161,4 4-229,-4-6 416,5 4 1,0-6 209,3 4-432,4-3 1,2 4-64,4-6 0,-2 0 41,7 0 1,-6 0 64,6 0 3,-7 0-130,10-6 62,-12 4-369,6-4 122,-7 6 0,0 1-176,0 4 1,-5-2-191,0 7 0,-1-7-92,1 2 635,4 2 0,-6-5 0,7 4 0</inkml:trace>
  <inkml:trace contextRef="#ctx0" brushRef="#br2">18029 5715 8370,'-10'-8'-86,"1"3"45,5 4 284,-8 1-160,10 0 0,-4 1 98,6 4 0,0-2-213,0 7 0,1-7 129,4 2 0,8 1-118,6-1 1,4 1 80,-4-1 1,2-2-58,-2 6 0,-3-4-276,3 5 261,-4-1 1,-2 5 33,-3 1 0,-4-1 16,-6 0 1,-2 0 138,-2 0 1,-4 1-136,-7-1 0,-3 0-29,-1 0 0,-2-1 6,2-4 1,-1 2-2,-4-6 1,3 0-370,7-5 0,1-2 126,4-2 1,3-4-460,6-7 0,6-3 684,3-1 0,10-7 0,4 4 0</inkml:trace>
  <inkml:trace contextRef="#ctx0" brushRef="#br2">18412 5488 8395,'-14'4'-155,"0"1"0,-5 6-175,0-1 1,-1 7 402,1 2 1,3 6 381,-3-1 0,8 3-120,1 1 1,7-4-144,-2 0 0,4-7-133,1 2 1,6-5 26,4-4 0,2-4-170,2-6 1,7-2 150,3-2 0,-2-4-198,2-7 0,-2-5-36,1-4 0,-2-1 119,-7 1 0,-1-1-71,-4 6 0,-2-5 107,-7 5 0,-7 5-15,-2 5 1,-10 6 2,-5-2 0,-1 3-192,1 2 0,-3 7 36,4 2 1,2 2-58,2-1 1,10 2-501,4-2 192,3-4 545,15 0 0,3-6 0,12 0 0</inkml:trace>
  <inkml:trace contextRef="#ctx0" brushRef="#br2">18683 5445 8395,'-10'14'0,"1"0"0,1 1-102,-2-1 1,-2 2 180,2 3 1,2-4 899,-1 4-751,6-3 0,-4-6-273,7-1 1,2-6 66,3 2 0,-2-4 78,6-1 1,1-6-100,4-3 1,0-4 104,0-1 1,1 0-351,-1-1 38,0 1-63,-6 0 300,-2 0 0,-6 4-6,0 1 1,-6 6-118,-4-2 1,-4 3 91,-5 2 1,3 0 16,-3 0 6,4 0 0,2-1 48,4-4-41,2 3 0,14-9-51,2 7 0,5-6-41,5 5 62,-3-6 0,11 10 0,-5-6 0</inkml:trace>
  <inkml:trace contextRef="#ctx0" brushRef="#br2">18924 5416 8395,'-9'0'-165,"-1"0"1,6 5 161,-6 0 320,1 6 0,-6-3-100,1 6 1,5 0 1,-1 1 0,7 0 175,-2 4 0,4-6-170,1 6 1,0-11-198,0 6 1,1-5 148,4 1 0,0-4-285,9-6 1,-3 0 97,8 0 1,2-6-216,-2-4 0,1-4 9,-1-5 0,-3 4 47,3-4 1,-3 3-123,-2 2 1,-2-5 58,-2 0 0,-4 0 16,-6 4 124,0 1 1,-6 0 27,-4 0 0,-2 6-33,-2 3 0,-1 4 48,1 1 1,0 0-51,0 0 1,4 1-2,1 4 1,6-2-284,-2 7 1,5-7 383,5 1 0,2-2 0,8-2 0</inkml:trace>
  <inkml:trace contextRef="#ctx0" brushRef="#br2">19223 5317 8395,'-8'8'326,"-5"-2"-60,5-6 0,0 2 162,4 2-222,2-2 179,2 11-350,0-5 1,0 6 97,0 0 1,0-4-324,0-1 300,6 0-121,-4 6-68,11-1-183,-12-6 166,6-2 0,-6-11 103,4 1 0,-3-7-208,2 1 1,3-3 113,-3-1 0,1 0-256,-5 0 77,6 0 1,-2 1-696,5 3 153,-6 4 808,10 6 0,-12 0 0,6 0 0</inkml:trace>
  <inkml:trace contextRef="#ctx0" brushRef="#br2">19280 5360 8395,'-15'0'-853,"6"0"841,0 0 1,4 0 286,-5 0 1,6 0-105,-6 0 1,5 1 52,-4 4 1,4 3-133,-4 6 1,1 2 113,-2 3 0,-1-2-140,6 7 0,1-7 82,4 2 0,0-3-167,0-2 0,6-6 95,4-3 0,8-4-163,6-1 0,-2-1 39,2-4 1,0-4 124,4-10 1,-6 1-231,-3-5 1,-3 4 106,-2-5 0,-4 7-37,-1-2 1,-6 3 74,2 2 1,-5 1-117,-5 3 1,-7 4 25,-7 6 1,-8 0-423,-2 0 520,-5 13 0,-9-4 0,0 12 0</inkml:trace>
  <inkml:trace contextRef="#ctx0" brushRef="#br2">16948 10932 8504,'-14'7'-213,"0"-6"256,6 6 0,1-6 372,7 4 0,2 3-93,3 6 1,4 0-142,10 1 1,3-1 24,7 0 0,1-6 216,3-3 0,9-4-123,11-1 0,2-6-908,2-4 1,-5-2 6,0-2 1,-11 4-280,2 1 0,-15 1-168,1-2 1049,-17-2 0,14 4 0,-11-7 0</inkml:trace>
  <inkml:trace contextRef="#ctx0" brushRef="#br2">17574 10861 8412,'19'-8'-385,"-1"4"0,3-3 135,-2 3 0,-2-1 695,7 5 1,-2 1-107,2 4 0,1-2-145,-6 7 1,0-1-47,-5 6 1,-4-1 4,-1 0 1,-6 2-162,2 3 0,-10-2 137,-4 7 1,-10 0-424,-5 4 0,-3 0 151,-1 1 1,4-2-530,1-4 0,0-2 672,0-7 0,2 7 0,7 1 0</inkml:trace>
  <inkml:trace contextRef="#ctx0" brushRef="#br2">18455 10478 7909,'14'0'-271,"1"0"1,0 1 349,4 4 0,-1-4-4,5 4 1,-4-3 13,5-2 0,-5 0-29,5 0 1,-5-5-104,4 0 1,-5 1-207,1 4 1,-8-5-546,-2 0 794,-6 0 0,10 5 0,-5 0 0</inkml:trace>
  <inkml:trace contextRef="#ctx0" brushRef="#br2">18597 10691 8266,'0'14'-1261,"5"0"1543,0 0 0,-1 2-6,-4 3 1,0-1-104,0 5 0,0 1 5,0 4 1,0 7 128,0 3 1,0 3-79,0 2 1,5 4-71,0 1 0,0 5 102,-5-1 1,0 5-73,0 5 1,0-2-376,0 6 1,0 1 387,0 4 0,0 0-68,0 0 0,0-2 25,0-2 1,0-4 10,0-6 0,-5 0-147,0-1 0,0 1 109,5 0 0,-4-5 24,-1 0 0,-1-6-10,1 2 1,3-4-76,-2-2 1,2 1 94,2 0 0,0-1-76,0 1 0,0 1-14,0 4 0,0-4 128,0 3 1,0-4-240,0-5 1,5 1 241,0-5 1,1-3-319,-1-7 0,-2 1 92,6-6 1,-4 0-37,4-5 1,-4-1 78,5-4-75,-1 4 1,4-10 5,-4 7 1,4-7-111,-4 1 1,-1-2-778,2-2 0,-1 0 77,5 0 855,1 0 0,5-13 0,2-2 0</inkml:trace>
  <inkml:trace contextRef="#ctx0" brushRef="#br2">18839 9923 8414,'14'0'138,"0"0"1,-1 2-19,-4 2 1,3 0-541,-8 5 227,7 0 172,-9 6 89,4-1 1,-6-5-24,0 1 1,0-5-65,0 4 0,-1-1 28,-4 1 0,3 4-4,-2-3 0,0 2 42,0 2 1,2 5-43,-3 0 0,4 0 42,1-4 1,-5-1-29,0 0 0,1-5-24,4 1 0,0-7 35,0 10 1,0-12 231,0 6-235,0-7 0,0 1 94,0 4 0,0-2-33,0 7-29,0-1 0,0 5-47,0 0 1,0-4-11,0-1-205,0-5-507,0 2-651,0-6 1361,6-6 0,2-2 0,6-7 0</inkml:trace>
  <inkml:trace contextRef="#ctx0" brushRef="#br2">19194 10051 8342,'-14'0'-30,"0"0"1,0 2 136,0 2 0,1 4-75,3 6 1,-1 1 65,7-1 1,-1 0 16,5 0 0,0 1-72,0-1 1,6-5 98,4 1 1,2-7-228,3 2 1,-1-4 41,0-1 1,0-1-27,0-4 0,-1 0 35,-3-9 1,2 3-99,-2-8 0,-4-2 9,-1 2 0,-4 0 26,-1 5-33,0 0 1,-1 1 102,-4 4 0,-3 3-218,-6 6 0,1 1 49,4 4 1,-2-2-120,6 7 0,0-6 16,5 6 299,0-7 0,6 10 0,2-6 0</inkml:trace>
  <inkml:trace contextRef="#ctx0" brushRef="#br2">19408 10008 8304,'-2'15'-73,"-3"-1"225,4 0 0,-10 0-25,6 0 0,0 1 132,5-1 0,2-5-226,3 1 0,-2-5 20,6 4 0,-4-6-147,4 2 119,1-3 1,4-2 126,0 0 0,-4-2-173,-1-3 1,-6-3 79,2-6 1,-3 0-132,-2 0 0,0-1 72,0 1 0,-2 5-214,-3-1 147,-2 7 1,-8-3-58,1 6 0,5 0-507,-1 0 163,7 6-436,-3 2 574,6 0 0,6 3-175,3-6 505,4-1 0,8-10 0,1-2 0</inkml:trace>
  <inkml:trace contextRef="#ctx0" brushRef="#br2">19635 9994 8304,'-9'13'0,"-1"-4"0,5 4-53,-4-4 1,4 2 284,-4-1 326,6 3-368,-4-6 1,7 3-190,0-1 0,2-5 14,3 0 0,2 3 120,8-3 0,-6 1-243,1-5 1,-1 0 104,5 0 1,-4 0-47,-1 0 1,-4 0-52,5 0 88,-7-6-73,3-2 1,-11-6 118,1-1-241,-8 8 0,5-5 51,-8 8-168,1-7 1,5 9-154,-1-3-90,7 4 61,-3 1 506,6 0 0,12 6 0,4 2 0</inkml:trace>
  <inkml:trace contextRef="#ctx0" brushRef="#br2">19806 10037 8271,'-2'14'-149,"-3"0"1,4-4 133,-4-1 0,4 1 489,1 4 0,0-5 391,0 1-586,0-1 0,1 4-72,4-4 1,3-2 31,6-7 1,0 0-322,0 0 1,5-2 112,0-3 1,-1-2-268,-9-8 1,4-4 156,-4 0 1,-2 0-188,-3 5 0,-2 0 70,-2 0 0,-11 1-504,-3 4 0,-12 2 23,-2 7 677,-7 0 0,-14 0 0,-1 0 0</inkml:trace>
  <inkml:trace contextRef="#ctx0" brushRef="#br2">18867 9909 8229,'-14'-14'512,"0"-1"-113,6 8-385,2 0 127,6 7 0,1 7-60,4 2 0,3 4 5,6 1 1,7-5-165,2 1 1,3-2 46,-3 1 1,4 2 88,-3-6 0,-2 1-412,2-1 65,-7-3 102,4 10 164,-13-10 1,-2 10 166,-6-2 1,-11-2-36,-3 1 1,-10 2 85,0 8 0,-3 2-16,-1 3 1,-5 2-93,0-2 1,4-3 222,5-2 0,9-4 201,0 0-468,1-7 58,13-2 0,-6-8-391,7-2 0,8-4 25,6-7 1,7 0-118,7-4 1,2 8 5,4-4 0,-4 11 53,3-1 0,-10 3-277,-4 2 1,-4 7 179,-6 2 0,-3 8 420,-6 2 0,0 0 0,-12 2 0,-4 1 0</inkml:trace>
  <inkml:trace contextRef="#ctx0" brushRef="#br2">18953 10179 8304,'-2'-10'-1480,"-3"1"1124,4 0 0,-7-6 498,3 1 1,4 5 49,-4-1 1,3 5 332,2-4 36,0 6-156,0-4-169,0 7 1,2 7-91,3 2 1,-4 4 62,4 1 1,-2 0-18,2 1 0,-4-1-160,4 0 0,-3 5 83,-2 0-180,0 0 1,0-5-86,0 0 1,0-4 151,0-1 0,-2 1-158,-3 4 0,-3-5 55,-6 1 1,-2-1-142,-2 6 0,2-6 112,-3 1 1,3-7-955,2 1 1084,0-2 0,6-8 0,1-2 0</inkml:trace>
  <inkml:trace contextRef="#ctx0" brushRef="#br2">20247 10222 8162,'-8'0'-1363,"1"0"1858,7 0-72,0 0-411,7 0 0,1 0 83,6 0-52,0 0 1,0 0 9,0 0 0,-4 0-4,-1 0 1,-4 0-40,5 0 0,-7 6 31,1 3 1,-2 6-14,-2 4 0,0-2 12,0 7 0,-5 1 71,1 8 1,-6-1-49,5 6 0,-4-5 0,4 5 0,0-5 62,5 5 0,0 0-64,0 4 1,0 6 25,0-1 1,0 2-3,0-2 0,0 6-26,0 8 0,0-1-196,0 7 1,5-6 129,0 5 1,0-5 99,-5 0 0,0 2-1,0-1 1,1 1-39,4-1 0,-4-9 3,4 4 0,-2-3 155,2 3 1,-3 0-133,2 0 1,3-5-13,-2 0 1,1 5 4,-1 4 1,-4 6-11,4-6 0,1 1 34,-1-5 1,0 0-14,-5-1 1,0-5-112,0-4 1,4-1 86,1 2 0,0-9-142,-5 4 0,0-10 81,0 0 0,-2-8-2,-2-1 1,-1-8 34,-9-2 0,-4-1 279,-10-9 0,-4 7-356,-6-1 0,0-2 5,-9 1 0,3-4-521,1 5 1,0-6 248,1 6 0,-2-2 312,-4 1 0,-9 10 0,-7-3 0</inkml:trace>
  <inkml:trace contextRef="#ctx0" brushRef="#br2">17247 14359 7692,'6'14'426,"3"0"-100,10 7 1,3 1 226,7 6 0,4 1-160,0-1 0,5 5-131,-5 0 0,2 0-21,-2-4 1,5-1-184,10 1 0,4-7-285,9-3 0,1-8-101,9-2 1,-14-5 113,4 0 1,-12-2-148,-1-2 0,-15 0-495,-5 0 0,-10 1 321,-4 4 0,-1-2 535,-9 7 0,-5-7 0,-7 3 0</inkml:trace>
  <inkml:trace contextRef="#ctx0" brushRef="#br2">17915 14700 8150,'0'-14'571,"12"1"-329,7 3 0,7 4-227,2 6 1,5 0 47,0 0 0,5 2 106,-4 2 0,-1-2-49,-5 3 1,-4 3-184,0 1 1,-7-1 180,2 2 1,-5-1 47,-4 5 1,1 2-116,-7 3 1,-5 3-27,-9 7 0,-4 1-300,-5 3 0,-3 3 64,-6 7 1,-1-1-76,1 1 1,6-7-91,3-3 1,9-9 375,5-5 0,4-3 0,1-2 0</inkml:trace>
  <inkml:trace contextRef="#ctx0" brushRef="#br2">18910 14614 8150,'6'-7'0,"-2"0"-9,5 7 1,0 0-15,6 0 0,5 0 168,4 0 1,3 0-109,1 0 0,1 0-195,-1 0 1,-6 0 104,-3 0 1,-3 0-776,-2 0 828,-6 0 0,5 0 0,-5 0 0</inkml:trace>
  <inkml:trace contextRef="#ctx0" brushRef="#br2">18967 14671 8150,'0'10'456,"0"-1"0,0 1-215,0 4 1,5 7 14,-1 2 1,1 4-132,-5 2 1,5 5 117,0 4 1,-1 3 58,-4 2 1,0 1-8,0 4 0,0 8-15,0 11 0,-1 2-187,-4 2 0,2-6 141,-7-3 1,6 2-29,-6 3 1,7 2 49,-2 2 1,-1-1-123,1-4 0,-4-3 55,4-6 0,0-6-218,5-4 0,-4-3-10,-1-1 1,0-5-42,5 0 0,0-2 164,0 2 1,0 2-109,0-7 0,0 0 96,0-5 1,0 1-5,0-1 0,0-1 127,0-3 1,0 3-126,0-4 1,5-1-75,0 2 0,6-2-84,-2 2 0,4-3-215,1-7 1,6 0-61,4 0 1,3-6-289,1-3 0,7-4-81,3-1 1,-2-1-32,2-4 763,-6-3 0,9-12 0,-5-2 0</inkml:trace>
  <inkml:trace contextRef="#ctx0" brushRef="#br2">19194 13804 8150,'-8'-8'-986,"8"2"0,10 6 986,9 0 0,-3 0 0,9 6 0,-6 4 0,1-2 0,-1 1 0,-3-1-87,3 1 0,-8 4 146,-1-3 1,-7-3 111,2 3 1,-4-1-142,-1 6 0,0-6 153,0 1 0,-6-1-58,-4 5 0,-1 1-33,2-1 0,-4 0 56,4 0 1,1-4-13,-2-1 0,7 1-127,-2 4 0,4 0 191,1 0-238,0 0 0,6 1 72,4-1-1,-2-5-48,1 1 0,-4-5 58,4 4 1,-4-6 41,5 2 97,-7-3 30,3-2 326,-6 0-381,0 6 1,0-3 87,0 7 1,-6-1-112,-4 5 0,-4 0-119,-5 1 0,2 4-119,-7 0 0,7 0-822,-2-5-87,3 0-654,2 0 1667,6-6 0,8-8 0,8-8 0</inkml:trace>
  <inkml:trace contextRef="#ctx0" brushRef="#br2">19465 14003 8150,'0'14'-1027,"0"1"0,-2 0 1085,-3 4 0,2 2 97,-6 3 1,5 2 233,0-2 1,2-3-202,2-2 0,0-4-53,0 0 1,0-6-238,0 1 0,6-7 141,4 1 1,-2-4-94,1-4 0,-1-4 157,2-6 1,1-2-271,-7-3 1,6 2 6,-5-7 0,4 2-19,-4-2 0,0-1 154,-5 6 1,0 0-3,0 5 1,-2 4 25,-3 1 1,2 5-31,-6 0 0,-1 2-172,-4 2 0,4 6 110,1 4 0,4 3-33,-4 1 1,6 5 125,-2 0 0,3 0 0,2 1 0,0 2 0</inkml:trace>
  <inkml:trace contextRef="#ctx0" brushRef="#br2">19706 14046 8150,'-12'14'-1057,"2"0"0,-3 0 1027,4 1 1,3-1 62,1 0 1,-1 0 255,1 1 0,0-1-45,5 0 1,2-5-101,2 1 0,4-7-169,7 2 0,-1-4 126,0-1 0,2 0-185,3 0 0,-8-6 104,3-3 1,-3-1-52,3-4 0,-6 3 22,-3-8 0,-3 3-26,-2 2 0,0 0 11,0-1 0,-2 1-83,-3 0 0,-3 6-64,-6 3 0,0 4 102,0 1 0,1 1-150,4 4 1,-3 3 218,8 6 0,-6 2 0,6 3 0,-1-3 0,5 3 0,6-3 0,2-2 0</inkml:trace>
  <inkml:trace contextRef="#ctx0" brushRef="#br2">19919 14032 7546,'-14'14'-1359,"2"0"1359,2 0 0,4 0-54,6 1 1,0-1 137,0 0 1,0 0 139,0 1 0,0-6-97,0 1 0,1-7-169,4 1 123,3 4-44,6-6 1,0 3 5,1-10 0,-7-3 19,-4-6 0,3 0-114,-3-1 0,1 1 85,-5 0 0,0-5-383,0 0 234,0 0-469,0 5 175,0 6 410,-6 2 0,4 14 0,-2 6 0,2 0 0,2 5 0,0 3 0,0 0 0</inkml:trace>
  <inkml:trace contextRef="#ctx0" brushRef="#br2">20062 14088 6640,'-8'2'-134,"3"3"1,2-2 521,-2 6 1,4-4 79,-4 5 1,3-1-152,2 5 1,0-4 118,0-1 1,2-4-481,3 5 0,-2-7 128,6 1-71,1-2 0,4-8-40,0-4 0,-4-4-230,-1-5 1,-4 2 194,4-7 1,-6 2-649,2-2 1,-3-3 61,-2 4 0,0 2 648,0 2 0,0 3 0,-13 2 0,-3 0 0</inkml:trace>
  <inkml:trace contextRef="#ctx0" brushRef="#br2">20389 14231 8618,'0'8'561,"6"-2"0,-3-6-515,7 0 1,-1 0 96,5 0 0,1 0-237,-1 0 0,-5-5 64,1 0 1,-1 1-145,5 4 1,-4 0-125,-1 0-89,-5 0 338,2 0 1,-6 1-2,0 4 1,0 3 253,0 6 1,0 5-77,0 0 1,-2 5 54,-2-5 0,2 6-27,-3-1 1,4 2 102,1 3 1,0 6-95,0 3 1,0 3 4,0 1 1,1 6-126,4-1 0,-3 2 67,2-2 1,3-2-172,-3 2 1,3-1 101,-3 1 1,-2-1 103,3 6 0,-4 5-76,-1 5 1,0-1 100,0-4 0,0 0-14,0 0 1,0-5 5,0 0 1,0 0 86,0 5 0,0 0-95,0 0 1,2 0-236,3 0 1,-4-5 143,4 0 1,-3-6-140,-2 1 0,4 2 14,1-2 0,1 2 82,-1-1 1,-3-3-7,2 8 1,-2-3-34,-2 2 1,0-7 88,0-8 1,0-5-46,0 1 0,0-9 171,0-5 1,-6-3-84,-4-2 0,2-2 421,-1-2-300,-1 3 1,-4-7-47,0 3 0,1-1-110,4-3 1,-4-2-1,4 7 0,-9-1-403,-1 5 0,-8-1 190,-1-4 0,-7 3-589,-7-8 0,-6 1 348,1-5 0,-7-2-1102,2-2 0,-5-6 1189,-5-9 0,-9-9 1,32 10-1,-1 0 1</inkml:trace>
  <inkml:trace contextRef="#ctx0" brushRef="#br2">14830 6838 7816,'0'10'48,"0"-1"0,4 1 572,1 4-355,6 6 1,-9 4 74,2 9 1,3-1-68,-3 6 0,3 0 167,-2 4 1,-2 1-285,6 0 21,1-1 0,-1 2-331,1 4 1,-1-2 134,5 6 0,1-8-669,-1-1 1,-2-9 48,-2-10-364,2 3 672,-10-11 0,4-4-778,-6-12 1109,0-12 0,-6-10 0,-2-7 0</inkml:trace>
  <inkml:trace contextRef="#ctx0" brushRef="#br2">14815 6881 8145,'21'-29'0,"1"6"-374,6-1 1,1 7 128,-1-2 1,-6 8 791,-3 1 0,-3 7-184,-2-2 0,-1 5-116,-4 5 1,-1 3-89,-3 6 1,-3 5-77,2 0 1,-4 5-127,-4-5 1,1 4 121,-7-4 1,1 5-384,-6-5 1,1-5 167,0-4 1,0-1-191,0 5 1,-1-4-82,1-1 407,0-6 0,0 16 0,-1-3 0</inkml:trace>
  <inkml:trace contextRef="#ctx0" brushRef="#br2">15185 7222 8144,'0'8'0,"0"4"361,0-2 1,0-2-31,0 1 1,0 2-66,0 8 0,5-1-74,-1 5 0,1 1 30,-5 5 1,5-1-194,0 0 1,1-1 81,-1-3 0,-4 1-368,4-6 0,-2 0 127,2-5-1819,-3 1 1949,4-8 0,0-7 0,2-7 0</inkml:trace>
  <inkml:trace contextRef="#ctx0" brushRef="#br2">15213 6483 8202,'-6'-15'-15,"5"6"54,-4 0 1289,3 5-846,2-2 1,0 8-371,0 2 1,2 4 32,3 6 1,-2 7-157,6 3 1,-6 9 144,2 5 0,-3 4-295,-2 6 0,0 2 161,0 7 0,0 0 0,0 0 0</inkml:trace>
  <inkml:trace contextRef="#ctx0" brushRef="#br2">15468 9667 9619,'1'0'0,"28"-14"0</inkml:trace>
  <inkml:trace contextRef="#ctx0" brushRef="#br2">20687 9795 7526,'-8'0'878,"2"0"-486,6 0 178,0 0-367,0 6 6,0-4 1,0 4-109,0-6 269,0 0-247,0 7 1,0-6-62,0 12 1,2-5 36,2 6 0,-2 2 62,3 3 1,1 3-2,-1 6 1,1 2 28,-1 3 1,-4 1-6,4 8 0,1-2-85,-1 7 75,6-3-151,-9-1 0,9 4-286,-6 1-332,6 6 547,-10-10 1,12 3-174,-4-9 1,-1-3 25,2-7 0,-6-4-116,6 0 1,-7-7 16,2 2 1,-2-10-94,2-4 1,-4-2-214,4 2 925,-3-3-712,-2 4 1,0-12-195,0-4 0,-2-4-60,-3-5 641,4 3 0,-12-17 0,5 3 0</inkml:trace>
  <inkml:trace contextRef="#ctx0" brushRef="#br2">20773 9696 8087,'0'-8'-141,"0"1"1148,0 7-327,0 0-359,6 0 0,-3 2-40,7 3-105,-1-4 1,5 10-171,0-6 5,7 6 1,-5-5 6,3 4 1,-2 3-157,2-4 0,-5 4 149,0 1 1,1 0-140,-6 0 0,-2 1 129,-3-1 0,-2 2-125,-2 3 1,0-2-162,0 7 1,-8-5 188,-6 4 0,-7 1 52,-7 4 1,-2 1-59,-3-1 0,-2 1 0,-3-1 0,5-6-94,9-3 0,-1-8-511,6-1 707,6-7 0,1 3 0,4-6 0</inkml:trace>
  <inkml:trace contextRef="#ctx0" brushRef="#br2">15455 6483 8077,'-9'-8'-4,"-1"3"1,7 2 67,-2-2 484,4 4 451,1-6-724,0 7 1,0 2-58,0 3 0,0 2 300,0 8-258,6 5 1,-3 2 4,7 7 0,-7 4-30,2 0 1,-4 7-127,-1-2 1,0-2 112,0 2 0,0-5-306,0 5 0,0-11 105,0 1 1,0-9-642,0 0 1,0-8-380,0-1-71,0-7 1070,0 3 0,0-19 0,0-2 0</inkml:trace>
  <inkml:trace contextRef="#ctx0" brushRef="#br2">14645 10321 8070,'0'-8'288,"0"2"187,0 19 1,6 4-180,4 16 0,1-1 1,0 6-1,-2 1 110,2 2 1,0 2-175,-1-1 1,2 0-95,-2-5 1,1 4 58,-2-3 0,4 2-439,-4-2 1,-1 1 215,2-6 1,-5 1-719,4-6 0,-6-6-16,2-3-708,-3-3 887,-2-8 0,0-10 101,0-12 0,-5-8 480,0-11 0,-12-10 0,1-7 0</inkml:trace>
  <inkml:trace contextRef="#ctx0" brushRef="#br2">14602 10151 8070,'8'-7'23,"5"6"1,-6-7 190,8 3 1,4 3-86,0-2 0,6 2 185,-1 2 1,7 0-99,2 0 0,-1 5-245,-8 0 1,1 4 19,-6-4 1,5 4 87,-5-4-123,0 6 0,-7-3 79,-2 6 0,-4 0 7,-6 1 0,-2-1-11,-2 0 0,-4 5-142,-6 0 1,-7 8 90,-3 1 0,-7 1 42,-2 4 1,-1-5-262,6-4 1,6 1-394,3-6 1,3-5 631,2-4 0,0-1 0,-1 6 0</inkml:trace>
  <inkml:trace contextRef="#ctx0" brushRef="#br2">15029 10790 7983,'0'8'-851,"0"-2"1711,0-6-161,0 7-268,0-6 0,0 12-128,0-4 0,4-1 25,1 2 1,0 1-104,-5 8 0,0 3-38,0 6 1,0 1-93,0-1 0,0 1-196,0-1 1,0-4-572,0 0 0,0-12 399,0 2 0,1-9-1400,4 0 1673,-3-4 0,10-13 0,-4-4 0</inkml:trace>
  <inkml:trace contextRef="#ctx0" brushRef="#br2">15029 9994 8047,'-8'0'-577,"1"0"87,1 0 310,4 0 73,-4 0 230,6 6-14,0-4 212,0 4-200,0-6 451,0 0-160,6 0-183,-4 0-83,11 0 1,-5 5-30,6 0 0,-2 1 4,-2-1 1,3 3-187,-4 6 1,2 0 101,-1 0 1,1 1-132,-7-1 1,1 5 97,-5 0 0,0 1-74,0-1 0,0-3 51,0 3 0,-1-2 34,-4 2 1,2-8 20,-7 4 0,5-6 20,-4 1 1,4 1 258,-4-7-276,6 1 0,-8-3 351,6 2-261,0-2 0,7 4-129,2-6 0,4 0 37,6 0 0,1-1-90,-1-4 0,5-3-472,0-6 0,1 0 229,-1-1 1,-3 1-1105,3 0 1400,-3-6 0,-2 4 0,0-5 0</inkml:trace>
  <inkml:trace contextRef="#ctx0" brushRef="#br2">15256 9909 7864,'8'0'132,"3"1"707,-6 4 1,1 8-405,-1 6 1,-4 11-170,4-2 1,-3 5-103,-2 1 0,4 0-135,1 4 0,5 2-1590,-6-7 1561,7 0 0,-3-5 0,7 1 0</inkml:trace>
  <inkml:trace contextRef="#ctx0" brushRef="#br2">14858 12795 7969,'0'-14'0,"0"-1"115,0 1 0,2 6 169,2 3 1,-1 10 62,7 5-179,-1 9 0,6 9-13,-1 10 0,-5 3 83,1 2 0,-2-2-58,1-3 0,2 3 156,-6-3-291,6 3 1,-5-3-117,4 0 0,-2-5-460,-4 5 417,-2-7 1,6 9-106,-3-7 1,-4-6-182,4-8 0,-3-3-822,-2-2 676,0-6 284,0-8 1,0-11 261,0-13 0,-7-6 0,-1-13 0</inkml:trace>
  <inkml:trace contextRef="#ctx0" brushRef="#br2">14844 12738 7973,'0'-14'28,"0"-1"0,1 3-28,4 2 0,5-1-1,9 7 1,3-3 100,6 3 1,1 2 179,-1-3 1,0-1-288,1 1 0,-5 0 70,-1 5 1,-5 0 8,1 0-13,-4 0 1,-2 2-92,-4 3 1,-2 3 78,-7 6 0,-5 6-80,0 4 1,-7 3-74,-3 1 1,0 6-221,-9-1 0,2 0-132,-2-5 0,-1-6 167,6-3 0,5-9-130,4-5 421,7 2 0,-3-5 0,6 4 0</inkml:trace>
  <inkml:trace contextRef="#ctx0" brushRef="#br2">15256 13122 7985,'0'-8'-697,"0"2"697,0 6 802,0 0 1,0 7-395,0 8 0,5 5-130,0 9 1,1-1-174,-1 0 40,-4 1 0,6-1-139,-7 1 1,0 2-267,0-2 1,4 1-326,1-11 287,0-7-63,-5 1 1,0-15 360,0-2 0,6-10 0,2-15 0</inkml:trace>
  <inkml:trace contextRef="#ctx0" brushRef="#br2">15199 12297 8053,'0'-14'-553,"0"5"829,0-1 264,0 7 0,0-2-333,0 10 0,5-2-68,0 7 0,4 1 12,-4 8 0,0-2-150,-5 7 0,0-2-204,0 1 144,0 4 1,0-9-268,0 5 332,-7-5 0,4 2-448,-6-6 258,6-6 0,-4 0-68,7-3 194,0-3 1,2 4 40,3-6 1,2 5 22,8-1 1,-1 6 159,0-5 1,0 4-61,1-4 1,-1 6-103,0-2 0,-1-1 391,-4 2-169,4-1-83,-5 5 0,-1-4-7,-2-1 83,-3-5 1,-4 2-206,-3-6 1,-2 0-150,-8 0 1,0 1 46,-4 4 0,1-2-275,-5 7 0,4-1-173,-5 5 0,7-4 187,-2-1 0,8-5-197,1 0 546,7-2 0,-3-2 0,6 0 0</inkml:trace>
  <inkml:trace contextRef="#ctx0" brushRef="#br2">15427 12283 8086,'0'8'1711,"0"5"-1454,0-12 97,0 5-142,0 1 0,1-6-22,4 4 0,1 3 25,4 1 1,-2 1 11,-4 4 0,0-1-42,5 10 1,-6 1 95,2 5 0,-3 1-89,-2 3 0,0-2-89,0 7 0,1-5-93,4 5 0,-4-11-305,4 2 0,-2-10-148,2 0 1,-2-10-454,7-4 0,-6-4-527,6-1 1423,-7 0 0,10-12 0,-5-4 0</inkml:trace>
  <inkml:trace contextRef="#ctx0" brushRef="#br2">1877 15226 8465,'0'9'-297,"0"1"0,0-1 662,0 5 1,0 5-84,0 0 1,2 8 208,2 2 0,0 1-153,5 8 0,-4-1 73,4 6 1,-4 11-3,5 3 0,-3 15-361,3 4 0,-4-34 1,1 0 106,-2 3 0,-1 0 0,0-1 0,0 0-25,1 4 1,-1-1 0,-1 1 0,-1 1-7,3 3 0,0 0 0,-3-3 0,-1 0-60,1 3 0,1 0 1,-2-8-1,1-1-116,0 2 0,0 0 0,-1-4 0,0 0-9,1 0 1,1-1-1,0 31-372,2-10 1,-4-10-293,4-9 1,-3-7-24,-2-11-56,0-4 399,0-12-105,0-14 1,0-11-965,0-17 1474,-7-8 0,6-9 0,-6-6 0</inkml:trace>
  <inkml:trace contextRef="#ctx0" brushRef="#br2">1849 15354 8466,'8'-29'36,"4"7"-18,-2 3 1,4 8 43,5 2-51,9 6-3,2-4 1,11 7 1439,-3 0-590,3 7-449,-4-6 1,4 16-79,-3-2 1,-3 4-179,-2 0 1,-5-4-182,-4 4 1,1 2 130,-6-2 1,-2 0-140,-7-5 1,-4 5 33,-6 0 191,0 6-300,-6-3 0,-8 7-58,-10-1 1,-9 5 0,-5 2-1581,-3 1 908,-2-4 572,1 9 0,-7-5 1,-2 7-1</inkml:trace>
  <inkml:trace contextRef="#ctx0" brushRef="#br2">2460 16775 8466,'-8'0'176,"2"0"-107,6 0 584,0 0-441,0 7 0,5 2-3,-1 10 1,1 3 22,-5 7 1,2 1-29,2 3 0,-2 3-93,3 7 0,-4-1 62,-1 1 1,0-5-142,0 0 1,0-8-236,0-2 1,0-1-1057,0-8 684,7 0 183,-6-11 1,7 3-625,-3-6 1016,-4 0 0,6-12 0,-7-1 0</inkml:trace>
  <inkml:trace contextRef="#ctx0" brushRef="#br2">2560 16747 8466,'15'-5'0,"4"0"0,-1-4 62,5 4 1,0-4 227,0 4 1,3-1 220,-7 1-237,6 3-123,-9-10 0,9 10-22,-6-3 0,5 2 8,-6-1 0,1 2-269,-4-3 1,-1 4 145,0 1 1,-1 1-167,-4 4 1,2 3 51,-6 6 1,1 7 151,-1 2 1,-3 4-6,2 2 1,-2 5-20,-2 4 0,0 8-338,0 1 146,0 1-252,0-6 0,0 0 416,0-5 0,-6 5 0,-2-6 0</inkml:trace>
  <inkml:trace contextRef="#ctx0" brushRef="#br2">2659 17344 8466,'-8'0'312,"2"-2"-396,6-2 0,8 1 56,6-7 0,2 7 990,8-2-386,-1-3-643,6 7 1,-1-10-503,1 6 0,-1 0 569,0 5 0,1-6 0,-1-2 0</inkml:trace>
  <inkml:trace contextRef="#ctx0" brushRef="#br2">2844 17060 8466,'-9'-8'250,"-1"3"63,7 10 0,1 9 104,7 10 0,6-2 499,-1 2 0,2 4-415,2 5 0,5 5-146,0-5 0,2 2-338,-2-2 1,1-3-403,4 3 1,1-3-541,-6-1 0,5-6 514,-5 1 0,0-6-160,-5 0 1,-1 3 570,-4-2 0,-2 6 0,-7-3 0</inkml:trace>
  <inkml:trace contextRef="#ctx0" brushRef="#br2">2872 17728 8466,'-7'14'0,"2"0"838,10 1-282,2-1-176,8 0 0,0 2 243,4 3-137,4-3-344,-1 4 0,6-6-23,0 0 0,3 4 82,6-4 1,0 3-145,1-7 0,1-4 89,-6-1 1,1-3-291,-6-2 1,-4-2 211,-1-3 1,-7-9 63,-2-10 1,-6-9-149,-8-5 1,-1-3-24,-4-1 0,-3-7-95,-6-4 0,-7-2-267,-2-2 1,-6 0 74,-4 1 1,-3-1 0,-7 0-1</inkml:trace>
  <inkml:trace contextRef="#ctx0" brushRef="#br2">3583 18041 8210,'0'14'694,"5"2"191,0 3 0,6 9-510,-2 10 1,2 3-399,-1 2 0,-2-5-42,-4-1 1,-2 0 196,3 1 0,-4-4-622,-1-5 0,0-7-374,0-3-355,0-10 768,0-2 1,-1-20-65,-4-6 0,2-12 202,-7-7 0,7-7 313,-1-7 0,-3-1 0,2-14-633,1 7 633,4 3 0,0 4 0,0 5 0,6 7 68,4 8 0,-3 5 112,3 4 0,-2 8 103,1 7 1,4 5 367,-4 0 0,4 8-106,1 6 0,5 9 93,0 5 0,0 2 803,-5 3-850,1-1-386,5 7 0,-4 1-251,3 7 91,-3 6-254,-8-5 0,4 5-315,-2-6 0,-4-2 96,-1-3 0,-4 1-466,-1-5 0,0-6 406,0-4 0,-1-7-442,-4 2 930,-9-10 0,-8 4 0,-7-5 0</inkml:trace>
  <inkml:trace contextRef="#ctx0" brushRef="#br2">3697 18410 8466,'-6'-14'-73,"4"0"119,-3 0 0,4-1 175,1 1 0,6 5 52,4-1 0,2 7 34,2-2 1,1 4-35,-1 1 0,0 0 274,0 0-240,1 6 0,-3 2-34,-2 6 1,-2-4-1,-4-1 0,-2 1-398,3 4 0,-5 0-1769,-5 0 1,2 0 1264,-7 1 0,2 0 789,-1 4 0,1-4 182,3-1-477,4 0 39,-6-6-159,14 0 1,1-5 254,6-12 0,6-7 0,2-13 0</inkml:trace>
  <inkml:trace contextRef="#ctx0" brushRef="#br2">3925 17984 8466,'14'0'210,"2"0"74,3 0 1,-2-2-367,7-3 1,-1-2 44,6-8 1,-1-4-717,1 0 1,-7-4 23,-3 4 729,-4 0 0,0-2 0,-1-1 0</inkml:trace>
  <inkml:trace contextRef="#ctx0" brushRef="#br2">4138 17756 8466,'5'15'0,"-1"-1"0,6 2-35,-6 2 1,6 9 158,-5 7 1,1 5 371,-1-1 1,-4 9-155,4 5 1,-2 4-220,2 1 1,-3-7 8,2-2 1,-2-4-131,-2-2 0,5-5 80,-1-4 1,1-9-388,-5-5 238,0-4-60,-6-7 1,-2-9 67,-6-14 1,4 0 34,1-9 1,1 0-82,-2-4 0,-1-1 53,7 1 1,-6 1-91,5 3 0,1-1-33,4 6 1,0-1-279,0 1 0,4 3 121,1-3 332,6 3 0,3-4 0,8-2 0</inkml:trace>
  <inkml:trace contextRef="#ctx0" brushRef="#br2">4394 17799 8466,'9'2'-436,"1"2"92,-7-2 344,3 10 0,-6-4 0,0 7 0</inkml:trace>
  <inkml:trace contextRef="#ctx0" brushRef="#br2">4422 17941 8466,'0'14'67,"0"1"1,0 5 77,0 4 1,0 4 543,0 5 1,0-3-186,0 4 0,0-3-285,0 2 1,0-7-351,0 2 1,2-9-1076,2 0 675,-2-3 1,6-8-381,-3-4 1,-2-2 910,6-2 0,-6-6 0,4-2 0</inkml:trace>
  <inkml:trace contextRef="#ctx0" brushRef="#br2">4664 17671 8466,'17'-24'0,"-3"1"238,-2 5 359,2-2-94,0 12 0,-5 1-314,1 7 0,-5 0-232,4 0 0,-6 7 153,2 2 0,1 4-43,-1 1 1,1 0-190,-1 1 1,-2-1 96,7 0 1,-5 0 5,4 0 0,-4 7 110,4 3 1,-1 4 42,2 5 0,2 4-12,-2 5 0,-2 2 9,1 4 0,-6 4 11,2 10 1,-3-4 27,-2 4 0,0-10-304,0-5 1,0-4-136,0-5 1,-2-10-176,-3-9 1,-3-5 34,-6-4 1,-2-5-201,-3-10 0,4-5 149,-4-9 0,-2-3-18,2-6 0,-6-2 131,1-3 0,-3-10 347,-1-9 0,-1-3 0,1-2 0,0 0 0</inkml:trace>
  <inkml:trace contextRef="#ctx0" brushRef="#br2">4522 17913 8466,'0'-22'-393,"0"7"1,1 11 1260,4 8 0,1 6-335,4 9 1,2-2-199,-2 7 0,3-5-313,1 5 0,-5-1 109,1 6 0,-6-6-101,6 1 1,-7-7-242,2 2 0,-2-3-775,2-2 610,-4-6 0,6-3-338,-7-10 0,-5-9 75,0-10 1,0-2 294,5-3 0,-1 1 344,-4-1 0,4-6 0,-6 5 0,7-4-62,0 5 0,5 6 118,0-1 0,6 6 60,-2 0 1,-1 3 178,2 6 0,-1 3 292,5 6 1,1 1-126,-1 4 0,-2 3 173,-2 6 0,1 2-276,-6 3-139,6 3 25,-10 0 0,6 5-308,-7-4 1,0 0-354,0 0 0,0-1-1172,0 2 1588,0-3 0,-7-7 0,-1 0 0</inkml:trace>
  <inkml:trace contextRef="#ctx0" brushRef="#br2">4650 17998 8466,'8'-8'-283,"4"-5"-71,-2 4 1,2 1 288,3-1 1,-1 4 72,0-5 1,-5 7 1,1-2 4,-7-2 10,10 5-415,-12-4 0,6 12 62,-7 3 0,-2 4 329,-3 1 0,-3 2 31,-6 3 1,0-3 88,0 3 0,4 1 104,1-1 1,1 2 867,-2-2-556,4-3-450,6 4 0,6-12-522,4-3 436,9-10 0,-3-15 0,4-10 0</inkml:trace>
  <inkml:trace contextRef="#ctx0" brushRef="#br2">5062 17699 8466,'6'-9'-260,"4"-1"0,4 1 96,5-5 1,-3 0 442,3-1-128,3-5-302,-6 4 1,4-6-860,-6 3 1010,-6 9 0,5-15 0,-5 9 0</inkml:trace>
  <inkml:trace contextRef="#ctx0" brushRef="#br2">5048 17372 8466,'8'16'-159,"-4"3"0,3 3 394,-3 7 1,1 10 532,-5 4 0,0 7-407,0-2 0,0-1-311,0-4 1,0-2 18,0-3 1,6-8-185,4-6 0,-2-7-217,1 2 0,1-10-1345,4-4 1677,-6-10 0,11-9 0,-3-8 0</inkml:trace>
  <inkml:trace contextRef="#ctx0" brushRef="#br2">5247 17387 8466,'0'14'524,"0"6"-768,0 9 0,-2 7 45,-3 7 1,4-5 137,-4 0 1,-1-2 131,1 2 1,-1-3-172,1-7 100,3 1 0,-10-1 0,4 0 0</inkml:trace>
  <inkml:trace contextRef="#ctx0" brushRef="#br2">5161 17742 8466,'-7'-20'-365,"-4"4"-46,6-3 1,0-2 386,5 2 0,0-4 345,0 4 1,2 0 47,2 4 0,4 3-252,6 2 0,1 4 106,-1 6-115,0 0 0,-6 6-145,-3 4 0,-4 9 114,-1 5 1,-3-2-88,-6 1 0,-2 1-43,-13 4 1,0-1 107,-4-3 1,-1-2-20,1-3 1,4-9-58,1-1 1,5-1 1,-1-3 1,5-2-5,5-8 1,2-4-149,7-10 0,2 1 107,3-5 1,4 5-19,10-1 1,-2 3-59,7 2 1,-5 0 96,5 0 1,-1 6-177,6 3 0,-1 4 103,1 1 116,-7 0 0,5 6 0,-5 2 0</inkml:trace>
  <inkml:trace contextRef="#ctx0" brushRef="#br2">5474 17657 8466,'5'-22'0,"0"3"0,4-3-866,-4-2 1,6 2 453,-1-2 1,-3 7 548,3-2 0,-7 3-159,2 2 22,-4 0 0,6-1 0,1 1 0</inkml:trace>
  <inkml:trace contextRef="#ctx0" brushRef="#br2">5446 17372 9216,'0'21'971,"0"3"-635,0 9 0,0 2-270,0 3 1,0 7-228,0-2 0,0 1-420,0-6 0,0 0 66,0-10 1,0 2 514,0-11 0,-6 7 0,-2-4 0</inkml:trace>
  <inkml:trace contextRef="#ctx0" brushRef="#br2">5318 17827 8466,'0'15'0,"6"-1"-174,4 0 1,-2 5 20,1 0 1,-1 5 1099,1-5 0,2 1-328,-6-1 1,5-3-754,-6 3 29,1-3-155,1-8-63,-4-2 180,4-6 1,-6-2-324,0-2 1,0-6 100,0-9 1,0 2-203,0-7 1,0 2 96,0-2 1,0-3 469,0 4 0,5 2 0,0 2 0,4 3 154,-4 2 0,6 5 259,-1-1 1,4 7 7,5-2 1,-3 4 125,3 1 0,-4 1 2,0 4 1,-1 1-127,0 4 0,-1 2-132,-4-2 1,-3 3-29,-6 1 0,-6 6-585,-3 4 1,-10-2 53,-5 2 1,-3 0-151,-1 4 0,-1-4-19,1-1 1,4-1-450,0 2 1,2-3 885,-1-7 0,-4 0 0,5 0 0</inkml:trace>
  <inkml:trace contextRef="#ctx0" brushRef="#br2">5275 18169 8466,'5'14'162,"0"0"0,-1 2 132,-4 3 0,0-2-30,0 7 0,0-7 0,0 2 0,0 2-125,0-2 0,2 0-306,3-5 0,-4-5-1122,4 1 710,-3-7 232,-2 3 347,0-6 0,6-6 0,2-2 0</inkml:trace>
  <inkml:trace contextRef="#ctx0" brushRef="#br2">5389 18197 8466,'8'6'-79,"0"2"-35,-4 6 0,-2 1 324,3-1 1,-4 0 350,-1 0 0,0-4-408,0-1-838,0 1-959,0 4 977,0-6 667,0-2 0,7-6 0,1 0 0</inkml:trace>
  <inkml:trace contextRef="#ctx0" brushRef="#br2">5545 18183 8466,'13'6'196,"-4"4"1,3-3 371,-8 3 1,3-2-294,-3 1 0,-1 2-147,7-6 0,-5 1-329,4-1 1,-4-3-1460,4 3 1660,-5-4 0,8-7 0,-4-2 0</inkml:trace>
  <inkml:trace contextRef="#ctx0" brushRef="#br2">5787 18183 8466,'8'8'-993,"-2"-2"2170,1 0-1251,-6-4 1,10 6-606,-6-3 0,1-4 679,-1 4 0,3 3 0,6 0 0</inkml:trace>
  <inkml:trace contextRef="#ctx0" brushRef="#br2">6043 18098 8466,'0'-8'1354,"0"1"0,5 9-1109,-1 3 0,8 1-226,-3 3 36,4 10-55,1-9 0,6 10 0,3-5 0</inkml:trace>
  <inkml:trace contextRef="#ctx0" brushRef="#br2">2417 14970 8466,'-1'-8'504,"-4"3"-208,4 4-189,-6 1 39,7 0 1,0 6 76,0 3 0,0 10-144,0 5 0,2 3 3,3 1 1,-4 2-36,4 4 0,-4-4-173,-1 3 0,0-3 93,0-2 0,5-6-144,0-3 1,0-3-278,-5-2-526,0-6 269,0 5 314,0-12 167,0-1 0,0-12-123,0-7 0,0-13 353,0-1 0,0-6 0,0-10 0,0-2 0</inkml:trace>
  <inkml:trace contextRef="#ctx0" brushRef="#br2">2489 14927 8466,'14'-14'0,"5"1"-211,0 4 242,0 3 53,-5 6 0,5 0 243,0 0 0,1 4-135,-1 1 1,-3 5-1,3-6 1,2 7 36,-2-1 1,-1 2-38,-3 3 1,-1 0-329,0 4 109,0-3 94,-6 11 1,3-3-686,-6 9 329,0 3 159,-5 7 0,-7-7-886,-2-3 553,-4 4 179,-1-7 0,0 3-105,0-9 1,-5 1 113,0-6 1,-7 0 274,3-5 0,-4-1 0,-1-4 0,1-3 0,3-6 0,3-6 27,7-3 1,2 1 47,2-2 0,4 6 813,6-6-414,0 1-185,12 1 0,-1 0 119,13 3 1,5-1-88,4-4 0,5-1-216,-5 6 1,5-4-125,-5 4 0,0 1-471,-4 4 1,-3 0 489,-2 0 0,3-7 0,-5-1 0</inkml:trace>
  <inkml:trace contextRef="#ctx0" brushRef="#br2">2986 14842 7975,'0'14'-491,"0"7"918,0 2 1,2 11 63,2 3 1,-2 6 83,3 5 0,-4 0-309,-1 5 0,5 0-242,0-5 1,1-2-262,-1-9 0,-4-3-86,4-11 0,-2-2-419,2-7 575,-3-6 1,4-3 166,-6-10 0,0-9 0,0-8 0</inkml:trace>
  <inkml:trace contextRef="#ctx0" brushRef="#br2">3100 14856 8466,'22'0'-22,"3"0"73,-6 0 1,7 0 193,-3 0 1,4 5-108,2 0 1,-1 6-140,0-2 114,-5-3-26,-3 7 0,-1-3-84,0 9 1,-5-2 75,-4 7 0,-7-1-205,2 6 0,-5 6 46,-5 2 1,-5 6-155,-9 4 0,2-1-105,-7 6 0,1-1-315,-6 1 0,-1-5 279,-3-9 0,3-9 375,-3-10 0,3-10 0,1-4 0,7-3 0,2-9 0,10-5 0,1-7 0,6-5 72,-2 5 0,5-5 352,5 5 1,4 0-111,10 5 1,3 2 56,7 2 1,4-1-98,0 6 1,5 1-70,-5 4-205,0 0 0,-4 6 0,-1 2 0</inkml:trace>
  <inkml:trace contextRef="#ctx0" brushRef="#br2">2588 14970 8466,'0'-8'-1618,"-2"-3"2249,-2 6-149,2-6-33,-10 3 1,10-6-66,-3 0 0,-1 4-166,1 1 0,0-2-192,5-8 146,0 3-87,0-4 0,-4-1 15,-1-3 0,0-3 21,5-1 0,0-7-217,0-3 0,0-4 46,0-6 0,0 2-96,0-6 0,-1 2-229,-4-2 279,3-4 0,-9 6 0,5-7-185,-2 0 265,-1 0-120,-12 0 0,5 5 115,-3 0 1,3 8 25,2 1 0,2 2 135,2 8 0,-3 0-50,4 4 1,-2 1 179,1 0 0,3 4-354,2 0-117,3 0 247,-10 2 0,10-3 89,-3 6-95,4 0 99,-6 5 200,6 0-374,-6 6 0,7 3 6,0 10 0,-6 9 11,-3 10 1,-9 7 15,-1 3 1,-6 5-134,1-1 1,-2 3 145,-3 2 0,5-7-183,1-3-9,5-3 1,-2-8 1,7-1-477,4-7 292,-4-6-354,11-2 718,-4-6 0,6 0 0,0 0 0</inkml:trace>
  <inkml:trace contextRef="#ctx0" brushRef="#br2">2289 13506 8466,'15'0'263,"-1"1"91,0 4 1,2 4 413,3 10-169,-3-3-395,11 5 0,-5-2-52,6 0-43,1 0 1,5-5-1495,4 0 1385,3 0 0,-4 7 0,-3 1 0</inkml:trace>
  <inkml:trace contextRef="#ctx0" brushRef="#br2">811 12397 8306,'-14'-8'-263,"-1"3"-66,8 4 1,0 7 887,7 3-258,7 10 1,2 5 467,10 9-475,-3 3 1,11 13 23,-4 4 0,4 3-299,2 6 1,-3 1 123,-2 4 0,1-6-122,-6-9 1,0-3 73,-4-6 0,-1-8-113,0-7 1,-5-6-514,1-8 173,-7-6-93,3-1 269,-6-14 269,0-7 0,0-8-378,0-6 0,5-6 37,0 1 0,1 0 116,-1 5 0,-2 5 12,7 5 1,-6 8 190,6 5 0,-5 4 45,4 1 1,1 11 341,4 3-204,0 10 0,-5-2 110,1 6 0,-7-4-130,2 0 1,-4-5 149,-1 4 0,0-5-163,0 1 1,-1-4-7,-4 0 0,-3-1-114,-6 0 1,0 0-172,0 0 1,-5-4-855,0-1 642,0-5 1,4 2-660,1-6 74,-6 0 0,5-11-513,1-3 1386,6-10 0,15 2 0,1-7 0</inkml:trace>
  <inkml:trace contextRef="#ctx0" brushRef="#br2">1223 12980 8306,'8'6'504,"5"-5"1,-5 7 254,6-3-505,0-3 1,0 4 219,0-6 0,2 0-322,3 0 0,-1-6-159,5-4 0,-5-4-415,1-5 289,-4-3-93,6-13 1,-7-1-285,0-7 0,-4 7 317,-5 3 1,-4 3-110,4 1 0,-8 7 37,-2 3 0,-11 5 19,2 4 1,-5 4 201,0 6 0,-1 2 289,-4 2 0,3 9 802,7 6-734,-6 6 1,5-3 482,1 7-500,0 6 1,12-1 107,-2 4 1,2 2 143,2-7 1,0 5-256,0-5 1,8-1-345,6-9 1,2-2-154,8-7 0,-1-6-575,6-3 0,4-7-1025,0-7 1219,0-7 1,-4-14-531,-1-3 664,1-4 0,-7-7 94,-3-3 0,-5 3 357,-5-4 0,2 10 0,-6 5 0,0 5 0,-5 4 0,0 3 162,0 7-186,0 0 0,-2 1-68,-2 4 1604,2 3-505,-4 6 70,-1 0-245,6 0-342,-12 0 1,12 7-64,-4 8 1,3 0-254,2 9 0,0 0-141,0 4 1,0 1-95,0-1 0,0-1-60,0-3 0,5-4-330,0-6 302,6 1-138,-3-7 1,1-2-228,1-6 0,-6-2 182,6-2 1,-5-6-85,4-9 0,-6 2 160,2-7 1,-2 2-105,2-2 1,-4-3 189,4 4 0,-3 2 120,-2 2 1,0 3-3,0 2 118,0 6 154,0 2 179,0 6 1,1 0-144,4 0 0,-3 11 120,2 3 0,0 8-224,0-3 0,-1 5-100,7-5 0,-5 5-300,4-5 1,1-2 141,4-8 0,-5-2 106,1-7 0,-1-7 0,6 0 0</inkml:trace>
  <inkml:trace contextRef="#ctx0" brushRef="#br2">1849 12354 8208,'1'13'318,"4"-4"1,-3 4 506,2-4 1,3 9-366,-3 1 0,3 0-129,-3-5 0,3 0-166,2 0-82,-2 7 0,-3-5-160,1 3 1,0-4 117,-5 0 0,0-1-789,0 0 323,0 0-28,6 0 74,-4-6 0,4-5-846,-6-12 534,0-7 360,0-12 1,0-2-399,0-3 388,0-4 0,0-1 422,0 0 0,2 8-198,2 2 1,0 1 1177,5 8-770,0 0 0,1 11-28,-1 4 1,1 4 201,4 4 0,0 6 96,1 9 1,-3 3 435,-2 6 1,2 1 17,-2-1-678,-4 1 0,7-3-278,-4-2 4,-2 3 1,0-13-149,-2 0-548,-3 1 467,4-14 1,-6-2-144,0-14 0,0-7-209,0-11 1,0-3-330,0-7 0,0 1-1,0-1 378,0 0 292,0 7 0,0 1 247,0 7 0,0 1-124,0 3 0,6 5 127,4 10 1,-2 2 194,1 7 1,1 0 392,4 0 1,0 13-44,0 6 0,1 11 398,-1 3 1,-2 7 309,-2-2-710,3-4-656,-6 7 1,8-12-448,-1-1 1,2-1 527,3-8-40,-4 0 0,12-5 0,-5 0 0</inkml:trace>
  <inkml:trace contextRef="#ctx0" brushRef="#br2">3271 14927 8262,'-7'-8'523,"-1"-4"263,-6 10 118,6-4 41,-4 6-551,10 0-142,-4 0 79,6 0-231,0 0 153,6 0-134,8 0 1,4-8-50,5-6 0,-4-8 25,5-12 0,0-8-227,4-10 0,0-4 27,1-1 1,-1 5-123,1 0 1,-6 5-896,1-5 985,-6 6 50,8-3 0,-10 6-717,3 1 564,3-1 175,-6 0 1,5 2-130,-7 3 0,0 2 65,0 3 0,0 3-136,1-3 1,-3 9 121,-2 5 1,1 3 473,-6 2-1135,6 0 977,-10 6-532,6 2 359,-7 6 0,0 0 0,0 0 0</inkml:trace>
  <inkml:trace contextRef="#ctx0" brushRef="#br2">3711 13747 8131,'14'-4'4,"1"-1"1,-1-2 579,0 3 0,0 1-241,1-7 0,0 5-84,4-4 0,-3 4 90,3-4-106,-3-1-31,-2 2 0,-1 0-374,-4 4 98,4 2 241,-12-4-4,6 12 1,-9 5 27,-3 13 0,-4 1-62,-10 13 0,-3 6-201,-7 8 1,6 4 115,-1 1-324,7-1 0,-4 1 0,7 0 0</inkml:trace>
  <inkml:trace contextRef="#ctx0" brushRef="#br2">4038 12937 8262,'-1'-10'0,"-4"1"0,3 6 376,-4-3-1,6 6-94,0 0-84,6 0 0,1 6-112,2 3 1,2 4-204,-6 1 1,4 0 107,-4 1 1,0 4-147,-5 0 1,-2 1-790,-2-1 516,2 3 279,-11 0 0,10 0-598,-6-3 276,-1-3 41,-4 5 431,0-7 0,0-6 0,4-2 0,1-6-3,6 0 0,-2-2-48,10-2 1,2 1 438,8-7-167,-1 7-75,0-10 0,-1 10 217,-4-6-152,4 6-14,-5-4 0,6 7 101,0 0 1,-4 0-165,-1 0 0,-4 3 42,4 7 1,-6-1 24,2 10 0,2 5 4,-3 4 0,1 2 229,-5 8-242,0 0-61,0-1 0,2-3-172,2-5-80,-2-7-17,4-2-459,1-5 438,-6-1 1,7-14-18,-3-10 1,-4-13-201,4-11 1,-3-10-862,-2 2 1237,0-4 0,6-3 0,2-2 0</inkml:trace>
  <inkml:trace contextRef="#ctx0" brushRef="#br2">4195 12880 8262,'8'-14'5,"-4"0"0,4 1 189,2 4 1,4-4-69,5 3-175,-3-2 193,4-2 1,-1-1-215,0 1-97,0 0 245,2 6 0,-6 2 7,4 6 1,-3 0-9,-2 0 0,1 6-90,-1 3 1,-5 12 177,1 7 1,-7 9-27,2 10 1,-4-1 345,-1 6-404,0-6 1,5 8-137,0-7-537,-1 7 709,3-10-63,-6 5 0,7-6-109,-3-1 1,-3-5-40,2-4 0,-2-8-739,-2-1 473,0-7 0,-2 2-268,-2-10 0,-4-2-557,-7-7 1364,-5 0 0,-2-13 0,-7-3 1</inkml:trace>
  <inkml:trace contextRef="#ctx0" brushRef="#br2">4209 13150 8262,'8'-22'0,"0"-3"-329,-4 6 178,4 0 84,7 5 1,0-1 539,4 1-248,-3 0 1,9 0-441,-6 0 95,7-1 0,-11 3-248,4 2-342,-3 4 710,-8 6 0,-2 13 0,-6 2 0</inkml:trace>
  <inkml:trace contextRef="#ctx0" brushRef="#br2">4223 13150 8262,'10'13'85,"-1"-4"1,-4 6 183,4-1 0,-4 0-77,4 5 0,-5-2-116,0 2 1,-2-3 44,-2 3 0,0-3-161,0-2 1,0-5 57,0 1-254,0-7-228,0 3 498,0-18 0,0 2-624,0-9 230,0-3 187,0 6 1,6-6-103,4 3 1,2 4 250,3-4 1,-1 3-2,0 2 0,5 1-32,0 4 0,0 1 106,-5 3 0,-4 3 562,-1-2-247,-6 2-231,4 8 1,-7 2 401,0 6-208,-7 1-191,-1-1 0,-7 5-151,-4 0 0,3 4-82,-3-4-493,3 0 165,2-4 425,6-8 0,2-13 0,6-10 0</inkml:trace>
  <inkml:trace contextRef="#ctx0" brushRef="#br2">4721 12610 8099,'-2'9'-53,"-3"1"0,4-1 604,-4 6 0,-1-1-141,1 0-229,0 7-46,-1-6 1,0 14-230,-4-1 1,-1 5-136,6 5 1,-6 2-175,2-7 0,1 5 168,-2-5 0,3-1-63,-3-9 1,2 3 297,3-7 0,-2 0 0,-8-5 0</inkml:trace>
  <inkml:trace contextRef="#ctx0" brushRef="#br2">4678 12923 8210,'10'11'270,"-1"3"-44,-6 3-57,10 4 0,-12-4 422,4 7-175,-3 0-286,-2-2 0,1 5 62,4-4 0,-3-1-44,2 2 1,-2-6-348,-2 0-117,0-2-177,0-2 0,2-7-765,2-7 670,-2-7 325,4-13 1,-6-2 262,0-7 0,0-5 0,0-3 0</inkml:trace>
  <inkml:trace contextRef="#ctx0" brushRef="#br2">4778 12510 8210,'7'7'-118,"-2"2"0,-3 10 244,-2 5 1,-5 3 228,0 1 1,-6 1-268,2-1 0,-4 5-180,-1 0 0,1 5-80,4-5-33,-4-6 234,12 0 0,-6-16-196,7 3-23,0-9 163,0 2 0,7-7-34,2 0 1,4-7 0,1-2 1,2-6 31,3-3 0,-4-3-95,4-3 1,-3-1-6,-2 6 1,1-5-12,-1 5 89,0 0-9,0 12 137,-6-6-126,-1 11 66,-7-4 0,-2 14 144,-3 6 0,-3 4-49,-6 10 1,5-1 253,-1 11 1,1-5-105,-6 5 0,8-7 206,2 3 0,-1-6-37,1-4-26,0 3-380,5-18 1,2 8-84,2-12 0,0 0-63,5-5 0,0-2-292,6-2 1,-1-11 47,0-8 0,2-4-232,3-2 1,-3 1 275,3 0 0,-8 5-86,-2 4 1,-1 4 316,2 0 47,-4 8-40,-6 0 724,0 7-414,0 13 57,-6 3 0,-2 14 321,-7 3 1,1-2-268,0 7 0,0-1 87,0 1 0,-1 1 18,1-6-101,0 0-168,6-4 0,-3-7-69,6-3-144,0-3 328,5-2-382,0-6 37,7-2-30,1-6 0,7-8-37,4-6 0,-1-2 0,6-7 0,-1 4-174,6-5 1,-2 0 85,-4-4 0,2 4-82,-6 0 0,0 2-861,-4-1 530,-1 2 623,0 7 0,0 0 0,0-1 0</inkml:trace>
  <inkml:trace contextRef="#ctx0" brushRef="#br2">5090 12439 7860,'8'15'156,"3"4"-213,-6-1 1,1 6 96,-1-5-137,-3 6 1,6-9-622,-4 3 506,-2-3 0,6-3-87,-3-4 1,-4-1 298,4-3 0,-4-4 0,-1-1 0,0-8 0</inkml:trace>
  <inkml:trace contextRef="#ctx0" brushRef="#br2">5133 12525 8054,'2'-34'0,"2"1"0,3 0-290,2 5 0,9-5-363,-4-1 1,3 3 333,-3 7 326,7 4 1,-5 5 326,3 1-159,3 6 1,-6 2 15,3 6 0,-8 1 258,-2 4 1,-4 3-223,4 6 0,-6 5 47,2 0 1,-5 7-114,-5-3 1,2 1-184,-6 4 0,-2-2-452,-8 7 257,3-3 177,-11-2 0,11-4-328,-3 0 231,4-13-86,0 1 1,6-12-176,-1 0 1,6-1 139,-6-4 1,7-3 257,-2-6 0,5-5 0,5 0 0,-2-5 0,7 5 0,-1 0 0,5 5 0,1 0-87,-8 6 1,6-3 86,-3 6 84,2 1 0,1 5 194,-4 4 1,-2 4-15,-7 10 1,-2-1-23,-3 5 1,2-4-269,-6 5-56,-1 0 172,-4 4 0,-5-4-122,0-1-10,-6 1 5,9-2 0,-9 0-166,6-3 0,0-3 194,5 3 1,4-8-6,1-1 0,5-6 147,0 6 79,2-7 1,8 3-75,4-6 1,4 0-89,5 0 1,3-11-153,7-3 215,-1-10-241,1 2 0,-1-9-215,0 2 1,-1-6 77,-3 12 0,-3-6 265,-7 10 0,0-6 0,0 3 0</inkml:trace>
  <inkml:trace contextRef="#ctx0" brushRef="#br2">5375 12553 8054,'-8'14'0,"0"2"12,3 3 0,4-3 157,-4 3 1,3-2-18,2 2 0,-1-8 11,-4 3 0,3-3-90,-2 4-128,2-7 316,2-2-815,-6 0 306,-2 2-118,-6 0 1,4 3-926,1-6 1291,-1 6 0,-10-3 0,-2 6 0</inkml:trace>
  <inkml:trace contextRef="#ctx0" brushRef="#br2">5204 12795 8054,'14'0'-301,"1"-7"0,-1 6 451,0-4 0,0 8 107,0 2 1,-4 6-2,-1-1 1,-4 7 29,5 2 0,-7 5 166,2-5-278,2 6 0,-5-5 175,3 4-326,-4 3-57,-1-5 12,0 0 0,0 3-218,0-6 1,5 0-292,0-4-636,0-1 888,-5 0 1,0-9-90,0-10 0,0-5-409,0-13 777,0-7 0,0-7 0,0-5 0,0-1 0,0 1 0,0-1 0,0 2 0,0 3 0,0 3 0,0 7 0,4 6 0,1 3 0,1 3 71,-1 2 0,-2 6 302,7 3 1,-6 3 539,6 2-495,-7 0-143,10 0 0,-5 0 13,6 0-113,-6 7-97,4-6 0,-4 12-147,6-4 1,-4 9 159,-1 1 0,-4 6-115,5-1 1,-7 3-167,2 1 1,-4 5-223,-1 0 1,0 1-505,0-6 478,0 0 193,0-6 1,-1 4-334,-4-7 578,-3 0 0,-6-5 0,-1 0 0</inkml:trace>
  <inkml:trace contextRef="#ctx0" brushRef="#br2">5346 12909 8054,'0'-15'21,"0"6"163,0-1 1,5 6 82,0-6 1,4 5-30,-4-4 0,6 4-93,-1-4 0,1 4-161,-2-5-686,4 7 409,-5-9 187,0 10-645,4-4 407,-10 12 229,4 2 0,-8 8-266,-2 3 65,2-3 201,-10 10 0,4-3 90,-7 5 1,6-1-7,-1-4 1,3 0 242,-3-4 1,2-4 238,3 4-278,4-9 105,-5 2-14,6-10-230,6 4 94,-5-6 1,12-4 0,-3-1 1,2-6-102,2 1 0,1-2-23,-1-3 0,0 8 19,0 2 1,-4-1-192,-1 1 62,-6 0-25,4 5 139,-7 6 0,-2 7-89,-3 6 91,-3 6-33,-12-3 1,3 7 15,-7-1 1,5-1 78,-5-3 0,5 1 159,-4-6 1,5 0-56,-1-5 1,8-4 507,2-1-179,6-6-147,-4 4-246,7-14 1,8-2-1,6-10 32,7 3-121,1-5 0,10 3-82,-4-1 0,8-5-131,-2 5 0,7 0-390,1 5 1,2 4 578,9 1 0,-1-1 0,5-4 0</inkml:trace>
  <inkml:trace contextRef="#ctx0" brushRef="#br2">20289 6497 8108,'-6'-8'0,"4"-5"-45,-2 4 1,0 1 177,0-1 1378,2 5-1190,-4-2 0,7 6-100,4 0 1,-2 6 8,7 4 0,-1 4 30,5 5 0,-4 3-45,-1 7 0,1 1 0,4 3 0,-4 3 1,-1 7 0,-6 7-42,2 7 1,1-5-89,-1 5-35,0-3 0,-5 1 49,0-3 0,4-3-212,1-6 0,1-5-260,-1 0 0,-3-11 219,3 1 0,-2-9-309,1 0 184,-2-3-1117,4-8 972,-6-2 0,0-8-607,0-2 639,0-11 1,0-2-835,0-7 1225,0-6 0,0-6 0,0-7 0</inkml:trace>
  <inkml:trace contextRef="#ctx0" brushRef="#br2">20346 6397 8108,'6'-8'0,"2"-4"0,6 10 325,1-2 0,4 2-47,0 2 1,4 0-35,-4 0 1,5 0-202,-5 0 0,5 0 64,-5 0 0,4 2-23,-4 2 1,0-1 83,-5 7 1,-1-5-188,-3 4 0,1 2 69,-7 8 0,-1-1-74,-7 5 0,-4 6 10,-6 4 0,-7 6-178,-3-1 0,-4 5-750,-5 4 0,3-3 720,-3 4 1,3-4-1,1-1 1</inkml:trace>
  <inkml:trace contextRef="#ctx0" brushRef="#br2">20673 7137 8071,'-9'-2'847,"-1"-3"-496,7 4-176,-3-12 59,6 12 264,0-6-131,0 7 0,11 0-132,3 0 1,5 0 29,0 0 1,3 0-107,6 0 1,1 7-112,-1 2 1,-1-1 40,-3 1-102,-4 1 126,-5 10 1,-3-4-420,-2 3 221,2-3 0,-10 3-114,3 0 126,-10 6 0,-5-3 108,-9 7 1,2-2-10,-7-4 0,2 2 93,-1-6 0,-3 0 160,7-4 0,5-3 97,5-2-95,5-4-113,-2 0-129,6-4 114,13 4-279,9-12 0,14 1-291,7-9 0,4 3 190,1-8-8,5 3 0,-2-4 1,6-2-1</inkml:trace>
  <inkml:trace contextRef="#ctx0" brushRef="#br2">20645 6056 8078,'-2'-8'638,"-3"4"-32,4 2-333,-6 2 1,7 8 297,0 6-336,7 7 30,-6 7 0,10 7 149,-6 3 0,5 1-187,-6-1 0,3 2 0,-3-7 0,-2 5-173,3-5 0,1-2-212,-1-7 1,-1-2-143,-4-3 1,5-8-1258,0 3 384,0-2 524,-5-5 306,0 0 343,0-7 0,0-13 0,0-3 0</inkml:trace>
  <inkml:trace contextRef="#ctx0" brushRef="#br2">20915 6014 8078,'22'0'-92,"3"0"46,-6 0 0,0 0 1096,-5 0-408,0 6-314,1-5 1,-6 17 505,1-4-351,-7 3-164,3 4 1,-6 1 61,0 6 0,0 3-230,0 2 1,-6 3-147,-4 7 0,-2-2 94,-3-3 1,-3 1-67,-1-6 0,4-6-487,6-8 181,6-9 147,-4 2-88,1-10 121,4 4 1,4-7 250,12-4-52,1 3 1,11-10-152,-2 2 0,3-7-81,1-2 0,-1-2 37,-3 2 1,3 3-191,-4-2 1,0 3 278,0 6 0,-5-4 0,2 5 0</inkml:trace>
  <inkml:trace contextRef="#ctx0" brushRef="#br2">21128 10392 8017,'-8'-1'0,"3"-4"350,4 3-232,1-4 392,0 6 671,-7 0-423,6 0-463,1 6 0,8 2-26,6 6 1,0 5-1,0 0 0,1 2-156,-1-2 115,0-3-43,-6 10 1,3-8-215,-6 6 44,6-7-39,-10 10 1,6-7-176,-7 4 154,0 3 4,0-11 0,-7 6-11,-2-3 1,1-3 109,-1 2 1,-1-2-26,-4-2 0,0-4 286,-1-1-264,1-5 60,6 8 193,-4-10-204,10 4-78,-4 0 26,6-4 1,1 4-16,4-6 1,5-4-10,9-1 1,3-6-120,6 1 0,2-2-250,3-3 0,4 1-1796,5 0 1059,7 0 987,-5 0 0,5-1 0,-6 1 0</inkml:trace>
  <inkml:trace contextRef="#ctx0" brushRef="#br2">20957 9425 7117,'15'7'920,"-1"1"-448,0 6 1,0 0-148,0 0 1,1-4-162,-1-1-23,-6 1-36,4 4 1,-8-5-174,5 1-71,-6-1 175,4 6 0,-7-6-127,0 1 1,-5-1 133,0 5 0,-6 1-74,2-1 0,-4 0 1,-1 0 0,-1 0-16,1 1 0,6-4 315,4 3-255,2-9 1,2 14 11,0-10-8,6 4 0,9-5-68,8-4 0,4-2-146,2-2 1,-1-8-88,0-6 1,1-7-338,-1-7 0,1-1 620,-1 1 0,1-7 0,-1-1 0</inkml:trace>
  <inkml:trace contextRef="#ctx0" brushRef="#br2">21270 9312 7975,'14'-13'-14,"1"4"1,-1-2 167,0 6 1,0 0 131,0 5 0,1 0 96,-1 0 0,0 8-103,0 6 0,-4 0 124,-1 5 1,-6-1 177,2 1-140,-3-3-293,-2 10 1,0-4 69,0 7 1,-7-2-97,-2-4 1,-2 3-187,1-7 0,-1 0 113,7-5 1,-6-5-286,5 1-103,1-7 216,10 3 65,2-12 0,12-2-651,4-6 375,9 0 165,-3-1 0,11-4-620,-3 1 398,-3-1 109,6 11 221,-11-5 0,5 5 1,-7-6-1</inkml:trace>
  <inkml:trace contextRef="#ctx0" brushRef="#br2">21014 13790 7984,'0'-8'530,"-6"2"-516,4 6-4,-4 6 1,11 2 970,0 6-428,6 7-246,-4 1 1,8 13 84,-1 2 0,-5 6-142,1 4 1,-1 2-62,6 4 0,-6 7-86,1-4 0,-6 3-197,6-7 1,-7 3-1696,2-3 1371,3-3 26,-7 7 1,7-18-264,-3 0 0,-4-13-71,4-6 206,3-10 1,-6-6 89,2-12 0,-2-13 430,-2-16 0,-6-3 0,-2-8 0,-7-2 0</inkml:trace>
  <inkml:trace contextRef="#ctx0" brushRef="#br2">21000 13875 7984,'8'-28'-158,"3"6"-40,-6 3 0,7 5 1014,3 4-200,-1-3-322,13 5 0,-7 1 10,4 2-79,3-3-69,-11 6 0,10-4 54,-2 6 0,-2 0-53,2 0 0,-2 0-125,2 0 1,1 6 125,-6 4 1,-2 2-113,-7 3 0,-4 4 112,-6 0 1,-1 6-68,-4-1 0,-5 4-676,-9 5 300,-3-3 120,-6 11 1,-5-9-273,-1 6 207,1-7-78,5 4 0,1-13-881,3-3 1189,4-3 0,6-8 0,-1-2 0</inkml:trace>
  <inkml:trace contextRef="#ctx0" brushRef="#br2">21512 14288 9198,'6'9'1028,"4"0"0,2-1-268,3 2-524,-1 2-66,6-4 1,-4 7 49,3-1 7,-3-6-132,-2 4 0,-4-2-133,-1 9 1,-6-3 72,2 3 0,-4 3-144,-1 1 1,-6 4 103,-3 2 0,-4-1-132,-1 0 1,-5-4 58,0 0 1,0-7 90,5 2 0,1-8 307,4-1-214,-4-7-35,11 3 0,2-6-140,10 0 0,7-1-194,2-4 0,7-1-61,-3-4 1,4-3-363,1 4 0,1-4 252,-1-1 434,1 6 0,-1-4 0,1 4 0</inkml:trace>
  <inkml:trace contextRef="#ctx0" brushRef="#br2">21341 13221 8609,'8'0'962,"5"0"1,-10 5-844,6 0 0,-4 6-86,5-2 0,-7 4-193,2 1 1,-4 2 136,-1 3 0,-1-3-186,-4 3 0,-1 1 201,-4-1 0,-3 0-94,4-5 1,1-1-35,-1-4 61,5 4 215,-2-5 29,6 6-159,0-6 1,8 0 24,6-3 0,2-2 56,8 6 0,4-6 109,5 2 0,2 2-164,-2-3 1,-8 3-3,4-3 0,-10 0-76,0 5 1,-3-4 77,-2 4 1,-6 1 223,-4 4-19,-2 0-201,-2 0 1,-8 5 21,-6 0 0,-2 5-63,-8-5 1,1 6-120,-6-1 0,6-4 94,-1-1 0,5-4-143,-5-6 0,7-3-605,-2-6 1,8-1 78,1-4 695,7-3 0,-3-19 0,6-3 0</inkml:trace>
  <inkml:trace contextRef="#ctx0" brushRef="#br2">21725 13335 7966,'14'6'173,"1"1"58,-1 2 0,-5 4 144,1-4 1,-1 9 414,5 1 1,-4 0-301,-1-5 0,-4 0-189,5 0 0,-6 5 71,6 0-205,-7 0 1,3-5 223,-6 0-611,0 1 222,0 5-6,0-4 0,-6 9 58,-3-6 1,1 0-49,-2-5 1,5-1-537,-4-3 402,6-4 145,-4 0 283,7-4-261,7-2-16,7-8 0,5-6-254,9-1 123,-2 1-115,15 0 1,-3 0-190,9 0 1,-3 1 411,4 3 0,-4-2 0,-1 4 0</inkml:trace>
  <inkml:trace contextRef="#ctx0" brushRef="#br2">21640 7819 8346,'6'10'765,"4"-1"0,4-4-384,5 4-925,-3-6 309,10 4-169,-10-1 1,5-4-1088,-7 2 1491,0-2 0,-6 4 0,-2 2 0</inkml:trace>
  <inkml:trace contextRef="#ctx0" brushRef="#br2">21583 8217 8069,'-14'8'166,"6"5"1,3-12 352,10 4 0,9-3-274,10-2-254,3-7 184,7-1 0,3-6-714,5 0 539,-5 0 0,4-1 0,-5 1 0</inkml:trace>
  <inkml:trace contextRef="#ctx0" brushRef="#br2">22479 6696 8599,'8'13'1162,"3"4"-900,-7 16 0,7 5-36,-1 9 0,-2 4-31,1 6 1,1 0-105,4 0 0,-5-7-272,1-3-545,-1-2 424,6-9 0,-1-3-634,0-9 305,-6 3-146,-2-11 408,-6-2 1,-6-19-191,-3-9 1,-9-11 558,-1-4 0,-12-6 0,1-7 0</inkml:trace>
  <inkml:trace contextRef="#ctx0" brushRef="#br2">22436 6753 8208,'6'-37'-7,"9"3"0,4 12 78,9 3 0,-1-2 90,11 2 86,6 0-62,0 5 1,5 5 78,-6-1-184,-7 7 93,-1-3 0,-8 6 55,-4 0 0,-4 7-41,-9 8 1,-4 0-40,-6 9 0,0 0-37,0 4 0,-12 2-192,-7 3 1,-7 4-628,-2 5 428,-7 1 184,5 0 0,-11-5-1194,3 0 175,3-13 702,7 8 413,7-17 0,4 8 0,3-10 0,3-3 0</inkml:trace>
  <inkml:trace contextRef="#ctx0" brushRef="#br2">22891 7094 8068,'0'14'49,"0"0"1022,0 1-425,0 5-356,0 2 1,5 2-31,-1 0 0,1-2-208,-5 1 0,2 3-293,3-7 1,-4 0-99,4-5 1,1 0-380,-1 0 0,1-6-717,-1-3 1435,-3-3 0,4-2 0,-6 0 0</inkml:trace>
  <inkml:trace contextRef="#ctx0" brushRef="#br2">23062 6397 8045,'0'-8'430,"0"2"353,0 6-460,0 6 0,0 4 217,0 9-158,0 3 0,0 6-280,0 1 0,0-1-72,0 1 1,0-1-21,0 1 0,1-1-290,4 1 1,-3-1-112,2 0 1,3-6-414,-3-3 0,6-3-306,-5-2 1110,-1-6 0,-4-1 0,0-7 0</inkml:trace>
  <inkml:trace contextRef="#ctx0" brushRef="#br2">23204 6355 8045,'0'-14'0,"5"-1"-142,-1 1 256,7 0 84,-9 6 698,4 2-361,-6 6-236,0 6 1,0 8 110,0 10 1,0 4-221,0 5 1,-5 2 0,1 3 0,-1 2-33,5-7 1,0 0-182,0-5 0,5 1-1995,-1-1 2018,8-6 0,2-1 0,8-7 0</inkml:trace>
  <inkml:trace contextRef="#ctx0" brushRef="#br2">23531 7023 7953,'0'-8'1845,"0"2"-497,0 6-1720,0 0 1,0-7 0,0-1-1</inkml:trace>
  <inkml:trace contextRef="#ctx0" brushRef="#br2">23858 6454 8100,'-8'-6'544,"2"4"-286,6-4 0,0 9 29,0 7 1,0 1 266,0 12-288,6 1 0,-3 11 36,7 3 0,-3 4 160,3 6 1,3 4-287,-4 10 0,-1-4-274,1 4 1,-4-4 63,5-1 0,-6-7-337,6-2 0,-2-10-431,1-5 1,-1-14-129,-3-5 161,-4-9 0,6-7 241,-7-12 1,0-6 527,0-9 0,-13-6 0,-3-1 0</inkml:trace>
  <inkml:trace contextRef="#ctx0" brushRef="#br2">23773 6440 8100,'14'-14'0,"0"4"98,0 1 1,5 6 177,0-2 0,6 2 102,-1-2-141,3 3-60,1-4 1,-1 8 127,-3 2-69,3-2 8,-11 11 1,4-5 28,-6 6 1,-1 0-145,-4 0 1,-2 5-132,-7 0 1,0 5 72,0-5 0,-2 6-146,-3-1 1,-4 7-1039,-10 3 528,3-1 400,-4-5 0,1 5-1500,0 0 1685,0-6 0,5 0 0,-1-5 0</inkml:trace>
  <inkml:trace contextRef="#ctx0" brushRef="#br2">24128 6867 8100,'22'0'133,"-3"0"1,-3 0 296,-2 0 1,0 0-19,0 0 1,-4 4 234,-1 1 1,-4 1 427,5-1-537,-7 3-248,3 6 1,-6 0-21,0 1-135,0 5-198,0-4 1,-1 11-242,-4-4 1,2 0 207,-7 0 0,2-5-275,-1 1-179,-4-4-681,12-7 790,-6-1 168,7-7 83,0 0 0,7-5 167,2 0-167,-3 0 28,7-1 1,0 3-90,6-7 0,1 1-13,-1-5 0,2 0-752,2-1 1016,4-5 0,-5-2 0,7-7 0</inkml:trace>
  <inkml:trace contextRef="#ctx0" brushRef="#br2">24156 6014 8100,'0'-15'-649,"0"7"1773,0 2-688,7 6 0,-4 11 229,6 3-589,-5 16 35,2-6 0,-6 12-814,0-2 333,0-4 271,6 11 1,-4-10-678,2 7 776,-2-6 0,4 3 0,2-7 0</inkml:trace>
  <inkml:trace contextRef="#ctx0" brushRef="#br2">24299 6099 8100,'14'0'0,"5"0"0,0 0 810,0 6-388,1-4 0,-4 10 326,3-2-261,-3 2-310,-2 3 1,-5 1 312,1 2 1,-7 0 133,2 6-542,-10-1 18,3 6 0,-10-6 314,2 1-664,-2-7 245,4 4 0,-3-12 58,6 1-171,0-7 1,12 3-202,2-6 1,10-1-185,5-4 1,4-1-417,5-4 1,-3-1 918,4 6 0,2-6 0,0 4 0</inkml:trace>
  <inkml:trace contextRef="#ctx0" brushRef="#br2">21739 11330 7993,'15'0'433,"-1"0"0,0 0 123,0 0-357,0 0 1,5 0-869,0 0 307,0 0-464,-4 0-590,-1 7 1416,-6-6 0,4 12 0,-4-5 0</inkml:trace>
  <inkml:trace contextRef="#ctx0" brushRef="#br2">21782 11487 7993,'-14'6'297,"0"2"1,6 2 147,3-1 1,11-6-109,8 2-172,7-3-41,7-2 1,7 0-474,3 0 182,10-7-546,2-7 713,7-8 0,12-7 0,4 1 0</inkml:trace>
  <inkml:trace contextRef="#ctx0" brushRef="#br2">22564 10719 8043,'0'14'-470,"0"2"1530,0 3 0,0 5 10,0 9-731,6 3 0,-4 7-56,3 0 1,1-1-49,-1 1-13,6 6-28,-10-5 1,10 0 27,-6-6 0,6-6-533,-1 1 0,-2 2-728,1-2 0,-6-5 440,2-4 0,1-7-1332,-1 2 1231,0-3 700,-5-8 0,-7-2 0,0-6 0</inkml:trace>
  <inkml:trace contextRef="#ctx0" brushRef="#br2">22550 10577 8168,'9'-22'146,"1"3"1,-1 8 311,5 1 1,2 7-73,3-1 1,2 2 84,2 2 1,4 0-218,-3 0 0,1 0-28,-1 0 0,1 6 9,-6 4-153,0 2 86,-5 3 0,-1 0-311,-4 4 190,-2 3-143,-7 1 1,-2 3-268,-3-2 343,-2 3-181,-8 8 1,-5-5-121,-4 3 1,-3 2 53,-1-2 0,-5-2-93,-1-7 0,3 0-1166,7-10 1526,-3 3 0,5-9 0,-6 7 0</inkml:trace>
  <inkml:trace contextRef="#ctx0" brushRef="#br2">22991 11259 7740,'-8'0'494,"1"2"-191,7 3 1,0 9 318,0 10 1,0 2-280,0 3 1,0-1-159,0 1 1,0-1-66,0 1 1,0-1-165,0 1 0,2-7-949,3-3 583,-4-10-53,6-3 107,-7-6 0,4-6-84,1-3 1,0-10 439,-5-5 0,0-9 0,0-4 0</inkml:trace>
  <inkml:trace contextRef="#ctx0" brushRef="#br2">22891 10478 8113,'14'-15'-128,"0"7"128,1-4 0,-1 10 0,0-3 0,0 4 257,1 1 1,-3 6 439,-2 4 0,1 7-466,-7 2 0,1 5-378,-5-5 1,0 6 174,0-1 1,0-4-116,0-1 1,-5 2-24,1-2-54,-1 0 232,-1-5 1,4 0-223,-3 0 210,-3 0-114,7 1 86,-5-1 0,12-2 6,3-2 0,4-4 4,1-6 1,2 0-148,3 0 0,-2-6-215,7-4 0,-5-2-776,5-2 557,-7-1 286,4 1 0,-9 0 257,-2 0 0,2-7 0,-4-1 0</inkml:trace>
  <inkml:trace contextRef="#ctx0" brushRef="#br2">23218 10236 8113,'2'-8'177,"2"3"7,-2 4 1,4 7 703,-6 3-297,0 10-266,0 3 0,0 13 252,0 3-340,0 3-237,0-4 1,0 2-191,0-6 1,7 0-321,2-4 0,-1-2 510,1-4 0,7 4 0,6-5 0</inkml:trace>
  <inkml:trace contextRef="#ctx0" brushRef="#br2">23517 11259 8119,'-8'0'529,"0"0"833,3 0-479,3 0-14,-4-6-685,6 5 0,2-11-153,2 8 0,0-3-1092,5 3 1,-4 2 1060,4-3 0,1-3 0,4 1 0</inkml:trace>
  <inkml:trace contextRef="#ctx0" brushRef="#br2">23787 10534 7992,'0'-14'-556,"0"0"-70,0 6 0,0 3 992,0 10-123,6 3 0,-3 14 39,7 6 0,-2 7 149,1 8 0,2 1-132,-6 3 0,6-1-28,-2 6 1,-1 1-297,2 3 1,-1 1 69,5 0 1,-4-5-145,-1 0 1,-1-11-193,2 2 0,1-14-334,-6-1 0,4-14-144,-4 0 358,0-9 0,-5-6 411,0-14 0,-13-5 0,3-21 0,-10-3 0</inkml:trace>
  <inkml:trace contextRef="#ctx0" brushRef="#br2">23801 10549 7992,'16'-13'0,"3"3"0,-2-1-706,7 7 1,-2-1 422,2 5 1,1 0 415,-6 0 1,1 5 204,-1-1 0,-3 7 94,3-1 0,-8 3-138,-1 1 0,-6 0 107,6 0 1,-7 7-381,2 2 1,-8 0-219,-2 0 1,-8 1-516,-1 4 1,-2 1 411,-8-1 0,6 2-46,-6 3 1,6-7 345,-1 2 0,-3 4 0,0 4 0</inkml:trace>
  <inkml:trace contextRef="#ctx0" brushRef="#br2">24128 11117 7992,'14'-8'-200,"0"4"0,-4 2-587,-1 2 1339,1 0 0,2 2-125,-2 2 1,1 4-2,-6 6 1,-1 1-196,-4-1 0,0 5-179,0 0 1,0 4 28,0-4 0,-4 2-203,-1-2 0,-4-3 14,4 3-64,-6-4 1,9 0-763,-3-1 635,4-6 1,2 3 25,4-6 0,3-1 7,6-4 1,0 0-27,1 0 1,-1 0 101,0 0 1,5 0 189,0 0 0,2-4 0,-2-1 0,-4-6 0,6-3 0,-7-9 0</inkml:trace>
  <inkml:trace contextRef="#ctx0" brushRef="#br2">24057 10165 7972,'1'-8'0,"4"3"0,-2-1-177,7 1 1,-1 0-172,6 5 0,-1 5 754,0 0 0,-5 6-35,1-2 0,-1 4-232,6 1 1,-6 2-15,1 3 1,-6-2-146,6 7 1,-7-5 123,2 5 1,-4-1-170,-1 6 1,0-6-97,0 1 0,-1-5-365,-4 5 1,2-12-14,-7 3 340,7-4 21,-3-3 0,6 0 666,0-4-197,0-2-182,0 4 1,6-6-104,4 0 0,2 0 52,2 0 0,5-6-192,0-4 0,2-7-428,-2-2 0,-3-2 562,3 3 0,3-5 0,0-5 0</inkml:trace>
  <inkml:trace contextRef="#ctx0" brushRef="#br2">24327 10094 7977,'14'0'0,"0"0"-155,1 0 0,-1 0-144,0 0 1,0 6 417,1 3 0,-3-1 415,-2 2 0,1-1-181,-7 6 0,6 0-115,-5 4 1,-1-1-30,-4 5 1,-4-4 14,-1 5 1,-1-5 13,1 5 1,3-7-267,-2 2-371,2-3 0,4-4 278,2-2 0,4-4-55,6-6 1,7 0-294,3 0 1,2-1 216,3-4 0,4-3-741,0-6 993,7 0 0,-4-1 0,7 1 0</inkml:trace>
  <inkml:trace contextRef="#ctx0" brushRef="#br2">22550 14785 8046,'0'-14'225,"-7"0"662,6 6-334,-5 1-229,6 14 0,0 2 44,0 10 0,0 5-135,0 9 1,4 3 28,1 7 1,1-3-91,-1 2 0,1 4-120,4 11 1,3 0-836,-4 0 671,4-7 100,1-1 0,0-8-549,0-3 1,1-3 70,-1-7-610,0-6 287,-6-1 12,4-7 555,-10-6 0,4-10 246,-6-12 0,-12-13 0,-4-9 0</inkml:trace>
  <inkml:trace contextRef="#ctx0" brushRef="#br2">22521 14671 8046,'10'-28'0,"-1"-1"0,1 6 968,4-1-368,7 13-289,1-8 1,6 17 154,1-2 0,-1 2-226,0 2 1,1 5-74,-1 0 1,-1 10 21,-3 0 0,-4 4-114,-5 0 0,-3 3 14,-2 6 0,-4-4-202,-6 0 0,0-1-644,0 6 422,-6-1 113,-9 1 0,-8-1-365,-10 0 422,-4 1-56,-5-7 0,-6 3-62,1-6 0,6 0-147,8-5 0,9-1-659,5-4 1089,3-2 0,2-1 0,0 2 0</inkml:trace>
  <inkml:trace contextRef="#ctx0" brushRef="#br2">23090 15212 8068,'0'14'0,"0"0"823,0 0-448,0 0 1,0 7 103,0 3 0,0-2-282,0 1 0,2 0-224,2 0 0,-2 4 166,3-3 1,-4-4 233,-1-1-1102,0 3-462,0-6 1,5-3 657,0-13 533,-1-6 0,-10-15 0,-2-1 0</inkml:trace>
  <inkml:trace contextRef="#ctx0" brushRef="#br2">22991 14074 7961,'0'-8'-53,"0"2"1,4 12 241,1 4 0,4 2 543,-4 3 0,0 5-543,-5 4-154,0 3-50,0 1 0,0-4-79,0 0 0,0-2 48,0 1 0,0 3-135,0-7 0,0-5 105,0-5 1,-5-4-150,0 5 315,1-7-212,4 3 28,0-6 367,0 0 1,1 6-82,4 4 1,3-2-73,6 1 0,-4 1 143,-1 4 0,-1 0-58,2 0 1,1 5 85,-7 0 1,6-5-142,-5-4 1,-1-1 18,-4 6 0,0-6-196,0 1-95,0-7-174,0 9-201,0-10 0,-6 9 199,-4-6 0,3 4-45,-3-4 0,1 0-116,-6-5 0,6 0-951,-1 0 1410,7-7 0,-9-7 0,4-8 0</inkml:trace>
  <inkml:trace contextRef="#ctx0" brushRef="#br2">23190 14117 7961,'9'-8'872,"1"3"-353,-7 4-78,3 7 1,-1 2 276,-1 6 0,1 7-337,-5 2 0,5 4-174,0 2 0,-1 1-231,-4 3 1,0-2-334,0 7 0,2-6-2106,3 1 2463,-4-3 0,12-1 0,-5-1 0</inkml:trace>
  <inkml:trace contextRef="#ctx0" brushRef="#br2">23360 14913 7961,'0'8'985,"0"-2"-110,0-6 1678,0 0-2323,7 0 0,-4 0-1287,6 0 539,-6 0 325,10 7 193,-5-6 0,6 12 0,0-5 0</inkml:trace>
  <inkml:trace contextRef="#ctx0" brushRef="#br2">23701 14472 7898,'-7'2'0,"2"3"0,3 4 537,2 10 0,0 5-82,0 9 1,2-1 31,3 5 1,-2 1-228,6 5 1,-4 0-41,4-1 1,-4 6-9,5-1 0,-3 5-119,3-4 0,3-1-451,-4-4 1,-1-2 294,1-3 0,-1-10-1847,2-9 1171,2-3 0,-10-10-77,3-6 1,-4-13 482,-1-10 1,-6-10 332,-3-5 0,-4-3 0,-1-2 0</inkml:trace>
  <inkml:trace contextRef="#ctx0" brushRef="#br2">23659 14344 7923,'8'-22'4,"3"2"98,-7 6 1,8 4 99,-3 1 0,4 5 429,1 0 0,5 2-184,0 2 0,0 0-239,-5 0 0,0 5-22,0 0 1,-4 6-100,-1-2 0,-4 5 75,5 5 1,-7-1-105,1 5 0,-8 3-39,-6 7 1,-2 3-344,-3 7 0,1-1-508,0 1 0,-5-2 417,0-3 1,2 2-1254,7-7 1668,-2 0 0,-3-11 0,-7-1 0</inkml:trace>
  <inkml:trace contextRef="#ctx0" brushRef="#br2">24014 14885 8029,'14'0'360,"1"0"1,-6 4-6,1 1 1,-3 6 1128,3-1-1212,3 2 0,-7 7-43,3 0 1,-2 5-225,-7-5 1,0 9 117,0-4 1,-2 6-444,-3-6 1,-2-2 117,-8 1 1,3-5-305,2 1 367,-9 3 1,11-11-36,-6 3 0,1-8 566,9 4-263,-1-7 0,7 3 0,2-6 0,4 0-34,6 0 0,7 0-345,3 0 0,-2-1-160,1-4 1,0 2-207,0-7 1,4-1-35,-3-8 0,-4 2 650,-1-7 0,-3 1 0,-2-6 0</inkml:trace>
  <inkml:trace contextRef="#ctx0" brushRef="#br2">24000 13961 8029,'-9'-8'1136,"-1"3"-1180,7 10 0,-3 3-3,6 6 1,0 0 637,0 0 1,4 0-198,1 1 0,5-1-512,-6 0 1,6-4-51,-6-1 1,1 2-6,-5 8 1,0-6-260,0 6 1,0-12 225,0 8 1,-5-4-4,1 3 1,-6 0 23,6 0 1,-1-4 568,5-1-328,0 1 1,0 4 133,0 0 1,6-4 68,4-1 0,4-4 176,5 4 0,-3-5-149,2 0 0,-2-2-50,-1-2 0,-1 5-145,0-1 1,-5 1 220,1-5-217,-7 0 0,3 2 13,-6 2 0,0 0-117,0 5 0,-6-4-93,-3 4 1,-4 1-179,-1 4 1,-5 0-107,0 0 0,0-1-326,5-3 0,4-4-358,1-6 0,1-6 69,-2-4 1001,4-9 0,6-3 0,0-6 0</inkml:trace>
  <inkml:trace contextRef="#ctx0" brushRef="#br2">24227 13961 8029,'15'0'0,"-1"0"0,0 0 301,0 0 1,1 6 242,-1 3 0,0 4 284,0 1 1,-1 0-448,-4 1 1,2 4-171,-6 0 0,0 4-221,-5-4 1,0 6 95,0-1 1,0-3-58,0-2 0,-2-4 55,-2 0 0,0-7-423,-5-4 1,4 3 47,-4-3 703,6 1-332,-4-5 1,9-5 97,3 1 0,2-3-225,8 3 1,5 0 151,4-5 0,9 1-1981,5-1 1876,-3-4 0,12-1 0,-3-8 0</inkml:trace>
  <inkml:trace contextRef="#ctx0" brushRef="#br2">19123 6724 8111,'-14'7'0,"0"2"0,-2 4 326,-3 1 0,2 2 0,-7 4 464,-1 9 1,-2 1-938,-2 8 0,6 0 111,-1 4 1,5-5-445,-5-4 1,7-3 23,-2-2 1,8-6-857,2-3 1312,5-3 0,-8-8 0,4-2 0</inkml:trace>
  <inkml:trace contextRef="#ctx0" brushRef="#br2">18867 7051 8111,'2'15'0,"3"-1"0,-4 0 367,4 0 0,1 0-37,-1 1 1,5-6-24,-6 1 1,3-6-71,-3 6 1,0-7-637,5 2 23,-6-4-247,10-1 623,-12-6 0,6-2 0,-7-6 0</inkml:trace>
  <inkml:trace contextRef="#ctx0" brushRef="#br2">18981 7037 8111,'10'2'0,"-1"2"131,1-2 0,4 4 121,0-6 1,-5 0-592,1 0 194,-1 0 164,6-6 1,-6-2-232,1-6 0,-1-7-135,5-2 0,1-4 347,-1-2 0,0-5 0,0-3 0</inkml:trace>
  <inkml:trace contextRef="#ctx0" brushRef="#br2">19209 6781 8111,'0'29'81,"-7"1"196,-2 3 1,-2 2 187,1 3 0,-2 1-289,2-6 0,-2 5 14,-3-5 1,1 0-449,0-4 0,4-7 200,1-3 0,-1-3-771,-4-2 1,0-6 193,0-3 635,0-4 0,-7-1 0,-1 0 0</inkml:trace>
  <inkml:trace contextRef="#ctx0" brushRef="#br2">18825 7208 8111,'0'19'-200,"0"0"1,4 6 361,1-1-136,0 2 182,-5-3 1,0 2 329,0-6 0,0 4-239,0-4-376,0 7 0,2-12-332,2 0 330,-2-6 0,6-8-233,-4 0 0,3-13 124,2-6 1,9-7 14,-4-8 0,5 4-35,0-3 1,3 3 104,6 2 0,-4-1 58,0 1 0,-1 1 125,6 3 1,-2-1 316,-4 6 1,-2 5 40,-7 4 78,0 7-292,1-3 1,-7 12-81,-4 4 0,-7 7 37,-2 2 1,-10 6-478,0-1 1,-4 3-31,0 1 0,-3 6-199,-6-1 1,4 1 193,0 0 0,7-4 9,-2 3 1,3-3 184,2-2 1,5-10-150,-1-4 428,7-9 1,-2 1-46,10-6 1,4-8 114,10-6 1,-1-7-166,6-7 1,-2-1-78,1 1 0,3-2-152,-7-3 0,0 3 182,-5-3 0,0 3 0,0 1 0</inkml:trace>
  <inkml:trace contextRef="#ctx0" brushRef="#br2">19109 7265 8111,'-14'22'-352,"0"-3"0,1 1 821,4-1 0,-3 6-27,8-1 1,-6 3 39,6 1 1,-6-4-116,5 0 0,1-7-328,4 2 0,-5-3 258,0-2-1033,0 0 77,5 1-298,0-8 592,0 0 1,7-14 116,2-2 1,4-8-127,1-2 1,0-2 34,0 2 0,1 2 360,-1-7 0,0 7-142,0-2 0,1 3 332,-1 2 0,0 4 252,0 1-47,-6 6 136,5-4 1,-12 15-223,4 6 1,-10 7-28,-4 7 1,-4 1-106,-1-1 0,-2 5-302,-3 1 1,2-1 114,-7-5 0,5 1-492,-5-1 0,6 1 114,-6-1 1,6-4-36,-1-1 0,8-5 402,2 1 0,-1-4 0,-4 0 0</inkml:trace>
  <inkml:trace contextRef="#ctx0" brushRef="#br2">19066 7620 8111,'21'-14'0,"-4"6"356,7 3 1,-2 4-100,2 1 0,-2 6 366,-3 3 0,-2 4-177,7 1 1,-7 0-2500,2 1 2053,3-1 0,1 0 0,5 0 0</inkml:trace>
  <inkml:trace contextRef="#ctx0" brushRef="#br2">19223 7904 7987,'-10'0'280,"1"0"2,6 0 1,-5 2 0,5 3-338,-2 4 1,-1 9-76,1 0 0,3 1-449,-2-4 1,2-1 12,2 0 1,-5 0 102,0 0 463,1 1 0,4-1 0,0 0 0</inkml:trace>
  <inkml:trace contextRef="#ctx0" brushRef="#br2">19138 8203 7987,'0'8'0,"0"4"0,0-2 0,0-2 0,0 1 0,0 1 0,0 4 0,4 0 0,1 0 0,0-4 0,-5-1 0,0 1 0,0 4 0,0 0 0,0-4 0,0-1 0,0-4 0,0 4 0,0-4-448,0 5 1,-5-6 447,0 6 0,-6-1 0,3 6 0</inkml:trace>
  <inkml:trace contextRef="#ctx0" brushRef="#br2">19152 8487 7987,'14'0'-300,"0"-6"0,0-2 0,1-6 0</inkml:trace>
  <inkml:trace contextRef="#ctx0" brushRef="#br2">18867 8672 8063,'-14'-6'153,"2"3"419,2-7 330,4 7-640,6-10 1,1 5-131,4-6 1,3 0-12,6 0 0,7 0-205,2-1 1,-2 1-568,-2 0 0,1 0 444,-1-1 0,-4 6-1504,-6-1 868,-6 7 843,4-3 0,-7 6 0,0 0 0</inkml:trace>
  <inkml:trace contextRef="#ctx0" brushRef="#br2">18910 8516 8063,'-6'8'-107,"4"4"0,-4-4 180,6 6 1,0 1 408,0-1 0,0-5-143,0 1 1,0-1-241,0 5 0,0 1-9,0-1 1,0 0-216,0 0 1,0-4-292,0-1 286,0-6-466,0 4 423,0-7 0,1-7-77,4-2 0,3-9 46,6 0 1,0-1 41,1 4 1,-1 6 210,0-1 1,0 7-154,1-1 174,-1 2 0,-2 4-67,-2 2 1,-4 6-14,-6 9 0,-6 1 35,-4 4 1,1 1 10,-5-6 0,4 5-160,-4-5 0,0 0-238,4-5 1,-2-1-52,-3-4 413,8-3 0,-12 1 0,3 1 0</inkml:trace>
  <inkml:trace contextRef="#ctx0" brushRef="#br2">18910 8757 8063,'8'0'-246,"-2"7"0,-6-4 407,0 6 1,0-4 78,0 4 1,0-4 53,0 5-304,0-7-13,0 9-170,-6-10-298,4 4 263,-4-6 133,6 0 0,6 2 61,4 3 0,-2-4-117,1 4 1,1-3 71,4-2 1,0 0 81,0 0 1,1-5 9,-1 0 1,-5-1 15,1 1 1,-7 2 120,2-7-165,-4 7 48,-1-9-26,0 10 0,-1-4-133,-4 6 1,-3 8 75,-6 6 0,-5 0-148,0 5 1,0 3 58,5 2 1,-1-2 37,1 2 0,-3-7 111,3 2 1,-4 2-162,9-3 157,-4 1 0,4-9-126,-1-1 681,7-5-363,-3 2 0,7-11 78,4 0 0,0-6 13,9 2 0,-1-9-112,10 0 1,1-3-82,4 2 1,6 2 22,-1-7 1,5 5-204,-5-5 1,0 7 103,-4-2 1,-7 5-766,-3 4 296,-4 4-99,-7 6 0,-1 3 548,-7 7 0,-13-1 0,-3 12 0</inkml:trace>
  <inkml:trace contextRef="#ctx0" brushRef="#br2">18882 9027 8063,'7'0'336,"6"0"-288,-5 0 1,0 7 212,-3 2-264,-4 4 1,-1 1 205,0 0-384,0 1 4,0-1 0,0-6 42,0-2 0,0-8-83,0-2 1,2 0 87,3-5 1,2 1 79,8-1 1,4-2 81,0 6 0,4-5-84,-4 6 0,0-1 157,-5 5 0,-4 0 62,-1 0-37,-5 0 2,2 0-94,-6 0 0,-2 5-222,-2-1 1,0 6 74,-5-5 0,-1-1-313,-4-4 0,0 0 15,0 0 407,0 0 0,-1-6 0,1-2 0</inkml:trace>
  <inkml:trace contextRef="#ctx0" brushRef="#br2">19194 8772 8063,'15'-23'-258,"-6"8"-65,1 5 1,-6 2 584,6-1 281,-7 2 1,3 9-477,-6 3 1,0 3 79,0 6 1,0 2-2,0 3 0,-6 3-2,-4 6 0,-2-4-208,-2 0 1,-1-1-113,1 6 0,0-6-170,0 1 1,0-5-942,-1 5 896,1-7 0,1-1 391,4-7 0,-4-5 0,5 2 0</inkml:trace>
  <inkml:trace contextRef="#ctx0" brushRef="#br2">19123 8971 8063,'15'-8'-107,"-1"3"0,0 3 136,0 2 0,0 0 728,1 0-479,-1 0 0,0 2-315,0 3 1,-4-2 56,-1 6 0,-4-4-1257,4 5 732,-5-7 505,2 9 0,0-10 0,2 4 0</inkml:trace>
  <inkml:trace contextRef="#ctx0" brushRef="#br2">19379 8473 7465,'-1'24'676,"-4"-1"1,2 3-272,-7 7 0,6 2-480,-6 2 1,5 3 70,-4-7 1,1-4-143,-2-6 1,3-5 28,2 1-411,3-4 123,-4-7 237,6-1 0,0-18-39,0-4 0,6-8-82,4-1 0,1-3 148,-2-1 1,4 4-4,-4 0 1,4 2 212,1-2 0,0 4-110,1 6 0,-1 0 110,0-1 1,0 7 123,1 4 1,-1 2 197,0 2 0,-5 2 86,1 2 0,-7 0-171,2 5 1,-4 5-308,-1 5 0,0 6 116,0-1 1,-4-2-676,-1 2 1,-6 0 292,1 4 1,-2-1 266,-2-3 0,-1 2 0,1-3 0</inkml:trace>
  <inkml:trace contextRef="#ctx0" brushRef="#br2">19408 8715 8032,'8'19'507,"-4"0"1,-2 1-94,-2-1 0,-2 3-373,-2 7 1,0-1 153,-5 0 0,1-4-202,-1 0 1,-4 0 66,3 4 0,3-4-384,-3-1 0,5-5-93,-4 1 0,4-3-973,-4-2 1390,5-6 0,-8-2 0,4-6 0</inkml:trace>
  <inkml:trace contextRef="#ctx0" brushRef="#br2">19408 8971 8032,'14'0'142,"0"0"70,0 0 1,7 1 553,3 4 0,2 3-239,3 6 0,4 0-405,0 0 1,5 1 13,-5-1 0,5-5-1572,-5 1 1436,7-7 0,-4 10 0,7-5 0</inkml:trace>
  <inkml:trace contextRef="#ctx0" brushRef="#br2">18796 10989 8109,'15'0'-154,"0"0"-63,4 0 1,-1 0 77,5 0 1,6-6 188,4-4 0,0-2-87,-4-2 1,-6-1-357,1 1 393,-7 0 0,4-7 0,-7-1 0</inkml:trace>
  <inkml:trace contextRef="#ctx0" brushRef="#br2">19010 10790 8109,'0'29'-538,"4"-1"376,1 1 1,0-1 572,-5 0 1,0 1-68,0-1 0,-7 1-303,-2-1 1,-4-4 80,-1 0 0,5-7-108,-1 2 1,1-8-142,-6-2-133,8-5 0,-1 2-106,3-6 0,5-2 180,0-2 1,6-9-27,8-6 1,2 0-31,3 5 0,2-5 122,2 0 0,3 0-42,-7 5 0,0 4 162,-5 1 0,-6 6 0,4-4 0,-4 7 0</inkml:trace>
  <inkml:trace contextRef="#ctx0" brushRef="#br2">18953 11160 8109,'0'9'-361,"0"1"0,4-5 461,1 4 0,6 1 236,-1 4 0,-4-5-189,-1 1 129,3-1-476,-7 5 268,6-6-258,-7-1 0,1-7-13,4 0 1,-2-2-24,7-3 0,-6-3 27,6-6 0,-1 0 95,5 0 1,-1 0 69,-3-1 1,2 6-57,-2-1 1,-2 7 368,1-2-264,-6 4 1,4 7 148,-7 4 0,0 4-15,0 5 1,-7-3-89,-2 3 1,-5 1-83,-5-1 1,3 0-6,-3-5 0,-2 4-94,2-4 0,-1 2 74,1-12 1,3 3-173,-3-3 0,3-2 28,2 3 1,6-10-37,3-4 1,-1-4 215,1-1 0,2 4 10,8 1 0,3-1 0,6-4 0,5 1 0,0 4 0,11-2-10,-2 6 1,4-6-3,-4 2 0,1-4 67,-1-1 0,1 0-57,-1-1 1,-6 1 23,-3 0 1,-3 4 32,-2 1 1,-4 1 58,-1-1-12,-6 2 1,-3 7-92,-9 0 1,-4 11 174,-1 4 0,-6 8-85,-4 1 1,-8 3 97,-1 1 1,-2 1-95,2-1 0,3 0-3,-3 1 0,4-2-23,6-4 0,2-2 4,7-7 1,1-4-77,4-1 74,3-6 1,12 2-151,3-10 1,10-3 120,5-6 1,9 0-104,5 0 0,5 0 88,4-1 0,-7 1-274,2 0 1,-8 0-234,-1-1 262,-3 1 1,-8 6 207,-3 4 0,-3-4 0,-2 0 0</inkml:trace>
  <inkml:trace contextRef="#ctx0" brushRef="#br2">19024 11430 8109,'14'6'302,"0"1"-50,0 2 1,-4 2 371,-1-6-365,1 6-376,4-9-329,0 10 356,1-10-415,-8 4 370,6-6 1,-10-5 10,7 1 0,-6-1 45,6 5 0,-5 0 190,4 0 0,1 0-46,4 0 132,0 0 0,0 0-123,0 0-28,-6 6 0,0-4 61,-3 3-49,-3 2 0,2-3-72,-8 5 1,0-4 50,-5 4 0,-1-4-131,-4 4 1,-2 1 49,-2 4 1,2-1-99,-3-4 1,-2 2-51,2-6 1,0 0 94,5-5 0,1-2-388,4-3 1,-2-10-13,6-14 497,0-5 0,12-9 0,1 0 0</inkml:trace>
  <inkml:trace contextRef="#ctx0" brushRef="#br2">19365 11174 8109,'9'-8'-317,"1"3"69,-1 4 1,1-4 89,-1 0 1,-4 1 934,5 4 0,-6-5 126,6 0-551,-1-6-428,6 3 0,-1-1 78,0-1 1,-5 7-202,1-2 222,-7 10 1,3 8-164,-6 6 1,-1 8 7,-4 1 0,-3 0-42,-6 6 0,0 0 94,0 0 0,-1-1-3,1-5 1,1-1-424,4-3 243,-4-4-210,5-6 330,-6-6 0,6-8-151,4-9 0,2-10 294,2-5 0,-6-3 0,-2-1 0</inkml:trace>
  <inkml:trace contextRef="#ctx0" brushRef="#br2">19379 11274 8109,'14'0'-1019,"1"4"946,-1 1 1,5 6 72,0-1 0,0 1 177,-5-2 0,2 2-139,3-6 1,-3 4-667,2-4 628,-2 0 0,-2-11 0,1-2 0</inkml:trace>
  <inkml:trace contextRef="#ctx0" brushRef="#br2">19564 10890 8109,'13'1'-5,"-4"4"1,2-2 180,-6 7 1,0-1-50,-5 5 0,0 1 110,0-1 1,0 2-309,0 3 0,-2-2 9,-3 7 0,-1-7-162,-3 2-40,-4-3 317,11-8 0,-4-4-361,6-8 0,6-4 85,4-6 0,7-2-69,2-3 1,2 3 71,-2-3 1,-4 3 97,4 2 1,2 5 0,-2-1 1,5 7 197,-5-2 0,0 4 492,-5 1-398,0 0 1,-1 6 225,-4 3 1,-3 4-127,-6 1 1,0 5 12,0 0 1,-6 6-77,-3-1 0,-9 3-359,-1 1 1,-4 4 0,4-4 0,-7 7-65,3-11 1,1 4-63,-2-9 1,6 0-718,0-5 994,2-6 0,-5 5 0,-1-5 0</inkml:trace>
  <inkml:trace contextRef="#ctx0" brushRef="#br2">19635 11217 8109,'14'-7'-148,"-6"6"0,-1 1 199,-7 9 0,-7 4-159,-2 1 0,-4 5 71,-1 0 1,0 5-91,-1-5 1,1 0-72,0-5 1,1-5-433,4 1 630,-4-1 0,5 6 0,-6-1 0</inkml:trace>
  <inkml:trace contextRef="#ctx0" brushRef="#br2">19664 11330 8109,'28'-14'-163,"0"0"0,-1 6-204,-3 3 1,-2 4 569,-3 1-147,-3 0 1,3 6-440,-10 4 1,-2 2 382,-7 2 0,-7 7 0,-1 1 0</inkml:trace>
  <inkml:trace contextRef="#ctx0" brushRef="#br2">19408 11657 8966,'0'15'240,"0"-1"0,0 0-199,0 0-1569,0 1 1528,0-1 0,0 0 0,0 0 0</inkml:trace>
  <inkml:trace contextRef="#ctx0" brushRef="#br2">19393 11913 8053,'0'10'455,"0"-1"-344,0-6 215,0 10-341,0-5 313,0 6-1216,0 0 918,0 1 0,7-1 0,1 0 0</inkml:trace>
  <inkml:trace contextRef="#ctx0" brushRef="#br2">18896 12496 8053,'0'-14'-899,"1"1"758,4 4 0,-3 1 38,2 3 1,-2 4 105,-2-6-66,0 7 1731,0 0-1668,6 0 0,2 0 0,6 0 0</inkml:trace>
  <inkml:trace contextRef="#ctx0" brushRef="#br2">19095 12425 7676,'14'-6'363,"7"3"255,2-7 1,6-1-496,4-8 1,3-5-1,7-9-154,0-5 1,-2-3 4,-3-1 1,1 2-546,-6 7 1,-4 1-12,-6 13-557,-12 1 1139,2 10 0,-19 8 0,-2 8 0</inkml:trace>
  <inkml:trace contextRef="#ctx0" brushRef="#br2">19251 12340 7332,'7'-8'-34,"0"-5"1,8 12 302,-1-4 1,-1 5 242,-4 5 0,2 3-361,-6 6 0,4 0-220,-4 0 0,0 1-176,-5-1 0,0 0 151,0 0 0,0-4-349,0-1 172,0-6 271,0 4 0,6-7 0,2 0 0</inkml:trace>
  <inkml:trace contextRef="#ctx0" brushRef="#br2">19408 12326 7997,'0'14'708,"0"0"-254,0 0-447,0 1-110,6-1-225,-4-6 0,5-4-224,-2-8 0,-2-6 293,7-9 1,-5 2-257,4-7 515,-6 0 0,10-4 0,-5 0 0</inkml:trace>
  <inkml:trace contextRef="#ctx0" brushRef="#br2">19536 12183 7997,'8'7'-228,"-4"2"1,-2 5 584,-2 5 0,0 4-51,0 5 0,-5-6-235,0-3 1,-4 2 63,4-2 0,-6 4-368,2-4 0,-4 0-65,-1-5 0,4 1-253,1-1 0,-2-5-227,-8 1 778,3-7 0,-11 10 0,5-6 0</inkml:trace>
  <inkml:trace contextRef="#ctx0" brushRef="#br2">19237 12510 7997,'-8'7'-101,"2"1"16,6 6 1,0 5 247,0 0 0,0 6 218,0-1 0,1 3-490,4 1 0,-3-4 87,2-1 0,-2-5-111,-2 1 0,5-3 67,0-2 0,1-6-132,-1-4 1,-2-4-10,6-4 1,-4-11-32,4-8 0,1-4 97,4-2 1,0-1-71,1-3 1,4 3 240,-1-3 1,1 3-139,-4 2 1,0 1 641,4 3-184,-3 4 237,5 12-354,-7 1 1,-6 14-160,-3 2 1,-5 10-10,-5 5 0,-3 1-19,-6-1 1,-2 3-205,-3-4 1,3 4 39,-3 2 0,3-3-4,2-2 1,0-2 90,0-3 1,1-8-2,4 4 1,1-11 36,3 1 1,3-5 2,-2-5 1,8 1-57,6-11 0,3 3 0,1-12 1,0 5-145,0-5 0,2 2 109,3-2 1,-3-1-194,3 6 0,-8 0 276,-2 5 0,1 0 0,4 0 0</inkml:trace>
  <inkml:trace contextRef="#ctx0" brushRef="#br2">19465 12567 7997,'-8'15'-609,"-5"5"426,4 4 1,2-2 833,2 2 1,-1-1-185,1 6 1,1-2-311,4-4 1,-5 3 46,0-8-216,0 8 0,5-10 97,0 2-521,0-8 30,0-4 0,0-7 242,0-4 1,7-3-169,2-6 1,4-7 95,1-2 0,0 2 56,1 2 1,0-1 82,4 1 0,-3 0 171,3 4 327,3 8-144,-6 0 45,4 7 0,-12 11-104,-3 4 1,-10 5-43,-4 4 0,-4-1-55,-1 11 0,-2-4-135,-3-2 0,2 1-63,-7-1 1,7-1-324,-2-4 0,3 3 212,2-7 208,0-7 0,-7 7 0,-1-3 0</inkml:trace>
  <inkml:trace contextRef="#ctx0" brushRef="#br2">19436 12909 7997,'14'-5'276,"1"0"1,5 0-67,4 5 0,-1 2-70,6 3 0,-4 3-55,8 6 0,4 0-85,1 0 0,-4 7 0,1 1 0</inkml:trace>
  <inkml:trace contextRef="#ctx0" brushRef="#br2">19763 14487 8115,'-14'0'-497,"0"4"983,-1 1 0,1 8-213,0 1 0,-7 3-20,-2 12 0,1-7-338,-2 11 0,0-1 86,-4 5 1,1 1-319,3-9 1,2 2 181,3-7 0,8-3-462,-3-2 0,4-8 124,1-2 473,3-6 0,-1 4 0,-1-7 0</inkml:trace>
  <inkml:trace contextRef="#ctx0" brushRef="#br2">19493 14785 8115,'8'6'0,"3"-2"-81,-6 5 1,4 1-99,-4 4 0,0 2 636,-5 2 0,0-2-55,0 3 0,0-3-644,0-2 160,0 0-459,0 1 0,0-6 541,0 1 0,0-7 0,0 3 0</inkml:trace>
  <inkml:trace contextRef="#ctx0" brushRef="#br2">19706 14742 8115,'0'15'-525,"0"-1"1,-1 0 959,-4 0 0,3-4 135,-2-1-696,-4 1-113,6 4 0,-3-6-691,10-3 930,-3-4 0,10-7 0,-4-2 0</inkml:trace>
  <inkml:trace contextRef="#ctx0" brushRef="#br2">19834 14728 8115,'0'10'-166,"0"-1"1,-1-4-208,-4 4 0,-3 1 320,-6 4 0,-2 2 75,-3 3 1,-2-3-224,-2 3 1,-9-4-64,4 0 264,-4-1 0,-3 0 0,-1 0 0</inkml:trace>
  <inkml:trace contextRef="#ctx0" brushRef="#br2">19422 14885 8118,'0'14'193,"0"5"-80,0 0 1,0 11 77,0-2 0,0 5-127,0 1 0,0-3 8,0 7 0,0-6 100,0 1 1,0-10-405,0-4 196,0-3-151,6-2 1,-3-14-96,7-9 1,-1-12-12,6-12 0,0 2-140,4-7 0,-1 5 128,5-5 0,1 3 158,4 2 0,-4 0 31,0 9 0,-2 2 207,2-2 1,1 11-92,-6-1 0,0 8 505,-5-4-266,-6 7 0,-2 3 87,-6 10 1,0 2-126,0 3 1,-6 4-72,-3 0 1,-9 6-157,-1-2 0,-6 0 91,1 0 1,2-1-160,-2 2 0,7-3 74,-2-7 0,3-2-207,2-2 190,6 3 14,2-12 0,7-1-10,4-9 0,3-6 31,6-3 0,5 0-205,0-6 1,6 5 55,-1-4 0,-2 5-84,2-1 1,-7 4 39,2 0 1,-3 1 194,-2 0 0,-4 5 0,-1-1 0,-6 7 0,4-3 0,-9 12 0,-3 3 0,-2 4-16,-8 1 0,0 7 73,-4 2 0,1 4 479,-6 2 1,6 6-197,-6 2 1,5 3 165,-5-2 0,7-2-132,-2-3 1,3-4-132,2-1 1,4-1-278,1-8 1,6-5 182,-2-4-642,3-7 1,2 2 297,0-10 0,2-3-363,3-6 1,9-7 190,10-2 1,-2-9-11,1-1 1,1 4 157,5 6 0,-3 4 179,-2-5 0,1 8 106,-6 2 0,0 1 133,-4 9 638,-1-1-607,0 5 1,-6 6 169,-3 4 0,-5 9-124,-5 4 0,-3-1-182,-6 2 1,-5 0-27,0 4 1,-6 1-137,1-1 0,-1-1-112,1-3 1,-1-4-376,6-6 1,0-1 554,4-4 0,-5 4 0,-2-5 0</inkml:trace>
  <inkml:trace contextRef="#ctx0" brushRef="#br2">19649 15268 8115,'29'-6'180,"-1"-3"0,1 2 54,-1 3 1,1 2-269,-1 2 0,-4 0 60,-1 0 0,-5 6-447,1 4 421,-4-4 0,6 13 0,1-3 0</inkml:trace>
  <inkml:trace contextRef="#ctx0" brushRef="#br2">19265 15979 8115,'0'-8'0,"7"-3"0,2 5 0,4-2 0,6-1-54,0-6 0,5 0-2,-6-4 0,6-3-65,-5-7 0,5 5-162,-5 1 0,-2 4-488,-7-5 771,2 13 0,-10-14 0,4 9 0</inkml:trace>
  <inkml:trace contextRef="#ctx0" brushRef="#br2">19393 15809 8115,'0'20'-414,"0"-4"345,0 3 0,0-3 323,0-2 1,0 5-111,0 0 1,-1 0-126,-4-5 0,2 7-102,-7 2 1,1-1 84,-5 2 0,4-7-247,1 2 1,4-3 90,-4-2 1,5 1-145,0-1 32,2-6 168,2-2 0,5-8-47,0-2 0,6-4 2,-2-6 1,4-7 142,1-3 0,0-1 0,0 1 0,-6-2 0,5 10 0,-5-5 0</inkml:trace>
  <inkml:trace contextRef="#ctx0" brushRef="#br2">19393 16065 8115,'-7'20'-700,"-1"-4"490,3 3 0,3-3 550,-2-2 1,2 0 216,2 0-475,-6 1 97,4-1-209,-4-6-22,6-2-437,0-6 182,6-6 0,-4 2 152,2-5 1,3 4 10,-3-4 1,3 6-41,-2-2 47,-4-3-84,12 6 361,-12-4-17,6 6-86,-7 0 1,-2 2 25,-3 2 1,2 4-69,-6 7 0,4-1 130,-5 0 0,6 2-76,-6 3 0,2-2 98,-1 7 0,3-7-69,6 2 0,0-3 409,0-2-364,0 0 1,1-1-164,4-4 1,3-4-183,6-10 1,0-4 102,0-10 1,-3 2-140,4-7 1,-4 2 48,8-2 0,-8-1 31,-2 6 0,-1 0-81,2 5 228,-4 6 60,-6 2 1,-2 12-65,-2 3 0,-4 4 262,-6 1 0,-1 7-75,1 2 1,0 3 5,0-3 0,-1 4-50,1-3 0,2-4 207,2-1 0,2-3 169,3-2-191,4-6-238,-5-1 1,12-9-150,3-3 1,4-4-191,1-10 1,0 1 133,1-5 0,-1 5-24,0-1 1,0 4 63,1 0 1,-1 3 109,0 2 0,-6 4 0,-2 6 0</inkml:trace>
  <inkml:trace contextRef="#ctx0" brushRef="#br2">19408 16448 8115,'9'0'344,"1"0"-77,-7 0 1,8 7-245,-6 2 1,-1 4 142,-4 1 1,0 0-157,0 0 0,0 1-67,0-1 0,-4 0-73,-1 0 0,-1 1 101,1-1 0,2-5-183,-7 1 0,7-6-96,-2 6 59,-3-7 40,7 3 0,-10-7 79,6-4 1,2-3-76,8-6 1,-2 0 195,6 0 1,1-1 2,4 1 0,-5 0-34,1 0 0,-1 1 6,6 4 44,-1-4-78,0 5-206,-6 0 211,-2 2-319,-6 12 289,-6 2 1,3 5 92,-7-4 0,7-3 0,-10 1 0,6 1 0</inkml:trace>
  <inkml:trace contextRef="#ctx0" brushRef="#br2">19706 16121 8115,'8'-7'127,"-2"0"1,1 2 178,2 1 0,-1-1-156,2 5 1,-6 0 102,6 0 0,-5 0-275,4 0 1,-4 0 165,4 0-256,-6 0 1,4 6 21,-7 4 1,-2 4 39,-3 5 1,-2-2-80,-8 7 1,0 0-177,-4 4 1,3 1-37,-3-1 1,0-1 118,5-3 1,-5-4-54,4-6 0,6-1 12,-5-4 1,3-2 46,-4-7 1,6-2 215,0-3 0,5-7 0,0-7 0,2-5 0,2 5 0,2 0 0,2 5 0,4 1 301,6 4 0,5-2-135,0 6 1,7 0 455,-3 5 0,-1 2-213,2 3 0,-5-2 7,5 6 1,-5 1-154,4 4 1,-5 0-253,1 0 1,-3-6-227,-2-3-385,0 3 0,0-8-866,0 0 1466,-6-6 0,5-15 0,-5-1 0</inkml:trace>
  <inkml:trace contextRef="#ctx0" brushRef="#br2">19962 15823 8115,'0'14'0,"0"5"-81,0 0 1,0 6 289,0-1 1,-1 4 329,-4 6 0,2-8-265,-7 8 1,5-9-116,-4 3 1,1-1-142,-1-8 1,1 0 84,3-5 1,3-4-337,-2-1 225,2-6 1,2-3-467,0-9 0,6-10 128,4-5 1,-2 2-33,1-2 0,1 6 199,4-6 0,0 6 95,0-1 1,1 4 61,-1 0 1,0 3-113,0 2 1,0-1 376,1 7 0,-6-1 128,1 5-5,-1 0 0,1 1-120,-1 4 1,-6 5 19,2 9 1,-5-2-260,-5 7 1,2 1-155,-6 8 0,-1 2-109,-4 3 1,0 3 112,-1-3 1,3-2-374,2 2 0,-1-8 6,7-2 510,-8 1 0,5-13 0,-8 4 0</inkml:trace>
  <inkml:trace contextRef="#ctx0" brushRef="#br2">19991 16178 8115,'7'-6'210,"0"4"1,-6-4 42,4 6 0,-3 11 196,2 3 0,-2 10-200,-2 0 0,-5 3-51,1 1 1,-6 2-180,5 3 0,-6-3 76,2 3 1,1-7-526,-2-3 0,3-4 124,-3 5-423,-3-7 0,10 4-466,-6-7 93,6-6 1102,-4 5 0,7-12 0,0 6 0</inkml:trace>
  <inkml:trace contextRef="#ctx0" brushRef="#br2">19919 16576 8115,'15'0'0,"-1"-4"-17,0-1 1,0 0 199,1 5 0,4 2 243,-1 2 0,1 4-202,-4 7 0,4-1-200,0 0 1,0 0 19,-5 0 0,0 1-189,0-1 1,-4-2-1203,-1-2 1347,-6-4 0,10 1 0,-5 1 0</inkml:trace>
  <inkml:trace contextRef="#ctx0" brushRef="#br2">19777 15553 8115,'-8'0'-318,"-4"0"0,10 6 42,-3 4 0,-1 2-15,1 2 1,1 1-97,4-1 387,0 0 0,-7 0 0,-1 0 0</inkml:trace>
  <inkml:trace contextRef="#ctx0" brushRef="#br2">19749 15823 8115,'0'19'268,"0"0"1,0 0 1,0-5 1,0 0-49,0 0 1,0 1-784,0-1 1,0-5 56,0 1 504,0-7 0,0 3 0,0-6 0</inkml:trace>
  <inkml:trace contextRef="#ctx0" brushRef="#br3">18540 7975 8342,'-26'8'-336,"2"-3"0,3-3-67,7-2 1855,0 0-1013,6 6 1,10-3-222,12 7 1,8-7 26,11 1 0,5-2-17,9-2 1,9-13-244,5-6 0,15-6-258,-36 11 1,1 0 0,7-3 0,2-1-91,6-1 0,1 0 0,-5 2 1,-1-1 362,1 2 0,0-1 0,-3 2 0,0 0 0,1 1 0,0 0 0</inkml:trace>
  <inkml:trace contextRef="#ctx0" brushRef="#br3">23957 5758 7927,'-23'-15'0,"-1"1"0,0 2-99,-4 2 0,-1-3 144,1 4 0,0-2 19,-1 1 1,1-1 113,-1 7 0,-4-1 22,0 5 0,-7 0 78,2 0 0,-4 1-52,-6 4 0,1 3-197,-10 6 0,3 5-56,-7 0 1,4 7-51,5-3 1,-3 6 78,2 4 1,-10 5-37,28-15 0,-1 1 0,-3-1 1,-1 0-243,-5 3 0,0 0 0,3-2 1,0 1 138,-3 3 1,0 1 0,6-2 0,1 1 95,-3 5 0,1 1 0,2-2 1,0 0 15,0 1 0,1 1 0,3-2 1,1 0 186,0-1 1,0 0-1,4-2 1,1 0 45,-19 33 0,7 3-152,17 1 1,4 4 95,9 1 0,-1 1-12,6 4 0,2-3-30,8 3 1,3-7-191,6 2 0,7-4-137,2 4 0,10-7 121,5-7 0,14-6 149,5-4 1,5-4-72,0-5 0,1-5 154,3-9 1,-27-13 0,1-2-100,2-1 0,1-2 1,5-1-1,1-2-158,5 0 1,1-1 0,0-1 0,0 0 229,-3-1 0,1 0 0,2-1 0,2 0 29,0-1 0,-1-1 0,1 0 0,-1-2-29,1-1 0,-1-2 0,-3 1 0,-1 0-18,-2 0 0,-1 0 0,-1-2 0,1-1-125,2 1 1,2-1 0,0-3 0,0-1 63,-1 0 0,0 0 1,-3-1-1,0 0-54,-3-3 0,-2-2 0,-2-2 1,0-2-105,1-4 0,-1-1 0,-1 0 0,0 0-89,4-4 0,0-1 1,-2 2-1,-2-2 74,-3-1 1,0-1 0,-3 3 0,-2-1-138,-6 2 0,-2-2 0,-2-1 1,-2-3 176,-1-1 1,-2-2 0,-5 0 0,-1 0 3,1 0 0,-2 1 0,5-37 251,-7 6 1,-4 6 145,-10 3 1,-4 5-166,-10 5 1,-5-3-29,-9 3 0,1 3 173,-6 2 1,-4 2-316,-6 3 1,-7 4-417,-2 0 1,0 6-643,-4-1 0,4 3 1095,5 2 0,-4-5 0,7 2 0,4 9 0,3 8 0</inkml:trace>
  <inkml:trace contextRef="#ctx0" brushRef="#br3">22095 4947 8098,'0'-8'-613,"0"2"728,0 19 0,0-2 212,0 12 1,-5-4-67,0 5 0,-7 0-109,-3 4 1,0 1-71,-9-1 1,0 1-7,-4-1 1,-1 2-221,1 3 0,0-3 85,-1 3 1,-1 2-378,-3-2 1,8 5 187,-4-5 0,10-4-234,0-6 1,8-10 164,2 1 1,7-9 316,2 0 0,13-16 0,9-5 0</inkml:trace>
  <inkml:trace contextRef="#ctx0" brushRef="#br3">21938 5260 8098,'15'0'-48,"-1"0"1,2 2 148,3 2 1,-4 6 168,4 9 1,-4 3 23,-6 6 1,4 2-1,-4 4 0,-3-3-268,-1 7 1,-2-2 65,2 2 1,-3 2-563,2-7 0,3-5 311,-2-4 1,4-11-1122,-4 1 936,-1-9 0,-4-1-68,0-8 0,0-11 412,0-8 0,-6-10 0,-2-4 0</inkml:trace>
  <inkml:trace contextRef="#ctx0" brushRef="#br3">22166 5360 8098,'16'-24'0,"3"0"0,-2 1-125,7-6 0,-1 1-102,6-1 1,-1 2 223,1 4 1,-2 2 129,-4 7 1,-1 1 101,-3 4 0,-3 2-83,3 7 1,-5 8-119,-4 7 1,-4 5 122,-6 9 0,0-1-143,0 0 0,-1 6-109,-4-1 0,-5 5-203,-9-5 1,5-2 21,0-7 1,-5-3-115,5-7 1,-4-6-139,4-3 534,0-4 0,0-12 0,0-3 0,-1-10 0,1 2 0,0-6 0</inkml:trace>
  <inkml:trace contextRef="#ctx0" brushRef="#br3">22365 4947 8098,'14'35'-529,"-1"1"370,-4 7 1,-2 4 82,-7 1 1,0 4-2,0-5 0,0-1-12,0-8 1,0 2-33,0-7 1,-5-6-156,0-8 1,-1-10 275,1-4 0,2-4 0,-7-1 0,3-8 0,-3-6 0,-1-5 0,6-4 0,-12-11 0,1 4 0</inkml:trace>
  <inkml:trace contextRef="#ctx0" brushRef="#br3">22209 5132 8098,'0'-6'0,"0"6"0,0 14 52,0 14 0,4 9 152,1 10 1,6 4 221,-1 6 0,-3 1-118,3 4 1,-1-4-177,6 4 1,-1-12 57,0-7 0,0-8 29,1-12 1,5-4-52,4-9 1,-4-7 57,-1-13 0,3-7-435,2-16 0,-2-3 159,2-7 1,-2 0-721,2 1 1,-1-1 397,-8 0 0,2 5-1079,-8 1 1451,-2 5 0,5-9 0,-4 5 0</inkml:trace>
  <inkml:trace contextRef="#ctx0" brushRef="#br3">22706 4734 8098,'21'-14'0,"-5"0"-52,2-1 1,5 1 51,0 0 0,-1 0 393,2 0 1,0-2-105,4-3 0,-1 1-314,-3-5 1,1 1-137,-6-2 1,0-1-758,-5 6 625,-6 0 293,-2 11 0,1-5 0,1 5 0</inkml:trace>
  <inkml:trace contextRef="#ctx0" brushRef="#br3">22806 4649 8098,'6'16'0,"3"3"0,-1-2-210,2 7 1,-5-5 85,4 4 0,-6 1 324,2 4 1,1-1-127,-1-3 0,1-4-154,-1-5 1,-3-6-99,2 1-433,-2-7-109,4 3 720,-4-19 0,11 4 0,-6-12 0</inkml:trace>
  <inkml:trace contextRef="#ctx0" brushRef="#br3">22962 4720 8098,'0'14'-441,"0"0"367,0 0 0,0 1 200,0-1 1,0 0-58,0 0-305,6 1 262,-4-1-479,11-6 0,-5-10 16,6-12 437,-6 0 0,4-13 0,-4 5 0</inkml:trace>
  <inkml:trace contextRef="#ctx0" brushRef="#br3">23133 4606 8098,'0'21'0,"0"-6"106,0 4 0,-2 4 236,-3 0 1,-1 4-428,-3 1 1,-4 1 83,3-1 0,-4 1-167,-5-1 1,4-1 81,-4-3 1,3 1-554,2-6 1,-5-2 638,0-7 0,-7 2 0,4-4 0</inkml:trace>
  <inkml:trace contextRef="#ctx0" brushRef="#br3">22749 4919 8098,'0'14'-817,"1"5"855,4 0 0,-3 8 549,2 1 0,-2 2-425,-2 8 0,0-6-319,0 1 0,0-5 52,0-4 1,0 1 159,0-6 0,0 0-506,0-4 320,0-8 0,2 0 3,2-7 0,0-7 62,5-2 0,0-10 8,6-5 1,4-7-12,0-2 0,6-7 34,-1 2 0,2-3-22,3-2 0,-1 5 32,1 1 0,-1 5 150,1-1 0,-3 9-138,-2 5 1,-3 5 452,-7 4 1,0 4-164,0 6 1,-6 2-132,-3 2 0,-5 11-205,-5 8 1,-4-1-258,-10 2 1,1 5 13,-5 4 1,1 6 142,-2-1 0,-3-1-591,3 0 750,4-5 0,-7 9 0,5-5 0</inkml:trace>
  <inkml:trace contextRef="#ctx0" brushRef="#br3">22877 5289 8098,'-8'6'-1319,"2"-5"1660,18-7 1,-1-3 6,13-10 0,-7 1-448,2-1 1,2-3 71,-2-6 0,4-1-316,-4 1 0,0-5 55,-4 0 0,-3 4-20,-2 5 1,1 7 308,-6-2 0,-1 8 0,-4 2 0,-12 5 0,-4-2 0</inkml:trace>
  <inkml:trace contextRef="#ctx0" brushRef="#br3">23062 4947 8098,'-8'22'-1478,"-3"5"1182,6-3 1,-5 3 961,6 1 0,-3 2-106,3 3 1,0-1-121,-5 6 1,4-5-164,-4 5 1,4-5-71,-4 5 0,1-6-213,-2 1 0,-2-8 127,2-1 0,2-7-494,-1 2 93,6-9 33,-4-4 0,7-9 54,0-7 0,2-1-34,3-12 0,7-1-57,7-5 1,2 1-132,-2 0 0,-2 1 100,7 3 0,-7-1 90,2 6 1,-3 0 338,-2 5 0,0 6-125,0 3 485,1 3 1,-7 9-177,-4 2 0,-2 5 2,-2 5 1,-6 4-101,-4 5 0,-7 0-66,-2 1 1,-2-1-496,2 1 1,2 4 226,-7 0 1,7 0-939,-2-4 1072,-3-1 0,6 0 0,-5 1 0</inkml:trace>
  <inkml:trace contextRef="#ctx0" brushRef="#br3">22962 5488 8098,'21'-21'0,"-4"5"-61,7-3 0,-1 5 123,6 5 0,-1-2 366,1 6 1,-1-5-323,1 6 0,-6-1-908,1 5 802,-7 0 0,4 6 0,-7 2 0</inkml:trace>
  <inkml:trace contextRef="#ctx0" brushRef="#br3">23047 4180 8222,'-26'0'-333,"2"0"1,-3 1 730,3 4 1,-3-2-63,-1 7 1,-2-1-124,-3 5 1,1 0-15,-6 1 1,0-6-223,-4 1 1,-1-1 48,0 5 0,2-4 69,3-1 1,-4 1-25,-1 4 1,-9 8-115,-14 7 0,29-12 0,-2 2-211,-8 4 1,-1 1 0,4 2 0,0 0 224,-4 5 1,1 0 0,-1 1 0,1 2-364,0 4 0,-1 0 1,-1 2-1,-1 1 403,-3 3 1,1 2 0,8-3 0,2 1 81,0 1 1,3 0-1,7-5 1,4 0-78,5-2 1,3 0 0,-8 35 440,14-2 0,6 0-177,8 0 1,12 5-141,7 0 0,-1-36 1,2-1-62,3-3 0,2-1 1,5 0-1,3-2 21,4-4 0,2-2 1,-1-1-1,3-3-322,3 0 0,2-3 0,-3-1 0,1-2 206,-2-1 1,1-3-1,6-2 1,3-2-64,4-1 1,2-1 0,-2-3-1,0-1-81,3-1 1,0-4-1,-1-1 1,0-3 93,-4-3 1,1-1 0,1-1 0,0-2 49,1-4 1,0-4-1,-6 0 1,-1-2-1,-2-2 1,-2-2 0,-3-1-1,-2-2 222,0-3 0,-1-1 0,1-2 0,0-2-78,4-6 0,0-2 0,-4 2 1,-1 0 69,1-3 1,-2-1 0,-4 1 0,-4-1-29,-1-1 0,-3-1 1,-1-5-1,-4-1-208,-4-1 0,-3 0 0,0-1 0,-3-1-9,-4 2 0,-2 1 0,-1-2 1,-2 0-17,0-1 1,-1 0-1,-4 4 1,-1 1 33,0-1 1,-4 1 0,-4 8-1,-4 2 80,-3 2 1,-2 3 0,-4 5 0,-3 3-210,-5 3 0,-2 4 0,-3 5 0,-2 4 11,-8 5 1,-1 5-1,6 2 1,0 2-66,-3 4 1,0 3-1,3 1 1,1 3-69,-2 6 0,0 2 280,3-1 0,1 2 0,1 3 0,0 2 0,-28 18 0,3-2 0</inkml:trace>
  <inkml:trace contextRef="#ctx0" brushRef="#br2">22450 11913 8430,'-17'-33'-138,"3"0"0,-4-3-344,9 7 0,2-1 1541,3 11 1,2 5-436,2 5 1,3 5-500,7 0 0,1 4 53,13 4 1,7 0 18,12 5 1,15-1-148,18 1 1,-33-5-1,1-1-305,8-2 0,0-2 0,0-2 1,1-2 67,3-1 0,1-2 1,9-6-1,1-2-287,6-2 0,1-2 0,-1-4 0,-1-1 165,-3 4 0,0-1 1,-1-2-1,-1-1 106,2 4 0,0-1 0,-4 0 1,-2 2-144,-8 5 0,-1 1 346,-2 1 0,-1 1 0,23-4 0,-34 7 0,0-1 0,1-1 0,-1 0 0</inkml:trace>
  <inkml:trace contextRef="#ctx0" brushRef="#br2">22763 15666 8329,'6'15'-298,"4"-1"1,2 0-445,3 0 1,-1 1 737,0-1 226,-6 0 0,3-5 18,-6 1 1,6-7 70,-2 2 1,4-4 461,1-1 1,7 0-351,2 0 1,4-6 8,2-3 0,7-6-176,7-4 1,20-4-205,-24 7 0,2-1 0,4-1 0,1-1-232,3-2 1,1 0 0,0-3 0,0 0 216,-1 1 0,1-1 0,3-1 0,2 1-20,1 0 0,1 0 0,-1 4 1,0 1-141,2-3 1,-2 1 0,-7 7 0,-1 0-227,-5-1 0,-1 1 0,29 2 349,0 2 0,-9 6 0,-1 8 0,-2 7 0</inkml:trace>
  <inkml:trace contextRef="#ctx0" brushRef="#br2">26133 5857 6857,'6'-8'-248,"-3"-3"822,7 6-353,-1 1 1,5-1-135,1 0 1,-1-4-65,0 4 0,0-1-16,0 1 0,-4 3-11,-1-2-276,-5 2 280,2 2 0,-19 13 0,-3 3 0</inkml:trace>
  <inkml:trace contextRef="#ctx0" brushRef="#br2">26118 5999 8188,'8'7'-286,"-1"1"43,-7 6 1,0 0 151,0 0 1,0 2-150,0 3 0,0-2 241,0 7 0,0 0 69,0 4 0,0 7 164,0 3 0,-2 3-99,-3 2 0,4 1 48,-4 3 1,3-3-112,2 4 1,-4 1 4,-1-2 1,0 7 8,5-2 0,0 3-158,0 2 1,0 0-18,0 0 1,0-5 92,0 0 0,0-1-82,0 1 0,0 3 59,0-3 0,0 8-63,0 2 1,0 1 91,0-1 0,5 1 8,0 3 0,4-3 21,-4-6 0,4 0 6,-4 0 0,5 6-37,-6 3 0,1-2 23,-5-3 1,0-2 128,0-2 1,0-1-78,0 1 1,0-1 96,0-4 0,-5 3-128,1-3 0,-1 3 15,5 2 1,-5-1 75,0-4 0,1-3 127,4-7 1,0 6-310,0-1 1,0 2 99,0-2 0,0 4-127,0 6 0,0 0 74,0 0 0,0-1-92,0 1 0,0 0 48,0 0 0,0-2-3,0-3 0,0 5 81,0 0 0,0-5 5,0 5 1,0-5 99,0 0 0,0-3-72,0-6 1,1 1 19,4 4 0,-2-4-41,7 3 1,-6 9 7,6 0 1,-7 0 13,2-4 0,1 0 9,-1 5 1,1-2-215,-1-3 0,-4 2 117,4-7 0,-2 1 103,2-6 0,-2 4-65,7-3 1,-6 3 15,6-8 0,-5 1-11,4-1 0,1 1-19,4-5 1,-2 3 89,-2-3 0,3 5-116,-4-1 1,-1 3-3,1 2 1,-5 6-14,0 3 1,-2 3 130,-2 2 1,0-2-99,0-3 0,0 2 108,0-6 0,-2-1-87,-2-4 0,2-2 172,-3-3 1,2 3-41,-2-3 0,4 7-25,-4 3 0,3 4-75,2-5 1,0 7-4,0-2 1,0-1-50,0 1 0,0 0 73,0 5 0,0 0-295,0-1 0,0 1 198,0 0 1,0 0-19,0 0 1,-4-7 105,-1-2 1,-4 1 101,4-2 1,-6 5-73,1-4 1,4 10 16,1-1 1,-1 6 96,1-6 1,0 8-69,5-8 1,0 3-162,0-3 1,0 1 86,0 4 1,0-4-147,0 4 0,0 1 44,0-1 0,-1-2-51,-4-8 1,3 1 72,-2-5 0,2 4-26,2-5 0,-5 1 39,1-6 1,-1 7-7,5 3 0,0-1 49,0 1 0,0-6-35,0 1 0,0-2-21,0-3 0,0 6-2,0-1 1,0 7-2,0-2 0,0-2 14,0 2 1,-2 1-6,-2 3 1,0 0 99,-5-4 1,6-3-94,-2-7 1,2 0 45,-2-5 1,4 3-35,-4-7 0,3 7 100,2-2 0,0 1 20,0-1 1,0 3-119,0-3 0,0 3 8,0 2 1,0-2-5,0-3 0,0 3-54,0-3 0,0 4 52,0 6 1,-4-3 6,-1 8 0,0-9-83,5-2 0,0-4-146,0-5 0,0-7 95,0 2 30,0-9 1,0 2-132,0-7-51,6-6 0,2 3-396,7-6 0,-6-1 11,0-4 644,1 0 0,-2-6 0,-2-2 0</inkml:trace>
  <inkml:trace contextRef="#ctx0" brushRef="#br2">27242 5843 8107,'0'-8'-1128,"0"2"1274,0 6 562,0 0-561,6 0 87,2 0 0,6 1-205,0 4 0,1-2-9,-1 7 1,2-6-4,2 6 1,-2-2-163,3 1 1,-3 2 158,-2-6 0,-4 5-132,-1-6 0,-6 7-6,2-1 0,1-2 46,-1 1 1,0 1 57,-5 4 0,-2 2 36,-2 3 1,0-2 116,-5 7 0,1 1-88,-1 8 1,-4-1 142,3 6 1,4-2-138,1 2 1,-1 3 20,1-3 0,1 3-47,4 2 0,-2-1 36,-3 1 1,4 0 3,-4-1 1,3-2 15,2 2 1,0-2-3,0 7 1,0 2-19,0-1 1,0 5-3,0-1 1,0-1-50,0 1 1,0 0 58,0 5 0,0-3-147,0 3 1,0-2-44,0 11 0,0-6 44,0 2 0,0-4 56,0-1 1,0 0-12,0 0 1,0 0 26,0 0 0,5 0-8,0-1 1,0 1 6,-5 0 1,1-2 2,4-2 0,-4-4 3,4-7 0,-2 1-3,2-1 1,-3 1-25,2 0 1,-2 4 25,-2 1 1,0 5-1,0-1 1,0-1 31,0 1 0,0-5 2,0 6 1,0-6 24,0 5 0,0-5-48,0 6 1,0-6 28,0 5 0,5-6-20,0 1 1,1-2-33,-1-3 0,-4 2 19,4 4 0,-4-4-7,-1 3 0,0-2 222,0-3 0,0 3-83,0 2 1,0 0 110,0 10 1,0-3-117,0 7 1,-4-2-81,-1-2 1,0-5 30,5 0 0,0-6-132,0 1 1,0 2 17,0-1 1,0 4 25,0-5 0,0 5-25,0-4 1,0 1-42,0-2 1,0 2 53,0 3 0,5-1 18,0-4 1,-1 0 148,-4 10 1,0-8-143,0 8 1,0-5 118,0 0 1,0-3-105,0-6 1,5 0 8,0-1 1,4-4-46,-4 0 0,5-5-15,-6 5 0,6 0-139,-5 5 1,4 3 105,-4-4 1,1 7-14,-1-11 0,-4 9 33,4-9 0,-3 5 75,-2-10 1,0 5-41,0-5 0,0 5 130,0-5 1,0 5-89,0-5 0,0 2 18,0-2 0,0 4 19,0 5 0,0-1-40,0-3 1,0 3-49,0-3 1,0 2 23,0-2 0,0 3-7,0-3 0,-2 3 9,-3 1 0,4 3-49,-4 2 0,4-1 46,1 6 0,-5-5-3,0 5 1,0-6 23,5 2 0,0-6 9,0-4 0,0 8-37,0-3 0,0 4 9,0 0 0,5 4-12,0 6 0,1-5 8,-1 0 0,-4-4-4,4 4 0,-2-7-2,2 3 0,-3 1-5,2-2 0,0 2 12,0-1 1,-2-3-1,3 7 0,-4-4-6,-1 4 1,0-6 3,0 1 1,0-3 4,0-1 0,2 0 9,3-1 1,-4 3-1,4 2 0,1-1 24,-1 6 0,1-5 5,-1 5 0,-3-6-90,2 2 0,3-4 56,-3-1 0,6-1-125,-5 1 0,1-1 117,-1 1 0,-4 0-90,4-1 1,1 6 76,-1-1 1,0 5-11,-5-4 1,0 1 53,0-2 0,1-1 9,4 6 1,-3-6-48,2 1 0,3-6 16,-3 2 0,6-8-116,-5 7 1,6-7 110,-2 3 1,-1-5-69,2 5 0,-3-5 60,3 5 1,3-5-8,-4 5 1,-1-5 1,1 5 1,-4-1 4,5 1 0,-6 1-16,6-6 0,-7 0 10,2-4 1,-2-1-108,2 1 1,-4-12 17,4-3 91,-3-3 1,-4-1 24,-3-1 1,2-6-1,-6 2 1,-1-3 17,-4-2 1,4 4 14,1 1 0,-2 5-92,-8-6 1,2 7-60,-7-1 1,5-2 93,-5 1 0,-12-5 0,-8 2 0</inkml:trace>
  <inkml:trace contextRef="#ctx0" brushRef="#br2">26403 16576 8022,'-14'0'-293,"6"0"0,5 0-88,12 0 1,7-1 506,12-4-126,1-3 0,-1-12 0,1-3 0</inkml:trace>
  <inkml:trace contextRef="#ctx0" brushRef="#br2">26090 7990 8334,'0'-29'29,"6"7"0,2 3 120,6 10 0,2 2-62,3 7 0,5 7-87,9 2 0,10 10 0,7 3 0</inkml:trace>
  <inkml:trace contextRef="#ctx0" brushRef="#br2">27284 8615 8091,'2'10'-194,"3"-1"1,3-6-44,6 2 195,0-3 42,6-2 0,3 0 0,5 0 0</inkml:trace>
  <inkml:trace contextRef="#ctx0" brushRef="#br2">26417 11856 7870,'14'7'0,"2"1"0,3 6 0,0-1 0,9-4 0,-2 4-217,7-4 0,-3-3 217,-2-1 0,1-3 0,-1-2 0</inkml:trace>
  <inkml:trace contextRef="#ctx0" brushRef="#br2">27412 12383 8041,'16'1'169,"3"4"-169,-3-4 0,11 12 0,-5-5 0</inkml:trace>
  <inkml:trace contextRef="#ctx0" brushRef="#br2">25834 4677 8117,'-8'-14'-493,"3"0"947,4 0 0,2-1-87,4 1 0,5 0-196,9 0 0,-2-1-61,7 1 0,-1 0-171,6 0 0,-1 4 36,1 1 1,-2 4 153,-4-4 0,3 5-132,-8 0 106,1 8 1,-6 9-226,-3 6 0,-4 6 19,-6-1 1,-6 4-48,-4 6 1,-7 0-122,-2 4 0,-7 3-772,3-3 1043,2-3 0,-12 6 0,3-5 0</inkml:trace>
  <inkml:trace contextRef="#ctx0" brushRef="#br2">26005 5331 8110,'0'14'975,"0"1"-480,0-1 0,6-5 224,3 1 1,6-5-628,4 4 1,-2 0-93,7 6 0,-1-1 0,6 0 0</inkml:trace>
  <inkml:trace contextRef="#ctx0" brushRef="#br3">22621 8018 8082,'-8'6'-5,"-5"4"9,4 9 0,1 3 1,-2 6 1,6 7 159,-6 3 1,1 2 275,-5-3 0,-5 9-528,0-3 0,1-2 22,9-3 0,-4-7-517,4 3 1,1-4 80,-2-2 501,7-12 0,-9 3 0,4-11 0</inkml:trace>
  <inkml:trace contextRef="#ctx0" brushRef="#br3">22607 8430 8127,'14'5'51,"0"0"0,0 6 303,1-2 0,-6 4-61,0 1 0,-4 0-594,5 1 0,-7 4 126,2 0 1,-4-5-566,-1-5 227,0-6 318,0 4 1,0-9 31,0-3 0,0-7 28,0-7 0,0-6 167,0 1 1,6-8-200,4-1 0,-1 0 340,6 4 0,-4 6-74,8-1 1,-2 2 167,2-2 0,-2-1-95,7 6 0,-2 0 94,2 5 0,-4 6 22,-5 3 1,-1 4 3,0 1 1,-1 1-157,-4 4 0,-2 8-35,-7 6 0,0 6-94,0-1 1,0-2 89,0 1 0,0-5-100,0 1 1,-2-4 35,-3 0 1,2-1-380,-6 0 1,4-6 27,-5-3 0,6-4-74,-6-1 1,2-1 6,-1-4 0,-2-4-376,6-10 761,0-4 0,-1-11 0,-2-3 0</inkml:trace>
  <inkml:trace contextRef="#ctx0" brushRef="#br3">22848 8075 7906,'-8'11'156,"4"3"0,2 15 232,2-1 1,-1 5-223,-4 0 0,3 2 63,-3 3 1,4-3-618,1-7 1,0-1 228,0-3 0,0 1-1172,0-6 801,0 0 530,0-11 0,-6-2 0,-2-6 0</inkml:trace>
  <inkml:trace contextRef="#ctx0" brushRef="#br3">22735 8317 8127,'0'14'76,"1"5"12,4 0 0,1 8 530,4 1 1,2 7-183,-2 7 0,6-1-297,-2-3 0,8 0 130,-8-9 0,5-4-424,0-11 0,-2-6-82,7-3 0,-5-7-70,5-7 0,-7-9-30,2-15 1,-3-3-296,-2-7 1,-1 1-352,-4-1 983,4 7 0,-11-5 0,4 4 0</inkml:trace>
  <inkml:trace contextRef="#ctx0" brushRef="#br3">23047 8061 8120,'15'0'622,"-1"0"-369,0 0 1,0-7-164,0-2 0,2-8 163,3-2 1,-3-5-626,3 5 0,-3-2 236,-2 2 1,0 4 229,0-4 0,-1 3-1020,-3 2 0,-4-1 926,-6 1 0,6-6 0,2-2 0</inkml:trace>
  <inkml:trace contextRef="#ctx0" brushRef="#br3">23246 7791 7910,'-4'14'-200,"-1"0"0,0 0 546,5 0 1,0 2 39,0 3 0,-5 3 250,1 7 1,-3-1-546,3 1 0,1-6 94,-7 1 0,7-2-554,-2 2 1,-1-4 128,1-5-272,0-1 1,4-6-48,-4-4 234,3-2 1,-4-4-163,6-2 1,0-4 212,0-6 1,2-1 195,2 1 1,-2 5 77,3-1 244,-4 7-211,-1-3 0,0 9 155,0 6 0,0 1 161,0 9 1,0 3 261,0 2 0,0-2-189,0 1 1,0-5-72,0 1 0,2-5-494,3-5 0,-2-1 129,6-3 0,1-5-402,4 0 0,5-8 213,0-11 0,1 2-137,-1-7 0,-3 2 34,3-2 0,-3-1-79,-2 6 1,-1 0 374,-4 5-191,-2 6 300,-7 2 1,-2 9-40,-3 6 1,-7 2 92,-7 13 0,-7 0 29,3 4 1,-4 1-96,-2-1 0,6-4 27,-1-1 1,7-4-11,-2 5 1,5-11 209,4 1-184,-3-3-185,12-3 1,1-2 113,9-6 0,9-6-106,1-4 1,6-2-37,-1-2 1,2-1-238,3 1 1,-5 0 121,-1 0 198,-5 0 0,2-1 0,-6 1 0</inkml:trace>
  <inkml:trace contextRef="#ctx0" brushRef="#br3">23204 8317 8120,'9'1'0,"1"4"0,-6-2 0,6 7 0,-7-6 0,2 6 541,3-1-514,0 5 1,6-6-293,0-3 0,0-3-173,1-2 1,-1-7 187,0-2 1,5-4 20,0-1 0,0 0 72,-5 0 1,-4-1 62,-1 1 94,-6 6 101,10 2 1,-13 6 80,0 0 1,-2 6 85,-7 4 0,-7 4-80,-8 5 0,2-2 12,-2 7 1,-2-2-12,-3 2 1,-2 1-62,7-6 0,3 5-71,2-5 1,4-2 161,0-7-31,7 2-126,2-4 0,8 0 2,2-3 0,6-10-76,9-5 0,3-7 94,6-2 1,2-1-353,4 1 1,-4 3 89,3-3 0,-5-2-224,-4 2 1,1 0 16,-6 5 387,0 6 0,-5-4 0,1 4 0</inkml:trace>
  <inkml:trace contextRef="#ctx0" brushRef="#br3">23204 8629 8108,'0'8'249,"0"-1"73,6-7-434,2 0 0,6 0 45,0 0 0,-4-5-88,-1 0 1,1-6 125,4 2 0,0-4-109,1-1 0,-1 4-15,0 1 1,0 1 115,0-2 0,1-1-6,-1 7 1,0-6-23,0 5 0,0 1 297,1 4 0,-6 0 320,1 0-209,-7 0 0,3 6-143,-6 3 1,0 4 31,0 1 0,-6 5-215,-4 0 1,-7 5 162,-2-5 1,-2 5-533,3-6 0,0 5 194,-6-9 0,7 3-1156,-2-7 1314,-3 2 0,0 3 0,-7-1 0</inkml:trace>
  <inkml:trace contextRef="#ctx0" brushRef="#br3">22991 8899 7966,'0'-7'0,"0"-1"-169,0 3 1,1 3-108,4-2 358,-4 2-120,6 8 0,-3-2-460,1 5 0,0-4 498,-5 4 0,0-6 0,0 10 0,0-5 0</inkml:trace>
  <inkml:trace contextRef="#ctx0" brushRef="#br3">23019 9084 7966,'0'15'-203,"0"-6"-325,0 0 1049,0 1-26,6 4-716,-4 0 0,4 1 89,-6-1 1,0 0-47,0 0 0,0 0-99,0 1 1,0-1 276,0 0 0,7 0 0,0 1 0</inkml:trace>
  <inkml:trace contextRef="#ctx0" brushRef="#br3">23104 9425 7966,'8'15'0,"-3"-1"-82,-4 0 1,-1 0 163,0 1 5,0-1-87,0 0 0,0-6 0,0-2 0</inkml:trace>
  <inkml:trace contextRef="#ctx0" brushRef="#br3">26701 4222 8217,'0'-14'-657,"0"0"722,0 6 455,0 2-408,0 18 1,-1 4-16,-4 12 1,-4 3-188,-10 2 0,1-3 53,-5 3 0,5-3-16,-1-2 0,-1-4 44,1 0 0,4-13-9,6-2 0,4-1 3,-4-3 1,6-7 10,-2-7 1,10-5-224,4-5 0,5 3 62,5-3 1,-1 2 109,5-2 1,-1 7-4,2-2 0,1 10 120,-6-1 1,2 3-26,-2 2 1,-5 2 145,0 3 1,-1 4-99,-8 10 1,-1 3 122,-4 7 1,-1-1 0,-4 0 0,-3 6-62,-6-1 0,0 0-257,0-5 1,-1-1-71,1-3 0,-5-4-201,0-5 1,0-7 150,5-4 0,0-2-25,0-2 0,4-2-59,1-2 1,6-11 313,-2-8 0,3-4 0,2-2 0,7 1 0,2-1 0,2 7 22,-1 3 1,7 4 110,-3 0 0,3 3 200,-2 2 0,-1 4-115,0 6 0,0 0-20,1 0 1,-3 2-98,-2 2 1,1 4 11,-7 6 1,1 1-251,-5-1 0,-1 5 87,-4 0 0,0 4-81,-9-4 0,3 7 34,-8-3 1,3-2 70,2-2 0,0 1 16,-1-1 1,6 0 19,0-5 0,4-4 137,-5-1-142,7-5 1,-2 7-117,10-7 0,3 0 120,6-9 0,5-3-154,0-6 0,2 0 70,-2-1 1,1-4 31,4 0 0,3 2 48,-4 8 0,-2-3 12,-2 8 275,-3-1 1,-4 7-98,-2 2 0,-5 11 202,-10 8 0,0-1-117,-9 2 1,3 4 80,-8 6 1,-3 0-42,-2 0 0,2-3-70,-2 7 1,5 0 31,-4 5 0,-1-7 32,-5-3 0,6-4-44,-1-6 0,5-2 87,-5-7-357,7-6 0,-3-2 0,5-6 0</inkml:trace>
  <inkml:trace contextRef="#ctx0" brushRef="#br3">26616 4962 8217,'22'1'-10,"-3"4"0,-5-2 146,-4 6 1,2-4-148,-2 5 1,3-7-74,1 2 0,0 1-558,0-1 642,0-1 0,7-10 0,1-2 0</inkml:trace>
  <inkml:trace contextRef="#ctx0" brushRef="#br3">27185 4222 8276,'9'3'-22,"1"7"1,-7 1-24,2 13 1,1 6 296,-1 8 1,-1 3 327,-4 1 1,0 3-744,0 2 1,-4-8 60,-1 4 0,-6-10-54,1 0 1,-2-3 79,-2-1 0,-2-7-324,-3-3 0,1-5 149,-5-4 1,5-4 113,-1-6 1,4-2 87,0-2 1,1-4-22,0-6 0,6-5 87,3 0 0,4-5-78,1 5 1,6-2 170,4 2 0,4 4-58,5-4 1,-2 8 97,7 1 0,-1 2-46,6-1 0,-5 1-37,-1 3 0,-1 4 34,2-4 1,1 3 16,-6 2 1,0 2 40,-4 3 1,-1-2-92,0 6 1,-6 1 284,-3 4 0,-4 6-83,-1 4 0,-1-2 40,-4 2 1,-5 6-209,-9 8 0,-3 0-259,-6 4 1,-7-2-85,-3 7 0,2-2-403,-2-3 1,13-2 643,1-7 0,13 0 0,5-11 0</inkml:trace>
  <inkml:trace contextRef="#ctx0" brushRef="#br3">27753 4265 8166,'-14'14'660,"0"2"-352,0 3 0,0 3 47,-1 6 0,-5 9-112,-4 5 0,-7 1-211,-3 4 0,-4-2 89,5-3 1,0 1-64,5 0 0,4-9-189,0-5 1,12-2-529,-3-8 0,6 0-1047,-1-5 1706,4-6 0,0-2 0,-2-6 0</inkml:trace>
  <inkml:trace contextRef="#ctx0" brushRef="#br3">27583 4563 8166,'36'-22'0,"-1"2"-136,-7 6 0,-4 4 148,0 1 183,-7 5 1,2 0-38,-9 8 1,-4 4-514,-6 7 1,-6 4 103,-4 0 1,-4 4-43,-5-4 0,2 0 100,-7-5 1,6 1 192,0-1 0,-5 0 0,1 0 0</inkml:trace>
  <inkml:trace contextRef="#ctx0" brushRef="#br3">27583 4649 8156,'14'0'-223,"0"0"1,-1 12 1131,-4 7 0,-2 7-322,-7 2 0,-2 7-166,-3 3 0,2 3-748,-6 1 0,6 1 277,-2 0 1,3-7-945,2-3 994,7-3 0,1-8 0,6-1 0</inkml:trace>
  <inkml:trace contextRef="#ctx0" brushRef="#br3">27938 4180 8094,'2'-8'0,"3"3"-812,-4 3 1,12 2 709,-4 0 1,-1 13 16,2 6 1,-2 6 385,1 4 0,-3 7-156,-6 7 0,0 1 385,0 8 1,0-1-219,0 1 0,-4 1-293,-1-5 0,-1-1-251,1-4 0,3-5-304,-2 0 1,2-8 23,2-2-118,0 1 630,-6-14 0,-2 0 0,-6-9 0</inkml:trace>
  <inkml:trace contextRef="#ctx0" brushRef="#br3">27995 4677 8094,'16'-16'0,"3"-3"0,3-1-738,6-4 1,2-3 442,4 4 0,-4-4 295,3-2 0,-9 6 0,-5-1 0,-5 5 0,-5-5 0,-2 7 0,-1-10 0,2 5 0</inkml:trace>
  <inkml:trace contextRef="#ctx0" brushRef="#br3">28166 4151 8094,'9'0'-959,"1"0"0,-6 7 959,6 2 0,-5 0 0,4 6 0,-6-3-221,2 12 1,1 0 220,-1 4 1,0 1-1,-5-1 0,-2 2 0,-2 3 0,-3-3 0,-2 3 0,-4-3 0,-1 5 0,-8 1 0</inkml:trace>
  <inkml:trace contextRef="#ctx0" brushRef="#br3">28052 4734 8094,'0'14'-1475,"0"0"885,0-6 590,0 5 0,6-11 0,4 2 0,2-8 0,3-6 0,5-7 0,4-2 0,-2-6 0,2 1 0,-2 2 0,2-2 0,-4 7 0,-6-2-191,1 3 271,-1 8 1,-6 3 160,-4 10 0,-2 4-148,-2 10 1,-5 4 144,0 5 0,-4 5-24,4 0 1,-1 1-53,1-6 1,4 0-336,-4 1 0,3-7 126,2-3 0,0-3-934,0-2 474,0-6 507,7-2 0,1-6 0,6-13 0,0-2 0</inkml:trace>
  <inkml:trace contextRef="#ctx0" brushRef="#br3">28464 4222 8094,'15'-14'-1475,"-1"0"1180,0 0 0,0 4 290,0 1 0,-4-1-7,-1-4 1,-1 5-105,2-1 0,1 5 125,-6-4-9,-1 6 0,-4-4 0,-4 9 0,-1 3 0,-6 1 0,1 3 0,2 4 0,-1-3 0,4 1 0,-4-2 0,6 4 0,-4-10 0,7 6 0,0-5 0,0 2 0,0 0-3,0 4 1,5 2 0,0 2 0,1 5 457,-1 0 1,-4 13-190,4 1 0,-3 7 18,-2 2 1,0 6 35,0-1 1,0 5-104,0-4 0,0 4-245,0-5 0,0 1-198,0-6 1,0-4-90,0 0 1,0-11-1061,0 1 943,0-9 432,0-5 0,0-15 0,0-13 0,0-13 0,0-10 0</inkml:trace>
  <inkml:trace contextRef="#ctx0" brushRef="#br3">28564 4364 8094,'8'-22'-1033,"4"2"1,-4 12 1032,7 3 0,-6 4-136,0 1 4,1 0 125,-2 0 0,-2 1 8,-6 4 1,0 3-10,0 6 1,-1-5 7,-4 1 0,-3 1 0,-6 8 0,4-3 0,1 3 0,4-3 0,-4-2 0,5 0 0,-2 0 0,8-6 0,2-3 0,0-4 0,5-1 0,1 0 0,4 0 0,0 0 0,-6 0 0,-8 2 0,-10 3 0,-4 3 0,-5 6 0,3 5 0,-3 0 0,-1 6 0,1-1 0,0-2 0,5 2 0,4-6 120,1 6 0,6-11-16,-2 1-82,3-3 1,9-3 6,2-3 0,9-5-133,0-5 0,3-5 37,-2-8 0,-2 0 30,7-6 1,-2 1 36,2-6 0,-4 2 0,-5 4 0,-7-4 0,4 5 0,-4-7 0</inkml:trace>
  <inkml:trace contextRef="#ctx0" brushRef="#br3">28777 4080 8094,'6'-8'-738,"-4"2"1,4 14 465,-6 6 0,0 2 322,0 8 1,0-1 30,0 6 1,0-6 108,0 1 1,-1-5-468,-4 5 0,3-7-55,-2 2 332,2-10 0,2-2 0,0-9 0,0-3 0,2-7 0,2-7 0,0-2 0,5 2 0,-4 4 0,4-4 0,-4 3 0,5 2 0,-1-1 0,5 1 0,0 5 0,1-1 0,0 7 0,4-2 0,-3 4-9,3 1 0,-8 0 1,-1 0 1,-1 5-7,5-1 1,-6 7-2,-3-1 1,-3 4 13,-2 5 0,-7-2-2,-2 7 0,-5-5 3,-5 5 0,-3 1 0,-7 8 0,1-1 0,-1 6 0,1-5 0,-1 5 0,7-7 0,3 2 0,5-9 142,5-5 312,2-3-372,7-2 0,11-8 128,4-6 0,10-11-327,3-8 0,1-7 127,4-3 1,-3 1-112,-2-5 0,1 4 25,-1 5 1,-4 4-119,0 6 1,-12 1 215,2 4 119,-2 2 0,-5 10-52,-2 7 1,-3 2 270,-2 17 0,-7-2 97,-2 11 0,-4 0-164,-1 4 0,-2-4-34,-3 0 1,4-6-214,-4 1 0,-2-3-295,2-2 1,-5-1-85,5-3 1,-1-4-431,1-5 1,3-8 469,-3-2 0,3-3 293,2-2 0,2-8 0,2-6 0,-1-5 0,6-5 0,-6-3 0,3 5 0</inkml:trace>
  <inkml:trace contextRef="#ctx0" brushRef="#br3">28720 4691 8083,'8'-14'0,"5"2"-294,-4 2 1,9 4-368,1 6 0,6 0 767,-1 0 0,2 11 314,3 3 1,1 10 12,3-1 1,-3 0-110,3 0 0,-3 1-625,-1 4 0,-1-1 301,1-3 0,5 3 0,3-5 0</inkml:trace>
  <inkml:trace contextRef="#ctx0" brushRef="#br3">26403 17259 8004,'-14'-5'0,"-1"0"0,3-1-269,2 1 1,-2 4 405,2-4 1,-3-1 617,-1 1 1,0-1-576,0 1 1,0 3-253,-1-3 1,1 4 66,0 1 0,0 1 54,0 4 0,4 5 121,1 9 0,4 4-80,-5 10 1,7 7 315,-2 12 0,4 0-52,1 10 1,0 1-192,0-1 1,0-9-56,0-10 1,1-10-52,4-14 0,5-3-390,9-16 1,-2-10 181,7-13 0,-1-17-252,6-7 0,-1-7 174,1-3 0,-2 2-189,-4 3 1,1 4 138,-10 11 1,4 3 173,-9 11 1,-1 2-159,1 7 265,-5 6 1,2 10 87,-6 12 1,-2 8 295,-2 11 0,-4 5 512,-7 9 1,6 10-389,-1 10 1,3 2-263,-3 2 1,-3-6-336,4-3 1,3-4-630,1-1 1,3-8 313,2-6 0,0-7 402,0-8 0,5 1 0,0-1 0,0 1 0</inkml:trace>
  <inkml:trace contextRef="#ctx0" brushRef="#br3">26701 17358 7937,'8'7'970,"-3"2"1,-2 7-747,2 8 0,-4 1 65,4 13 0,-3 4 126,-2 6 1,5 1-161,-1-2 0,1-4-21,-5-1 0,0-2-20,0-12 179,0 4-605,6-16 1,2-10-50,6-15 1,-1-17-277,-3-12 0,2-4 155,-2-6 0,2-1-195,3-3 1,-1 3 236,0 7 1,0 5-232,0 4 547,1 9-142,-1 10 0,-2 16 689,-2 12 1,-4 13 13,-6 11 0,0 12 286,0 2 0,0 7-171,0-7 1,5 3 112,0 2 0,6-8-284,-2-6 0,4-8-206,1-12 0,2-4 18,3-9 0,-2-6-59,7-8 0,-5-12-237,5-13 0,-5-7-319,4-11 1,-5-4-405,1-6 1,0-4 19,-5-1 0,6-4-798,-10 4 1,6 7 1503,-7 7 0,2 6 0,-1 4 0,-6 5 0,-2 3 0</inkml:trace>
  <inkml:trace contextRef="#ctx0" brushRef="#br2">27483 8615 8277,'10'-24'0,"-1"1"0,-4 4-491,5-5 334,-7 0 1,9 2 499,-2 3 1,-2-1-23,1 1 1,-6 0 340,2 5-210,-3-1-123,-2 1 0,-2 2-88,-3 2 1,-9-1 36,-10 6 1,-2 1-98,-3 4 0,-6-2 17,-3-3 1,-3 4-103,-1-4 1,-7 3 63,-3 2 1,-10 5-83,-4 0 1,-4 0-52,-1-5 1,5 0 161,-1 0 0,7 4-53,-1 1 0,-2 5 31,1-6 0,-6 7-62,2-1 1,-4 7-5,-1 2 0,11 2-121,3-2 1,10 3 92,-1 6 1,6 1-169,4-1 0,3 7 129,7 3 1,5-2-94,5 2 0,3-2 23,6 2 1,4 3 2,10-3 0,4-3 2,10-2 0,8 2-2,6-2 1,8-1-89,2-9 1,3 4 66,11-3 1,11-4-36,-26-10 1,1-1 0,-1 0 0,1-2 75,2 0 0,0 0 1,-4 0-1,-1-1 69,36 3 0,3-2-34,1-7 0,-38-1 0,0 0 82,1-1 0,-1-1 1,37-4-35,-3-8 0,-6-5 123,-9-4 0,-1-3-128,-12-1 1,5-7 2,-1-3 1,-3 2 87,-1-2 1,-10 2-74,-5-2 1,-5-3 53,-4 3 1,-10-3-117,-9-2 1,-10 2-140,-4 3 1,-15 2-22,-4 3 0,-12 4-213,-2 1 0,-1 2 342,-5 12 1,6-2-246,4 12 1,-2-1-311,7 5 1,0 0 64,5 0 1,6 3 499,3 7 0,9-1 0,4 12 0</inkml:trace>
  <inkml:trace contextRef="#ctx0" brushRef="#br2">27284 12084 8163,'-14'6'221,"0"1"102,0 2 0,-5 4 228,0-4-308,-7 4-61,-2 1 0,-8 0-73,-7 0 0,-6-6 79,-3-3 1,1-3-95,-1-2 1,6 0 137,-1 0 0,1 0-35,-1 0 0,-4 0-170,-6 0 0,-6 11-186,-3 3 1,-4 14 191,-1 1 0,8 9 67,6 0 0,7 0-123,7 4 1,7-2 67,2 7 0,11 4 56,4 1 1,5 8 43,4 1 1,5 3 139,10-3 0,9-9-229,10 0 0,12-7 23,12-7 1,15-12-101,-19-17 0,2-3 1,1-2-1,2 0-226,10-3 1,1-2-1,-5-2 1,0-1 185,0 0 0,-1-1 0,1-1 0,1-1 23,3 0 1,1 0-1,-6 0 1,1 0-44,0 0 0,-1-1 0,-9 1 0,0 0-10,-4 0 0,-2 0 0,31-7-107,-4 0 1,-12-1 209,-2 1 1,-13-2 158,-6-3 0,-10 2-109,-9-7 1,-6 1 115,-8-6 0,-7-4-105,-2 0 1,-16-8-31,-9-2 1,-5-1-72,-4-8 0,1-5 112,-1-5 0,2-4-578,3 4 1,3 2 287,7 8 1,1 11 207,3 13 1,5 6-148,10 7 0,1 7-192,3 4 337,4 15 0,-6-2 0,7 12 0</inkml:trace>
  <inkml:trace contextRef="#ctx0" brushRef="#br2">27569 14103 8033,'-2'-18'91,"-3"4"1,2-3-92,-6 7 0,-1 4 244,-4 1 0,-5 4-107,0 1 0,-6 0 419,1 0 0,-9 4-140,-5 1 0,-5 6-55,-4-1 1,-5 7-111,-10 2 1,-10 1-349,29-10 0,0-1 0,1 0 0,1 0 153,-2 3 1,0 0 0,2-3 0,0 0 94,1 3 1,0 0 0,-38 7-171,33-7 0,0 0 0,2-1 0,-1 2 21,-1 0 1,0 2 0,3-2 0,2 1-13,-26 9 1,4 6-19,10-1 0,4 1 291,11 4 1,5 3-100,13 2 0,2 2-1,12-2 1,8 3-68,11-3 1,13-4 80,11-1 1,13-7-231,10-3 1,17-5-161,-32-8 1,2-1-1,2-3 1,0-1 172,2 0 0,0-1 0,-3-2 0,0-1-4,3 2 0,0-1 1,3-1-1,1-2 43,5-1 1,1-1 0,-2 2-1,0-1-43,0-2 0,-1-1 0,-5 1 0,1 0-97,2 0 1,-1-2-1,-3 0 1,0 0-25,7 1 0,-1 0 0,-9-1 0,-2 0 16,-5-1 1,-1 0 0,26-8 402,-6 1 1,-12 0-344,-12 0 1,-5-5 40,-9 0 1,-10-7-94,-9 3 0,-11-6-12,-9-4 0,-13-3-49,-15-7 0,-3-1-488,-10-3 1,-6-4 295,24 23 0,0-1 0,2-2 0,-1-1 131,-1 0 0,1-2 1,6-3-1,3-2 263,4-1 0,1-1 0,1-2 0,1-1 0,4-1 0,1-1 0,0-2 0,0 1 0,1 0 0,0-1 0</inkml:trace>
  <inkml:trace contextRef="#ctx0" brushRef="#br2">27796 8402 8323,'-14'-13'0,"0"4"0,-1-4 0,6 12 0,0-4 0,5 3 0,0 10 0,8 6 0,4 2 0,6 8 0,1-5 0,-1 5 0,6-7 0,4 2 0,3-10-257,1-4 1,2-3-322,4-2 0,-3-7 16,7-2 562,0-10 0,-2-2 0,-2-2 0,-4-11 0,-2 4 0</inkml:trace>
  <inkml:trace contextRef="#ctx0" brushRef="#br2">28237 8288 6219,'6'14'205,"4"1"0,4-3-19,5-2 1,3 1-33,6-6 1,1 4-196,-1-4 0,1-1 86,-1-4 1,-4 0-121,0 0 1,-7 0 105,2 0 0,-8 0 322,-2 0-303,-5 7 1,0 1-1,-8 6 0,-6 0-51,-9 0 0,-5 7 7,-9 3 0,-3 2-396,-7 3 0,-1-1 174,-3 1 1,4-2-288,0-4 503,13-2 0,10-13 0,6-2 0</inkml:trace>
  <inkml:trace contextRef="#ctx0" brushRef="#br2">28550 8260 8323,'0'-10'0,"0"1"-1110,0 6 699,0-4 361,0 7 1,0 8 154,0 6 0,0 7 3,0 7 1,0 1 149,0-1 0,0 5-157,0 1 1,-2 4-22,-3-5 0,4 5 40,-4-5 0,-1 2-137,1-2 0,0-8 30,5 3 1,0-9-348,0 0-36,0-9-25,0-4 1,0-9 394,0-7 0,7-12 0,0-14 0</inkml:trace>
  <inkml:trace contextRef="#ctx0" brushRef="#br2">28877 8260 8323,'49'0'-1401,"-10"0"1050,4 0 1,-4-2 368,4-3 1,0 2 124,-1-6 0,2 4 198,4-4 1,-2 4-104,6-5 0,-8 7-18,-1-2 1,-7 4 35,-8 1 1,-5 1-102,-4 4 1,-5 9-82,-5 10 0,-2 3 87,-7 1 1,-7 6-233,-2-1 0,-10 6-71,-5-1 1,-9 8-222,-5 1 0,-3 1-117,-2-6 0,2-1-29,3-3 1,-1 0-42,6-9 550,-7 2 0,10-13 0,-3 2 0,3-4 0,2-5 0</inkml:trace>
  <inkml:trace contextRef="#ctx0" brushRef="#br2">28720 8914 8323,'-27'0'-201,"4"0"-150,9 0 627,7 0 0,15 0-67,6 0 1,13 0-4,11 0 1,9-2 20,6-3 0,7-1-538,1-3 0,-1-2-773,-8 6 1084,4 0 0,-12 5 0,5 0 0</inkml:trace>
  <inkml:trace contextRef="#ctx0" brushRef="#br2">27697 12653 8272,'-15'8'0,"6"-1"173,-1-2 1,7-2 22,-1 7 0,10-2-163,8 1 1,7 2-113,7-6 0,2 0 101,3-5 0,-1-7-457,6-2 0,-5-4 250,5-1 1,-8 1-757,-2 4 941,1-4 0,-13-1 0,4-8 0</inkml:trace>
  <inkml:trace contextRef="#ctx0" brushRef="#br2">28024 12553 8272,'28'-6'-304,"7"3"-75,3-7 0,-2 2 301,2-1 1,0 2 74,5 7 1,-7 0 40,-3 0 1,-8 0-31,-1 0 0,-13 2-129,-1 3 1,-7 4 34,-3 10 0,-3-1-171,-7 5 0,1-1 166,-10 2 1,-3 1 90,-2-6 0,3 0 0,1-5 0</inkml:trace>
  <inkml:trace contextRef="#ctx0" brushRef="#br2">28535 12425 8272,'8'2'-339,"-3"2"0,-2 0 61,2 5 0,-3 5 172,2 5 0,-2 7 189,-2-3 1,0 1 236,0 4 0,0-2-268,0 7 1,0-3 2,0-2 0,0 2-221,0 3 0,0-9-51,0 0 1,5-7-489,-1-3 705,1-6 0,1-8 0,2-8 0</inkml:trace>
  <inkml:trace contextRef="#ctx0" brushRef="#br2">28834 12297 8272,'28'-8'0,"1"-3"0,-1 7 0,6-1-220,-1 5 0,1-5 161,0 0 0,-4 1 233,3 4 1,3-7-80,2-2 1,9-4-41,6-1 1,3 0 57,6-1 0,-8 3 132,3 2 0,-10 4-111,0 6 0,-12 0 13,-2 0 1,-14 8-64,0 6 0,-5 7 41,-9 7 1,0 2-198,-5 3 1,-8 4 47,-6 5 0,-5-4-85,-5 0 0,-4 0 88,-1 5 1,-1-5-161,-8-1 0,0-5-300,-4 1 1,-6-4 169,1-6 0,0 3-156,4-7 0,5-5 83,0-5 0,7-1 384,-3 2 0,0-4 0,0-6 0,0 5 0,1-1 0,3 1 0,-4-5 0,6 7 0,4 2 0,1-1 112,8 1 0,0 1 36,10 4 1,2-1 234,7-4 1,11 2-53,8-6 0,10 0-128,5-5 0,8 0-143,2 0 0,5-2-155,-1-3 1,5-2-146,5-8 0,3 7 94,6 4 1,-6 2-579,-4 2 724,-9 6 0,0-6 0,-9 7 0,-7 1 0,-4 0 0</inkml:trace>
  <inkml:trace contextRef="#ctx0" brushRef="#br2">28152 14373 8030,'-10'0'-117,"1"0"117,5 0 50,-8 0 1,10 1 112,-3 4 0,5-2 7,5 7 0,9-2-94,10 1 1,5-1-86,4-3 1,-2-4 11,7 4 0,-1-3-159,1-2 0,1 0 9,-6 0 0,0 0-261,-4 0 0,-7 0-66,-3 0 0,-3-5-6,-2 0 480,-6-6 0,-2 3 0,-6-6 0</inkml:trace>
  <inkml:trace contextRef="#ctx0" brushRef="#br2">28550 14245 8030,'14'0'0,"0"0"0,2 0 304,3 0 0,1 5-59,4-1 0,1 6-188,-6-5 1,0 4 13,-5-4 0,-6 6-249,-3-2 0,-3 4 104,-2 1 0,-2 0 151,-3 1 1,-7-3-232,-7-2 1,-2 2 29,2-2 1,2 1-317,-7-2 0,7 2 65,-2-6 1,3 0-419,2-5 793,0 0 0,-1 6 0,1 2 0</inkml:trace>
  <inkml:trace contextRef="#ctx0" brushRef="#br2">28777 14245 8030,'14'-8'0,"1"2"0,-1 6-163,0 0 1,-4 1 79,-1 4 0,-4 4 425,4 10 0,-6 2-68,2 3 0,-3 2-118,-2-2 0,0 8-21,0 1 1,0 2 2,0-2 1,1-3-61,4 3 0,-2-5-68,7-4-577,-1-3 414,5-7 0,-1-8-249,-4-6 1,3-11 36,-8-8 1,3-6-140,-3 1 0,-2-7 504,3-3 0,3-11 0,-1 0 0</inkml:trace>
  <inkml:trace contextRef="#ctx0" brushRef="#br2">29019 14088 8030,'14'-14'0,"0"0"23,1 0 1,3 4 6,1 1 1,7 4 159,-3-4 1,6 5-86,4 0 1,5 1-54,9-2 1,-1-1 10,6-4 1,-1-1-91,1 6 0,-3-4 73,-6 4 1,-6 0-6,1 5 0,-6 0-33,1 0 0,-3 7-5,-1 2 0,-6 10-8,1 5 0,-7 4-16,2 5 1,-9 2-1,-5 3 1,-4 3 38,-1-3 1,-1 1-213,-4-1 1,-3 2 1,-6-7 0,-2 0-14,-3-4 1,2-6 12,-7 1 0,-1 0-217,-9 4 0,-2-1 20,-7-3 390,-6 3 0,-1-5 0,-7 6 0</inkml:trace>
  <inkml:trace contextRef="#ctx0" brushRef="#br2">28877 14799 8030,'14'-6'0,"6"-4"443,4-8 1,8 0-169,1-6 1,6 7-424,-1-2 1,7 3 94,7 2 1,6 5 278,13-1 1,0 1-575,0-6 0,-7 6 348,-8 0 0,-5 5 0,-8-2 0</inkml:trace>
  <inkml:trace contextRef="#ctx0" brushRef="#br2">28862 7506 8111,'-6'-22'0,"3"2"-142,-6 5 349,5 1-167,-2 0 1,6 9 54,0 10 1,2 11 16,2 17 1,0 3 78,5 7 1,-4 6-13,4 3 1,-6 2-88,2-2 0,-3 3-161,-2-3 0,0 2 39,0-2 1,0-9-182,0-10 1,0-5-1097,0-4 976,0-10 1,0-20-124,0-13 0,0-14 454,0-10 0,-7 1 0,-2-6 0,1-1 0,-1 2 0,-1 1 0,-4 8 0,-4-8 0,4 4 0,-2 2 0,12 7 0,-1 4 0,5 6 0,2 2 0,2 7 0,4 6 126,6 3 0,7 4 204,3 1 0,-1 1-17,6 4 1,-4 0-88,8 9 0,-8-3-22,-1 8 0,-5-3-11,5-2 1,-12 0 56,3 1 0,-9 4-191,3-1 0,-7 8 111,-2-3 1,-6 6-427,-8 4 0,-9-3-144,-5 3 0,-2 2 400,-8-2 0,0 7 0,-5-4 0</inkml:trace>
  <inkml:trace contextRef="#ctx0" brushRef="#br2">28791 11530 8171,'7'-15'-220,"-6"1"56,6 6 1,-3 10 60,1 12 0,5 13 488,-6 11 0,1 9-143,-5 5 1,0-1-211,0 1 1,2-6-27,2 1 1,-2-3-127,3-1 0,-4-7-40,-1-2 1,5-11-712,0-4 254,-1-3 617,-4-8 0,-6-8 0,-2-8 0</inkml:trace>
  <inkml:trace contextRef="#ctx0" brushRef="#br2">28848 11416 8171,'22'-14'0,"5"6"-36,-3 3 1,-4 3-23,-1 2 1,0 7 144,-4 2 1,2 5 204,-8 5 1,-2 3-219,-3 7 1,-2 4-50,-2 0 1,-2 7-288,-2-2 0,-6 1 105,-9-1 0,2 2 157,-7-7 0,1 6 0,-6-3 0</inkml:trace>
  <inkml:trace contextRef="#ctx0" brushRef="#br2">29090 13420 7993,'0'10'232,"0"-1"0,0 2-1068,0 8 476,0-3 0,0 9 340,0-6 1,0 7 685,0-3 1,0 4-339,0 2 0,5-1-136,-1 0 1,1 1-135,-5-1 0,0 1-73,0-1 0,2-4-132,2 0 0,-2-12-391,3 2-541,-4-9 1079,-1-5 0,-6-14 0,-2-8 0</inkml:trace>
  <inkml:trace contextRef="#ctx0" brushRef="#br2">29090 13321 7993,'14'-7'41,"0"6"-21,1-4 0,-1 4 91,0 1 1,5 1-78,0 4 1,5-2 243,-5 7 0,0-1-61,-5 5 0,-5 2-99,1 3 1,-7-2-7,2 7 1,-10 0 3,-5 4 0,-7 5-183,-2 1 0,-6-1-554,1-5 621,-3 1 0,-8-1 0,-1 0 0</inkml:trace>
  <inkml:trace contextRef="#ctx0" brushRef="#br2">29815 8402 11970,'-14'0'0,"4"0"-188,1 0 1,6 1 805,-2 4-47,3-3-496,2 4 0,8-1-395,7 0 0,7-1 230,11-4 1,5-6-8,9-3 0,4-4 161,6-1 0,-8 1-739,-7 4 523,1-4 0,-13 5 1,5-6-1</inkml:trace>
  <inkml:trace contextRef="#ctx0" brushRef="#br2">30270 8288 8620,'14'0'-475,"0"2"404,1 2 1,-1 0 115,0 5 1,0 2 84,1 8 0,-3-1-215,-2 5 0,-4-4-245,-6 5 1,0 0 121,0 4 1,-6 0-385,-4 1 593,-9-1 1,-3 1-1,-6-1 1</inkml:trace>
  <inkml:trace contextRef="#ctx0" brushRef="#br2">30711 6554 7834,'14'1'142,"0"4"1,2-3-256,3 2 152,-3-2 1,6-2-182,-3 0 0,-3-6 114,3-4 1,1 2-204,-1-1 1,-5 6 74,-4-2 156,-7 3 0,10 9 0,-6 1 0</inkml:trace>
  <inkml:trace contextRef="#ctx0" brushRef="#br2">30668 6767 7254,'2'-8'304,"2"3"0,0 10-194,5 5 0,-1 4-7,1 5 0,3 3 350,-8 6 0,1 2-98,-5 3 0,0 4-3,0 5 0,0 7-3,0 4 1,-5 2-40,1 2 1,-8 12-384,3 7 0,-4 0 363,-1 0 1,0 0-37,0-5 1,1 8-100,4-8 0,1-29 0,0 1-27,3 0 1,0-1 0,-3 2 0,0-1-1,4-3 0,-1 1 1,-1 1-1,-1-1-35,0 0 1,0-1 0,0 2 0,-2 0 13,0 0 1,-1 1-1,5 1 1,-1 0-5,-1-1 1,0 0 0,2 2-1,-1 0 104,-1-2 1,0-1 0,-6 37 14,8-39 1,1 1 0,-4 36-35,3-6 0,4 2-146,-4-12 0,5-10-64,5-8 1,-2-12 69,6-2 1,2-7-100,8-8 0,-3-1-8,3-4 0,3-1-69,2-3 0,1-4 53,-1 4 0,3-3 202,-4-2 0,3 0-296,-3 0 0,3-2-182,-8-3 0,3 2-772,-2-6 1,-2-1 470,7-4 1,-5-7-1877,5-2 2528,-1-10 0,6-4 0,-1-5 0</inkml:trace>
  <inkml:trace contextRef="#ctx0" brushRef="#br2">31407 6582 8430,'-1'-12'0,"-4"2"76,4-3 1,-6 10 235,7-6 0,2 6-95,3-2 0,2 2-107,8-2 1,0 3-117,4-2 1,-3 2 63,3 2 0,2 0-184,-2 0 0,-2 2 69,-7 2 0,2 0 45,-2 5 1,-4 2-90,-1 8 1,-4-2 83,-1 7 1,0-5 47,0 5 0,0 4 22,0 5 1,-4 8 112,-1 2 1,-5 1-119,6 8 0,-6 1 144,5 3 1,-1 1-59,1 0 0,4 2-44,-4 2 1,3 10-298,2 10 0,0-39 1,0 0 244,0 0 1,0 1 0,0 0 0,0 1 18,0 1 0,0 0 0,0 2 0,0 1-2,0 3 0,0 2 0,0-2 0,0 1 32,0 2 1,0 1 0,0-6 0,-1 1-41,-2 2 0,1 0 1,1-1-1,0 1 47,-1 3 1,0-1-1,1-4 1,0-2-10,1-5 0,0-1 1,0 37 37,0-8 0,2-6-141,2-3 0,0-10 102,5-5 0,-1-3 16,2-1 0,1-2-13,-7-3 1,1-5 25,-5-9 1,0 1-18,0-6 0,0-5 349,0-4 1,-6-7-343,-4 2 1,-2-5-198,-3-5 1,-4-8-387,0-6 0,-6-11-375,2 2 0,-4-10 320,-2 0 535,-6-9 0,-7 2 0,-9-3 0</inkml:trace>
  <inkml:trace contextRef="#ctx0" brushRef="#br2">31166 5658 8490,'-10'-13'-566,"1"4"0,4-2 389,-4 6 0,5-1-52,0 1 338,2 4-169,2-12 1,0 10 8,0-7 59,0 7 0,0-5 95,0 4-52,0 2 1,0-6 366,0 3-207,0 4 278,0-6-395,0 7 1,0-1 532,0-4-82,0 4-78,0-6-186,0 7 138,0 0-111,0-6-456,0 4 122,0-4 1,0 8 94,0 2 1,0 6-108,0 9 1,5 3-189,0 6 1,4 12 232,-4 2 0,4 6 307,-4-1 0,1-1-252,-1 6 1,-3-4 15,2 4 0,3-7-348,-3 3 1,6-6-151,-5-4 0,4 0-792,-4-9 244,6 2 363,-9-21 0,4 1-80,-6-16 685,-6-9 0,-2-15 0,-7-7 0</inkml:trace>
  <inkml:trace contextRef="#ctx0" brushRef="#br2">31137 5488 8490,'19'-10'-495,"0"1"0,5 5 247,-5 0 0,5 2 721,-5 2 0,-1 0-72,-3 0 1,-1 2-120,0 2 0,-6 0-112,-3 5 1,-4-3-36,-1 9 0,0-8-4,0 12 0,0-6-113,0 6 1,-6 2-543,-3-2 0,-6 4 300,-4-4 0,2 5 224,-7-5 0,1 0 0,-6-5 0</inkml:trace>
  <inkml:trace contextRef="#ctx0" brushRef="#br2">31436 6070 8292,'-8'0'-730,"2"0"752,6 0 0,4 7 202,1 2 0,5 5 274,-6 5 0,1-1-80,-5 5 1,0 1-150,0 5 0,0-6-117,0 1 0,0-5-30,0 5 0,0-7-211,0 2 259,0-3-385,0-2-433,0-6 648,0-2 0,-6-6 0,-2 0 0</inkml:trace>
  <inkml:trace contextRef="#ctx0" brushRef="#br2">31507 5004 8481,'-8'-6'-1722,"2"4"1828,-1-4 41,6 6 1,-7 2 149,3 2 1,4 4-139,-4 6 0,3 2-25,2 3 0,0-1 142,0 5 1,0 1-165,0 4 1,0 1 9,0-1 0,0 1-37,0-1 1,0 1-131,0-1 1,0-1 132,0-4 0,-1 4-113,-4-3 1,3-3-616,-2-2 418,2-4 0,2 0-847,0-1 1069,0-6 0,6-2 0,2-6 0</inkml:trace>
  <inkml:trace contextRef="#ctx0" brushRef="#br2">31649 4919 8406,'0'14'-145,"0"0"1,0 2 127,0 3 0,0 8 381,0 6 1,-5 11-154,1-1 1,-6 1-54,5-6 0,-1 2-7,1-7 0,4 0-17,-4-5 0,3-6-261,2-3 158,0-9 95,0-4 0,0-7-23,0-4 0,5-9-102,0-10 0,6-3 11,-2-1 1,4-5-164,1-1 0,1-4 129,-1 5 0,0-5-198,0 5 0,0 6-19,1 8 0,-6 8 239,1 2-619,-1 6 1,1 7 829,-1 11 1,-6 10 218,2 3 1,-3 2-165,-2 8 0,4-1-59,1 1 0,0 3-244,-5-3 0,6-4-347,4-1 1,-1-3 383,5-1 0,-3-1 0,10 1 0</inkml:trace>
  <inkml:trace contextRef="#ctx0" brushRef="#br2">32104 9724 8514,'8'-8'1390,"-2"2"-856,-6 6 32,0 0 1,-6 0-356,-3 0 1,1 6-116,-2 4 1,-4 2-150,-5 2 1,-2 5 109,2 0 1,2 5-338,-7-5 1,5 6 128,-4-1 0,5 3-110,-1 1 0,4 2 16,0 3 0,6-3 163,-1 4 1,7-4 46,-1-2 0,8 1-13,6-1 1,7-6-66,2-3 1,11-9-130,-1-6 0,7-2-278,-3-2 0,0-6 166,-4-4 1,2-7 353,-2-2 0,2-7 0,-9 4 0</inkml:trace>
  <inkml:trace contextRef="#ctx0" brushRef="#br2">32218 9781 8810,'14'0'642,"0"0"0,7-5-433,3 0 0,-1-6-571,6 2 0,-7-2 240,11 1 1,-11-1-1453,6 7 1116,-9-1 1,0 6-209,-9 4 666,-4 3 0,-25 13 0,-4 1 0</inkml:trace>
  <inkml:trace contextRef="#ctx0" brushRef="#br2">32289 9994 8500,'-14'29'-799,"-1"-3"559,1-2 1,2-3 564,2-7 0,4-5 362,6 1-362,0-7 0,11 2-199,3-10 0,11-3-87,4-6 0,1 0-437,8-1 0,-5 3 229,5 2 0,-8-1 169,-2 7 0,-6-1 0,-7 5 0</inkml:trace>
  <inkml:trace contextRef="#ctx0" brushRef="#br2">32332 9809 8500,'-2'-8'-13,"-3"4"1,-3 15 98,-6 8 0,0 8 519,0 6 0,1 3-107,4 7 0,-4 4-274,3 0 0,3-1 47,-3-8 0,7 3-360,-2-3 1,4-5-216,1-4 1,1-7-280,4-8 0,4-6 126,10-3 1,3-5-870,7-5 1326,-1-9 0,7-15 0,1-7 0</inkml:trace>
  <inkml:trace contextRef="#ctx0" brushRef="#br2">32588 10051 8500,'-15'14'0,"1"0"0,1 1-109,4-1 0,-2 0 28,6 0 771,0 7 0,5-5-369,0 3 1,11-8-416,4-2 0,4-6 49,0 2 0,-2-5-273,7-5 0,-2-4 23,1-10 1,3-2 228,-7-2 1,0-4-205,-5 3 1,-5-1 69,1 1 0,-7-1 113,2 6 1,-4-2 16,-1 2 0,-6 4 156,-3-4 1,-9 8-128,-1 1 1,-4 7 137,4-2 1,-7-1-163,3 1 1,0 2 63,0 8 1,7-2-256,2 6 0,6 1 8,8 4 0,1-4 248,4-1 0,9 0 0,9 6 0</inkml:trace>
  <inkml:trace contextRef="#ctx0" brushRef="#br2">32943 9809 8500,'14'-8'0,"-1"1"-720,-4 2 843,-2 3 0,-7-3 719,0 10 0,-2 3-421,-3 6 0,-3 1-189,-6-1 1,0 5-216,0 0 1,1 0 123,4-5 1,-2 0-408,6 0 1,-2-4 28,3-1 1,2-4-138,-3 4 0,4-4 0,1 5 136,0-1 1,0 5 77,0 1 1,0-1 1,0 0 0,0-5 94,0 1 0,0-5-42,0 4 0,0-4 211,0 4-171,-6-5 1,2 2-189,-5-6 1,4 0 53,-4 0 0,4 5-98,-5-1 1,6 6 297,-6-5 0,1 6 0,-5-3 0</inkml:trace>
  <inkml:trace contextRef="#ctx0" brushRef="#br2">33142 9681 8500,'-9'0'0,"-1"0"0,7 2-646,-2 3 637,-3-4 480,7 6-253,-6-7 0,7 1 30,0 4 1,2-2-81,3 7 0,3-6-99,6 6 0,2-1 34,3 5 0,-2-1-194,7-3 1,-2 2-67,1-2 1,0 2 106,-5 3 1,-3-1-25,-1 0 1,-1 2 8,-9 3 1,1-3 52,-5 2 0,0 0 71,0 1 1,-6 3 185,-4 6 1,-13 1-266,-6-1 0,-10 7 4,-4 3 1,-8 1-611,-10-1 0,4 8 396,0-3 1,3 3 229,12-4 0,2 1 0,12 0 0</inkml:trace>
  <inkml:trace contextRef="#ctx0" brushRef="#br2">32047 12610 8478,'8'-10'-17,"-3"1"1,-4 4-538,-1-4 350,0 6 1,-1-4 650,-4 7 1,2 0-69,-7 0 1,-1 0-56,-8 0 1,2 7-19,-7 2 0,-1 5-60,-8 5 0,3-1-102,-3 5 1,-2 1 20,2 4 0,1 1-69,9-1 0,-3 1-164,7-1 1,5-6-65,5-3 0,5 2 1,0-2-111,2 0 0,10-5-1,6 0 0,7-1 50,7-4 1,2 4 79,3-4 1,-3-1-150,4 2 1,0-7 1,0 2 1,-3-2-225,-7 2 1,1-4-61,-6 4 0,0-8 544,-5-2 0,7-12 0,1 1 0</inkml:trace>
  <inkml:trace contextRef="#ctx0" brushRef="#br2">32090 12582 8338,'6'14'-340,"2"-5"-658,6 1 1224,1-7 0,-1 3-42,0-6-510,0 6 221,0-4 0,-1 6-419,-3-3 303,2-4 113,-10 12 0,4-10 96,-6 7 0,-6-3 44,-4 3 1,2 3-62,-1-4 1,-1 4 200,-4 1 1,2 2 138,2 3 0,-1-4-108,6 4 1,1 2-49,4-2 0,0 0-62,0-5 0,6-6-62,3-3 1,9-4-23,1-1 0,6 0-167,-1 0 1,1-6-27,-1-4 1,1 3-529,-6-3 712,-7 7 0,1-10 0,-5 5 0</inkml:trace>
  <inkml:trace contextRef="#ctx0" brushRef="#br2">32104 12809 8338,'-8'-8'0,"0"-3"210,4 6 2,2 1 0,-3 4 211,10 0 0,-2 6-186,7 3 0,-6 10-39,6 5 1,-7 3-114,2 1 0,-2 1-167,2-1 1,-4 1-62,4-1 1,-2-1 237,2-3-563,3 2 0,6-11 24,0-1 1,2-8-170,3-11 0,-2-2 141,7-8 0,-2-5 472,2-4 0,3 4 0,-5-7 0,6 5 0</inkml:trace>
  <inkml:trace contextRef="#ctx0" brushRef="#br2">32502 12752 8207,'-9'0'-226,"-1"0"0,2 6 179,-1 4 1,1 4 697,3 5 0,2 3-212,-6 7 0,5-6-296,0 1 0,2-2-45,2 2-257,0 3 1,8-12 59,6 4 1,2-9-220,8-5 0,-7-4 174,2-1 1,2-6-94,-2-4 0,0-7-16,-5-2 0,-5-6 123,1 1 1,-7-3 120,2-1 1,-4 4-53,-1 0 0,-1 7 110,-4-2 0,-3 5-70,-6 4 0,0-1 34,-1 7 0,1-1-2,0 5 0,4 1 0,1 4 0,6-2-259,-2 7 1,5-7 68,5 2 1,7-4 178,7-1 0,7-6 0,-4-2 0</inkml:trace>
  <inkml:trace contextRef="#ctx0" brushRef="#br2">32900 12596 8338,'8'-8'552,"-1"2"-186,-20 18 1,3-2-79,-9 9 0,-1 1-70,1-1 0,0 2-33,5-2 0,-5 1-64,0 4 0,1-2-203,9-3 1,1-8-429,3 3 447,4-3 0,-4 2-266,10-4 0,-2-2 107,6-7 1,1 4 28,4 1 1,0 0-2,1-5 0,-1 5 57,0-1 0,-5 3-257,1-3 88,-7 4 0,3 7-313,-6-1 422,0 0 1,-1-1-20,-4-4 1,2 2 215,-7-6 0,7 0 0,-9-5 0,4 0 0</inkml:trace>
  <inkml:trace contextRef="#ctx0" brushRef="#br2">33085 12638 8338,'14'2'125,"1"3"1,-1-2 690,0 6-688,0-5 0,0 7 148,1-7 1,-1 6-71,0-5 1,0-1-90,1-4 0,-1 5-206,0 0 0,-5 4 84,1-4 0,-7 6-226,2-2 0,-5 9 75,-5 1 0,-9 11-245,-10-2 1,-4 10-259,-5 0 0,-10 3 246,-9 2 1,-2-1 38,2 1 1,-10 6 0,4 2 0</inkml:trace>
  <inkml:trace contextRef="#ctx0" brushRef="#br2">31606 14643 8209,'-7'0'-626,"0"-2"1152,7-2 34,-6 2 1,-2 0-314,-6 7 0,4 6-149,1-1 1,-1 4-150,-4 5 1,2-3-93,2 3 0,-3 1 112,4-1 1,-2 0-50,1-5 0,-1 1 77,7-1-48,-1 0 0,5 0 53,0 0 0,6-1 25,4-4 1,7 3-39,2-8 1,5 6 10,-5-5 0,4-1-235,-4-4 1,11 0 82,-1 0 0,2-6-348,-2-4 0,-2 3 175,-4-3 1,3 5 324,-7-4 0,6-7 0,-3-6 0</inkml:trace>
  <inkml:trace contextRef="#ctx0" brushRef="#br2">31820 14529 8209,'9'0'-176,"1"0"0,-1 0-374,5 0 1,5 5 481,0 0 1,2-1 471,-2-4 0,-2 0-397,7 0 1,-7 0-68,2 0 1,-8 0-334,-1 0 97,-1 7-3,-1 1 1,-3 6 254,-10 0 1,-3 2-11,-6 3 0,-2-3 181,-3 3 1,-1-4-103,-4 0 1,-1-1 147,6 0 0,-2 0 110,2 0 547,4 1-518,-6-1 0,15-6-32,6-4 0,12-2-216,12-2 1,3-6-223,1-4 1,1 2-354,-1-1 1,4 4 251,-4-4 1,2 6-262,-11-2 520,-6 3 0,6-4 0,-3-2 0</inkml:trace>
  <inkml:trace contextRef="#ctx0" brushRef="#br2">31905 14614 8194,'-2'-12'-228,"-2"2"1,1 4 170,-7 6 0,7 2-29,-2 2 0,4 6 285,1 9 1,0 4-115,0 11 0,-5-4 288,0 3 0,0 2-106,5-2 0,0 5-34,0-5 0,0-2-173,0-7 1,7-3-172,2-7 1,4-1-113,1-4 1,0-3 116,0-6 1,5 0-74,0 0 1,2-1 5,-2-4 1,-3-8-341,3-6 0,1 0 7,-1 5 506,0 0 0,-5-7 0,1-1 0</inkml:trace>
  <inkml:trace contextRef="#ctx0" brushRef="#br2">32175 14771 8813,'5'14'387,"0"0"1,-1 1-543,-4-1 160,7 0 1,1-1-144,6-4 0,0 2-71,0-6 1,0 0-88,1-5 1,-1-7 189,0-2 0,-1-4-149,-4-1 1,2-2 178,-6-3 1,5 2-34,-6-7 0,1 7 136,-5-2 0,-5-2-67,1 2 1,-9 0 66,-1 5 0,-1 5-58,-3-1 1,-3 7 76,2-2 1,-5 10-49,5 4 0,0 4 3,5 1 0,5-4-15,-1-1 0,7-4 0,-2 5 0,5-7-333,5 1 1,3-2 346,6-2 0,7-6 0,1-2 0</inkml:trace>
  <inkml:trace contextRef="#ctx0" brushRef="#br2">32659 14415 9192,'-15'21'-1109,"1"-4"897,0 7 0,0-5 462,0 5 1,-1-2-122,1 2 1,6-4 174,3-6 0,4 0-198,1 1 0,6-6-70,4 1 1,7-2-227,2 1 1,6 2 76,-1-6 1,3 0 49,1-5 0,-1 4 17,-3 1 1,1 5-28,-6-6 0,-2 7 80,-7-1 1,-4 2 170,-6 3 1,-3 5-2,-6 4 1,-7 3-155,-13 1 0,-7-4-417,-7 0 1,-12-7-62,-11 2 175,-4 3 0,29-14 1,-2 0-1,0 2 1,0 0-1</inkml:trace>
  <inkml:trace contextRef="#ctx0" brushRef="#br2">27668 9454 9851,'14'14'-746,"-3"0"324,4 1 0,-4-1 487,8 0 1,-2 0 11,2 0 1,2 1-51,2-1 0,4-1 109,-3-4 1,3-3 37,1-6 0,12 5-73,2 0 0,10 0 63,0-5 1,7 0 29,-2 0 0,3 0 17,-8 0 1,2 6 54,-2 3 0,-3 6-91,-7 3 1,3 0-191,2 6 0,4-2 44,5 1 0,1-2-5,0-7 0,0-6-75,0-3 1,0-4 126,0-1 0,0-1-12,-1-4 1,9 2 8,6-7 0,0 2-5,5-1 0,-5 1 53,-4 3 1,-4 4-168,-6-4 0,1 5 76,4 5 1,-2-4-34,6 4 0,-3 3-77,-1 1 0,0-1-45,-10 2 1,-3-2 13,-2 1 1,-3 2-5,-1-6 0,1 0 81,4-5 1,2-2-25,7-3 0,-2 2 164,-3-6 0,2 6-79,-6-2 1,-6-1-23,-4 1 1,-2 0-4,2 5 1,-1 0 16,-4 0 0,3 0 4,7 0 0,4 5-16,1 0 0,4-1-91,-5-4 1,2 0 206,-1 0 0,-6 0-181,1 0 1,-2 0-17,-8 0 1,0 0-16,-4 0 0,-1 0 5,1 0 1,4 0-144,0 0 0,2 0-32,-2 0 0,-2 0-643,7 0 902,-6 0 0,-4 7 0,-7 1 0</inkml:trace>
  <inkml:trace contextRef="#ctx0" brushRef="#br2">27682 12937 8572,'-8'2'0,"4"2"0,8 4-917,6 6 631,3 1 1,1 0 425,0 4 0,2-1-18,3 5 1,1-5 192,4 1 0,3 1-123,-3-1 0,-2 2 131,1-2 0,-4-3-91,5 2 0,0-2-56,4-2 1,2-4-161,3-1 0,5-5 170,10 0 1,-3-2-159,8-2 1,-3 0 74,2 0 1,-1-5-118,-4 0 0,-7-4 23,2 4 0,-2-4 10,3 4 1,6-6-14,3 1 0,-2 3-95,2-3 0,-4 5 63,4-4 1,-6 4-11,1-4 0,-4 6-6,-5-2 1,1-2 47,-6 3 1,7-1-38,-2 5 1,3-5 27,1 0 1,7-1 1,4 1 1,-4-1 16,-2-3 0,-3-4-9,-1 4 0,-2-4 36,-3-1 1,3 4 114,-3 1 1,-2 4-5,2-4 1,6 4-106,8-5 1,4 7-97,1-2 1,-5 4 39,0 1 1,-6-5-13,1 0 0,-8 1-9,-1 4 1,-1 0-28,1 0 0,4-5 190,1 0 1,3-4-136,11 4 1,-7-1 173,12 1 1,-12 2-153,7-7 0,-5 5 54,0-4 1,-1 6-77,-4-2 1,1 4-12,9 1 1,-4 0 0,9 0 0,-5 0-51,-5 0 0,2 0 119,-7 0 0,-4 0-58,-5 0 1,-7 0 14,2 0 0,-1 0-1,1 0 0,4 0-260,5 0 0,-2 0-198,2 0 0,-2 0 444,7 0 0,-3 6 0,-1 2 0</inkml:trace>
  <inkml:trace contextRef="#ctx0" brushRef="#br2">27953 15467 8054,'9'0'-123,"0"0"1,-4 0 629,5 0 1,1 0-205,8 0 0,-2 0-38,7 0 1,-1 0-234,6 0 0,4 0-16,0 0 1,5 0-21,-5 0 1,7-4 172,-2-1 0,-2-6-32,2 1 1,-6-2-60,1-2 0,2-1 41,-2 1 1,1 2-185,0 2 1,2-1 36,7 6 1,1-4 43,3 4 1,-1-4 15,6 4 1,-1-5-16,1 6 1,-3-3 9,-6 3 1,-1 0-23,1-5 1,-1 4 63,1-4 1,9-1-30,0-4 0,12 0 0,-8 0 1,4-5 10,-3 0 1,-6-5 395,-4 5 1,-1-5-85,1 5 0,1-1-167,9 1 1,-4 8-107,9-3 1,-3 9-124,-3 0 1,0 4-60,-4 1 0,-5 0 119,-9 0 1,2 0-115,-7 0 1,2 0 93,-2 0 1,3-5 46,7 0 1,-1-4 8,1 4 0,1-6 19,4 1 0,-9-2 5,4-3 1,-8 3 19,2 2 0,-5-1-159,1 7 1,-7-6 120,-3 5 1,-1 1-156,2 4 1,3 0 16,-3 0 1,-2 0 22,1 0 1,-4 0 25,5 0 0,-2 4-11,2 1 0,1 0 37,-6-5 1,2 0 20,-2 0 1,-4 0-275,4 0 0,-1 0 82,1 0 0,-2 1 165,7 4 0,-1 3 0,6 6 0</inkml:trace>
  <inkml:trace contextRef="#ctx0" brushRef="#br1">1920 2829 8372,'-21'-28'0,"12"6"118,-10 1-191,17 13 0,-4 2 362,6 6 235,0 0 1,5 11-609,-1 3 0,6 8-259,-5-3 0,-1 6-336,-4-1 1,0 6 242,0-1 1,-1 2 44,-4-7 1,2-4 390,-7-1 0,1-3 0,-5-2 0,0 7 0,-1 1 0</inkml:trace>
  <inkml:trace contextRef="#ctx0" brushRef="#br1">1778 3142 8372,'0'9'-1605,"0"1"1203,0-7 1,6 3 865,3-6 0,6-8-8,4-6 0,-2 0-243,7-5 1,-1 3-126,6 2 0,-2-3 102,-4 2 0,4 0-137,-3 10 0,-4 0 124,-1 5 1,-3 2-81,-2 2 1,-1 11 51,-3 8 0,-3 10 156,-2 5 1,-3 10-154,3 4 1,1 10 222,-1 4 1,1 3-216,-1 2 1,-4-1 120,4-4 1,1-3-229,-1-6 0,4-6 126,-4-4 1,5-10-448,-6-9 156,1 0-315,-5-12 272,0-2 0,-6-7-426,-4-7 1,-9-2-497,-4-3 0,-4 2 675,-2-6 1,-1-1-159,-3-4 1,-2 0 559,-2 0 0,-4-7 0,4-1 0,-5-6 0</inkml:trace>
  <inkml:trace contextRef="#ctx0" brushRef="#br1">1749 3767 8250,'0'-14'-1528,"0"0"1391,0 0 1,2-2 621,3-3 1,2-2-391,8-2 1,0-4 93,4 3 1,2-3-144,3-1 1,2 1 103,-2 3 0,1 4 266,-1 6 0,1 6-149,-6 3 0,-1 5-282,-9 5 1,2 4 59,-6 10 0,0 8 36,-5 6 0,-7 7-144,-2-2 0,-8 3 124,-2 1 1,-2 1-176,2 0 0,3-6 91,-3 1 0,5-8-523,5-1 211,-4-7-213,11-14 0,-4-10 548,6-12 0,6-13 0,2-9 0</inkml:trace>
  <inkml:trace contextRef="#ctx0" brushRef="#br1">2346 3270 8250,'15'-8'172,"-8"2"252,6 6 0,-11 1-56,2 4 0,-4 11-440,-4 12 0,-9 2 133,-6 8 1,-6-2-243,1 2 1,-1-3 82,1-7 0,-1-1 19,6-3 1,0-5 11,5-10-44,6 4-37,2-11 1,12 9 32,3-7 1,10 1 180,5-5 1,4 5-95,6 0 0,-3 1 73,7-1 1,-5-2-63,5 6 1,-1-4-152,0 5 1,5-7-118,-5 1 1,-2 3 284,-2-2 0,4-7 0,-1-6 0</inkml:trace>
  <inkml:trace contextRef="#ctx0" brushRef="#br1">2816 3156 8309,'15'-14'-107,"4"0"1,2-1 259,3 1 1,2 0 290,-2 0 0,1-5-300,-1 0 1,3 0-151,-3 5 1,-4 4 516,-1 1-446,-3 6 1,-3-2-155,-4 10 1,-3 7 125,-6 7 1,-6 13-159,-3 1 1,-6 6 15,-4 4 0,-1 4-280,-4 1 1,4-7 95,5-8 23,1-3 372,6-8-146,2-1 0,8-13 51,2-4 1,-1-4-65,7-4 0,-1-4 170,6-6 0,0-1-91,4 1 0,-8 5 460,4-1-151,-4 7-88,-3-3 0,-2 14-23,-6 6 0,-2 6-127,-2 9 1,-6 1 41,-9 3 0,5 2 1,0 3 1,-1-2 106,6-3 0,-2-4-107,1-1 0,4-6-451,6-8-20,0 0 0,2-9-219,2-10 1,4-6 26,7-17 0,0-4 217,4-10 0,-1-1-449,5 0 0,0 1 755,0-1 0,3-3 0,-8 4 0,1 2 0,-4 12 0,-3 6-364,-2 3 1,1 8 913,-6 1 70,-1 7 0,-4 5 23,0 12 1,0 6-231,0 9 1,-6 4 349,-3 0 0,2 5-218,2-5 0,-1 5-329,1-5 1,1-4 26,4-6 1,6-5-438,3 1 0,9-10-45,1-4 0,4-3-291,-4-2 0,7-8 31,-3-7 1,-2 0 216,-2-9 0,0 0-653,-5-4 1,2 6 1,-11 3 933,-1-3 0,-10 6 0,-2-5 0</inkml:trace>
  <inkml:trace contextRef="#ctx0" brushRef="#br1">2631 2943 8417,'-8'0'372,"2"1"-138,6 4-570,0 3 0,4 6 112,1 0 0,0-4 224,-5-1 0,6 1 0,2 4 0</inkml:trace>
  <inkml:trace contextRef="#ctx0" brushRef="#br1">2602 3227 8305,'5'10'-602,"0"-1"422,6-6 0,-3 8 588,6-6 0,-5 6-104,1-1 0,-2 2-528,1 2 0,2 1 82,-6-1 1,5 0-14,-6 0 1,1 1 21,-5-1 0,0 0-96,0 0 0,0 0 196,0 1 1,0-6-138,0 1 314,0-1-210,0 5 233,0 0 0,5-4-93,0-1 0,6-4 252,-2 5 0,4-7-60,1 2 1,5 1 6,0-1 1,0 6-32,-5-2 1,0-1-106,0 1 1,-4 1 21,-1 4 1,-5 0-8,0 1 1,-2-1-68,-2 0 1,0 0 32,0 0 0,-6 1-82,-4-1 1,-4 0 13,-5 0 0,3 1-133,-3-1 0,-1-2 100,1-2 1,-5 1 105,5-6 272,0 6-334,5-10 1,7 10-117,7-6 1,8 0 62,11-5 1,3 5-1,7-1 1,4 1-3,0-5 1,7-6-130,-2-4 0,3-4-151,1-5 1,7-1 69,3-4 1,7-1-50,-2 6 1,-3-5-16,-12 5 0,-5 0-307,-4 5 1,-8-5 27,-1 0 0,-12-2-462,3 2 1009,-11 4 0,9-12 0,-5 5 0</inkml:trace>
  <inkml:trace contextRef="#ctx0" brushRef="#br1">3313 2843 8146,'5'-14'128,"0"0"0,4 4-124,-4 1 1,6 6-4,-2-2 0,4 7 709,1 7 1,0 2-218,1 13 0,-3-2-562,-2 2 1,1 2 51,-6-2 0,-1 1-209,-4-1 24,0 3 0,0-11-443,0 3 208,0-10 74,0-2 24,0-20 1,2 2 63,3-13 1,-2 5-15,6-5 1,-4 7 97,5-2 1,-6-1 264,6 1 0,-2 4 142,1 6 1,4 6 527,-4-2-387,4 4 1,1 2-91,0 4 0,-4 3 367,-1 6 1,-1 0-208,2 0 0,-2 2 63,-4 3 0,-2-2-166,3 7 0,-4 0-354,-1 4 0,-6 1 78,-4-1 0,2 2-120,-1 3 0,0 1-879,-6 8 0,-4-7 465,0 8 0,0-10-1253,5 0 1739,6-3 0,-4-2 0,4 1 0</inkml:trace>
  <inkml:trace contextRef="#ctx0" brushRef="#br1">3711 3341 8133,'14'0'574,"1"0"176,-1 0 0,-5 1-264,1 4 1,-5-2-25,4 7 1,-6 1-353,2 8 1,1-3 73,-1 3 1,0 1-739,-5-1 1,0 5 423,0-5 0,5 0 130,-1-5 0,14 6 0,-3 3 0</inkml:trace>
  <inkml:trace contextRef="#ctx0" brushRef="#br1">4195 2602 8068,'0'9'-669,"0"1"557,0-1 1,0 7 1181,0 3-633,0-3 0,-7 10-102,-2-2 1,-4 3-158,-1 1 1,-2 1-315,-3-1 106,3 1 0,-9-6-152,6 1 0,0-7 139,5 2 0,0-3-619,0-2 1,-1-6 133,1-3 528,6-3 0,2-2 0,6 0 0</inkml:trace>
  <inkml:trace contextRef="#ctx0" brushRef="#br1">4195 2872 8068,'8'14'0,"4"6"413,-2 4 0,1-2-37,-2 2 0,2 1 149,-6 8 1,4-1-191,-4 6 0,0-5-158,-5 5 0,0-5-58,0 5 0,0-11 66,0 1 1,0-4-1068,0 0 629,6-4-603,-4-12 0,9-5 418,-6-12 1,4-10-1101,-4-19 1538,0 0 0,1-24 0,2 4 0</inkml:trace>
  <inkml:trace contextRef="#ctx0" brushRef="#br1">4380 2417 8068,'14'0'681,"6"6"0,-4 2-183,3 6 1,-5 2-200,-4 3 0,1 3-270,-6 7 0,-2 1 87,-8 3 1,-3 3-378,-6 7 1,-5-2 250,0-3 1,0-5-310,5-9-106,0-4-19,6-12 0,1-8 77,7-10 1,7-8-124,2-6 0,5-8 382,5-1 1,2 5-66,2 4 0,4 0 300,-3-4 1,1 6-90,-1 3 1,-3 5 66,-7 4 0,0 4 245,0 6-62,0 0 1,-6 1 12,-3 4 1,-5 3-67,-5 6 1,-3 7-357,-6 2 0,-6 9 157,-4 1 0,-3 7-177,-1-2 1,-2-2 64,-4 2 1,6-7-264,0 3 0,6-6-134,7-4 278,1 3 754,6-12-402,2 0 1,18-9 121,7-6 0,8-8-58,6-6 1,4-2-144,5-8 0,0-4 74,-5-5 0,3-7-320,-7 2 1,0 2-128,-4-2 1,-7 8-145,-3 2 0,-8 5-297,-2 9 224,-6 0 0,2 6 512,-10 3 0,-2 10 0,-8 3 0</inkml:trace>
  <inkml:trace contextRef="#ctx0" brushRef="#br1">4664 2715 8068,'-8'2'-1358,"3"3"1387,4-4 1,1 7 506,0-3 1,4 3-57,1 6 0,6 2-194,-1 3 1,2 0 133,3 9 1,-6-3-89,0 9 1,-1 0-92,2-1 0,-4 5-86,-6-4 0,5 3-89,0-3 1,-1-1-338,-4-5 1,0 1 225,0-1 1,0-4-498,0 0 311,0-7-562,-6 3 0,-2-12 306,-6-3 0,-2-11-767,-3-8 1254,3-1 0,-10-18 0,3 3 0</inkml:trace>
  <inkml:trace contextRef="#ctx0" brushRef="#br1">4479 3057 8068,'0'14'0,"2"0"55,2 0 1,0 0-146,5 1 0,-4-3-677,4-2 377,-6 2 1,10-10-75,-4 3 464,-2-4 0,5-7 0,-4-2 0</inkml:trace>
  <inkml:trace contextRef="#ctx0" brushRef="#br1">4721 3000 8068,'19'-15'0,"0"1"0,-4 5 144,0-1 0,-9 7 304,8-2 1,-3 4-105,3 1 0,1 0-111,-1 0 0,-5 0-1136,1 0 789,-1 0 1,4-2 113,-4-3 0,-2-2 0,-7-8 0</inkml:trace>
  <inkml:trace contextRef="#ctx0" brushRef="#br1">4778 2545 8068,'9'-14'57,"1"-1"0,-6 1 191,6 0 0,-1 0-93,5-1 1,1 1 77,-1 0 1,0 0 79,0 0 183,1 6-370,-1 1 1,-6 15 25,-4 6 0,-2 9-152,-2 10 0,-2 6-82,-2 13 0,-4 2 79,-6 12 0,6-12 63,3-2 0,-1-6 28,1-3 0,0-13-181,5-7 1,0-5 2,0-4-44,6-6 0,2-5-109,7-12 0,-1-2-114,0-13 0,0-6-282,0-8 0,1 2 218,-1-2 1,0 6 149,0-1 1,-4 4 22,-1 6 0,-1 2 537,2 7 0,-2 6-237,-4 3 1,-2 5 231,3 5 0,-4 8 30,-1 6 0,5 1 234,0-1 0,-1-3-528,-4 3 0,0-8 155,0-1 0,0-6-1227,0 6 791,0-7 0,0 2-141,0-10 1,5-5 401,0-9 0,0-9 0,-5-8 0</inkml:trace>
  <inkml:trace contextRef="#ctx0" brushRef="#br1">5176 2488 8068,'8'-22'-339,"4"0"-2,-2 3 1,2 3 369,3-3 1,-1 8 342,0 1 0,0 3-144,0-3 1,-4 4 291,-1 6-138,-5 0-235,2 6 0,-6 7-103,0 6 0,-6 11 116,-4-2 1,-3 5-145,-1 0 0,2 2 99,2 3 1,-3 2-620,4-7 0,1-6 264,-1-8 0,5-8-428,0-2 0,2-7 88,2-2 1,0-11 579,0-8 0,0-5 0,0 5 0,0-5 0,0 5 0,6 0 0,-2 7 0,5 2-80,-6 4 1,4 9 195,-7 7 0,-7 1 98,-2 12 0,-5 7-144,-5 8 1,-4-1-386,-5 1 315,0-1 0,-7 6 0,-1 0 0</inkml:trace>
  <inkml:trace contextRef="#ctx0" brushRef="#br1">4891 2985 8068,'15'0'-140,"-1"0"0,6 7 93,4 2 0,-2 5 933,2 5 1,-7-1-299,2 5 1,-3 1-532,-2 5 1,-1-1 1,-4 0 0,2-1-298,-6-3 0,1 1-273,-1-6 0,-3-5 115,2-4 219,-2-7 0,-2-4 93,0-14 1,0-5-321,0-9 1,0-1 81,0-3 1,0-2 264,0-3 0,6 2-59,4 3 0,2-2 269,3-3 1,4 2-17,0 3 1,6 3 36,-1-3 0,-2 3-15,1 1 1,-4 6 314,5-1 0,-7 8 53,2 2 1,2 1-150,-2 8 0,-5 1-306,-4 4 1,-7 6 47,1 3 1,-2 10-221,-2 5 1,-2 5-23,-2 4 0,-4 3-42,-6 7 1,-1-1-532,1 1 0,-5 0 304,0-1 1,5-7-218,5-7 0,1-5 168,-2-9 1,-2-6 440,2-4 0,4-5 0,1-9 0,-1-1 0,1-12 0,0-1 0,5-4 0,2-1 0,3 1 0,-4 4-111,4 0 0,1 7 111,-1-2 0,0 8 718,-5 1-274,0 7 115,0 10 1,0 7-193,0 9 0,-5 4 74,0-3 0,0 3-53,5 1 1,-4 1-89,-1-1 1,0-4-414,5 0 1,0-12 142,0 2 0,7-9-521,2 0 0,4-7 293,1-7 0,0-7-1269,0-12 1467,1-7 0,5-1 0,2-7 0</inkml:trace>
  <inkml:trace contextRef="#ctx0" brushRef="#br1">5730 2331 8068,'10'0'644,"-1"0"0,-3 2-49,9 3 0,-4-4-163,8 4 1,-2-2-338,2 2 1,-2-3-173,7 2-174,-7-2 1,4 3-35,-7-1 0,-6 7 147,-3-1 1,-5 4-177,-5 5 0,-4 3 114,-10 7 1,-2-1 35,-3 1 0,2-1 2,3 0 0,8 1 115,-3-1 1,9-6-18,1-3 161,2-3 1,4-8-20,2-3 0,6-4 176,9-1 0,1-1 43,4-4 0,3 2-100,-3-7 0,-2 6-7,1-6 0,-5 7-65,1-2 0,-3 4 182,-2 1 0,-2 6-45,-2 3 1,-4 4 213,-6 1 1,0 7-194,0 3 1,-8 2-279,-6 3 1,-6-1-481,-9 1 0,1-1 286,-1 1 0,1-3-164,-1-2 1,6-3 194,-1-7 0,7-6-1005,-2-3 1,4-5 1162,6-5 0,-4-16 0,5-9 0</inkml:trace>
  <inkml:trace contextRef="#ctx0" brushRef="#br1">6370 1990 8079,'0'21'203,"0"3"1,-6 4-227,-4 5 0,-4 3 1269,-5 7 1,-9 6-502,-10 3 1,1-3-1277,-1-1 1,8-4 243,2-2 0,1-4-493,8 0 1,5-6 134,4 1 645,7-3 0,-9-8 0,4-1 0</inkml:trace>
  <inkml:trace contextRef="#ctx0" brushRef="#br1">6384 2289 8079,'35'-22'-1,"-7"3"1,-1-2 307,-8 2 1,0 2-84,-5 7 0,-4 3-742,-1 2 472,-6 3 1,4-3 45,-7 10 0,-13 3 0,-3 6 0</inkml:trace>
  <inkml:trace contextRef="#ctx0" brushRef="#br1">6370 2346 8023,'0'9'783,"0"1"1,0-1 244,0 5 0,0 7-447,0 3 1,2 9 490,2 5 0,-1 6-501,7 8 0,3 5 144,1 9 0,6 2-176,-10-6 1,10 1-776,-5-1 0,2-4 192,-3 4 1,0-4-634,1-1 0,-1 1 677,0 4 0,0-4 0,0 6 0</inkml:trace>
  <inkml:trace contextRef="#ctx0" brushRef="#br3">27867 5416 7876,'-8'-6'-153,"2"3"1210,6-6-615,-6 5-74,4-8-275,-4 10 156,-1-4-156,0-1 1,-8 6 28,1-4 0,0 4-7,0 1 1,-1 0 19,1 0 1,-5 0-17,0 0 0,0-5-8,5 0 1,-2-1 13,-3 1 1,2 2-3,-7-7 0,5 7 50,-4-1-200,5-4 139,-9 6 1,7-6 117,-4 3 221,-3 4-756,12-5 0,-11 6-439,7 0 0,-4 0 698,4 0 1,-7 0-48,3 0 0,-4 0 75,-2 0 235,1 0-210,0 0 0,-2 0 20,-4 0 0,0 4 6,-4 1 1,-3 4 2,3-4 1,1 2-1,-1-3 1,5-1 4,-5 7 0,8-7 9,2 2 0,-1-4-30,6-1 0,1 5 11,-2 0 0,0 0-70,-4-5 1,-1 0 32,1 0 1,0-5-3,-1 0 0,1 0 10,-1 5 0,1 0-9,-1 0 0,1 0 49,-1 0 1,-4 0 2,0 0 1,5 2-31,4 3 0,2-2-1,-2 6 0,-1-1-27,6 2 0,-2 2-19,2-2 0,4-2-7,-4 1 0,3-1 22,2 2 0,-1 2-11,1-2 1,-5-2 18,0 1 0,0-4-2,5 4 1,-5 1 159,0 4 0,-4 2-95,4 3 0,-5-2 113,5 7 1,-5-5-89,5 4 0,-4 1-36,4 5 1,0-6-22,4 1 0,6-5-22,0 5 1,1-2 6,-2 1 0,2 0-117,3-5 0,4 0-18,-4 6 1,4-5 113,1 4 0,-5-4-15,0 5 0,0 0 22,5 4 1,0-4 15,0-1 1,0 6 13,0 4 0,-4 2 99,-1-2 1,0-2-49,5 7 0,0-6 136,0 1 1,5-3-161,0-1 0,4 4 9,-4 0 0,6 0-50,-2-4 0,-1 4 3,2 0 1,-7 5-124,2-5 0,-2 6 61,2-1 0,-4 3-25,4 2 1,-4 1 39,-1 4 1,-4-4 7,-1 3 1,-6-6 145,1 2 1,3-5-83,-3 5 1,7-2 30,-2-8 1,-1 6-44,1-1 1,0 3 7,5 2 0,0-5-23,0 0 1,0-5-13,0 5 1,0-5 21,0 5 1,-1-5-12,-4 5 0,2-2 142,-7 2 0,6 3-131,-6-3 1,5 5 29,-4 4 0,0-2-43,-6 2 1,6 2 0,-1-2 1,6-4-25,-6-5 1,7-5-19,-2 5 1,-1-5-48,1 5 0,-4-5 83,4 5 1,-5 0-53,6 5 1,-6-1 25,6 1 0,-6 0 85,5-1 0,-6 6-30,2-1 0,-2-1 94,1-8 1,-1 3-109,6-3 1,-6 3 6,2 1 0,1 1-23,-1 0 0,4-1 8,-5 1 1,6 4-65,-6 1 1,5-1 70,-4-4 0,4-1-112,-4 1 1,1 1 72,-2 4 0,-2-4 23,2 3 1,-3 2 29,-1-1 1,5 4 116,-1-5 0,6 5-64,-6-4 0,5-1-59,-4-4 0,4 4-10,-4 1 0,6-1 32,-2-4 0,3-1-127,2 1 1,-1 4 38,-4 1 0,3 1-16,-2-2 1,2-3 13,2 4 0,0-4-19,0-1 1,0-1 7,0 1 0,-2 4-8,-2 1 0,2 10-17,-3-1 1,-1 3 35,1-3 1,-4 0 84,4 0 1,-6 1-203,2 4 0,1-4 172,-2 4 1,2 1-6,-1-2 0,1 6 10,3-6 0,4 1-5,-4-5 1,3-5-9,2 0 1,0-5 8,0 6 0,0-1-11,0 5 0,0-1-128,0 1 1,5 0 60,0 0 1,-1-5 28,-4 0 0,0 0 20,0 5 0,0 5-5,0 0 1,0 5 24,0 0 0,0-4 91,0-1 0,0-6-33,0-3 0,0 2-50,0-3 0,0-1 3,0 1 0,0 5 6,0 4 1,0-4-42,0-5 0,0 0 22,0 5 1,0-2-7,0-2 0,0 3-9,0 1 0,0 0 9,0 5 1,0 1 34,0-1 0,0-2-27,0-8 0,0 3-98,0-3 1,5-3 36,0-2 0,4 4-10,-4 1 1,1-1 51,-1 1 0,-2-2-8,7 2 1,-5 2-31,4-6 0,-4-1-7,4-4 1,-4 1 23,4 3 1,-4-1-7,5 6 0,-7 0 34,2 5 0,-4-5-4,-1 0 1,0-1 3,0 1 0,0-3 33,0-6 1,0-2 101,0-3 0,2 3 71,3-3 1,-4-2-115,4 2 1,1-2 166,-1 2 0,1 2-193,-1-7 0,-2 5-113,7-5 1,-3 0 57,3-5 1,1-1-10,-6-3 0,4 3-45,-4-3 0,4 2-21,-4 3 0,2-5 54,-3-1 0,-1 1-6,7 4 0,-7 1 64,2-1 1,1 1-52,-1-1 0,0-3 37,-5 4 0,1-9-22,4 9 1,-4-10 1,4 0 0,2 1-11,-3-1 0,3-5-8,-3-4 0,-1-1 54,7 6 0,-2-6 1,1 1 0,4-6 54,-4 6 0,4-2-80,1 1 0,1 2 3,-1-6 1,0 4-12,0-4 1,5 5-5,0-6 0,6 3-21,-1-3 1,3-2-115,1 3 1,2-4 44,4-1 0,2 5 61,7 0 1,-1 0 16,1-5 1,-5 0-23,0 0 1,-2 0 71,2 0 0,1 0-1,-5 0 1,0 0 17,0 0 0,-3 0 23,7 0 1,5 0 8,4 0 1,7 0-73,-2 0 1,-2 0 14,3 0 1,-8 0-32,3 0 1,-4-2 32,-1-3 1,-1 2-128,1-6 1,0 5 48,-1 0 1,6-3-9,-1 3 0,5-1 34,-4 5 1,-1 0-2,-4 0 0,-5 1 73,0 4 1,-7-2-64,2 7 1,-7-5 27,-3 4 1,1-4-17,4 4 0,1-6 10,-1 2 1,1-3-8,-1-2 0,5 4-7,0 1 1,5 0-16,-4-5 1,-1 0-4,-5 0 1,4 0-49,-4 0 0,7 0-14,-11 0 1,4-2 3,-9-2 1,5 2-1,-5-3 0,4-1 5,-4 1 1,0-1 55,-4 1 1,-1 4-6,0-4 0,0-1 29,0 1 0,-4 0 4,-1 5 0,1-2 48,4-2 1,-1 1-71,-4-7 0,4 5 120,-4-4 1,4-1-94,1-4 1,5-2-10,0-3 1,0 4-5,-5-4 0,0-2-7,1 2 1,-6-4 81,1 4 0,-6-7 1,6 3 1,-5 0 6,4 0 1,-6 1-68,2-2 0,-2-3 14,2 3 0,-4 2 12,4-1 1,1-1-160,-1-4 1,5-1 34,-6 1 0,6-1-88,-5 1 1,6-1 139,-2 1 0,-2-5-30,-3 0 1,3-2 75,-3 2 1,3 3-65,-3-4 1,-2 0 103,3 1 1,-4-5-73,-1 4 1,0 1 77,0 5 0,0-5-24,0 0 0,0-2 84,0 2 1,-4 1-81,-1-6 1,-2 5 10,3-5 0,2 0 14,-3-5 0,-1 1 91,1-1 1,1 5-132,4 0 1,0 2 35,0-2 0,0-3-180,0 3 1,0-1 39,0 1 1,0-3 28,0 3 1,0-8 33,0-1 0,0-2-18,0 1 1,0 2 29,0-6 0,0 6-20,0-1 0,0 8-184,0 1 0,0 0 68,0-5 0,-5 0 101,0 1 1,0-2 38,5-4 1,-1 2-3,-4-6 0,4 6 37,-4-1 0,3-2 160,2 2 1,-5 2-30,1 3 1,-1 2-148,5-7 1,-2 3-67,-2 1 1,2-4 87,-3-1 1,4-4-139,1 5 1,-2-1 87,-3 6 0,4-1-10,-4 0 1,4 1-65,1-1 1,-2 0 11,-3 1 1,4-2 8,-4-4 1,3 4 30,2-3 1,-1 2 14,-4 3 1,3-1 10,-2 0 0,-3 1 1,3-1 0,-1 0-13,5 1 1,0-2 5,0-4 1,1-4-27,4-10 1,-2 9-2,7-4 1,-5 8 10,4-3 0,-6 6 6,2-1 0,1 2-43,-1 3 1,0-1 12,-5 0 1,0 1-7,0-1 1,0-4 5,0-1 0,0 1 2,0 4 0,-2 1 41,-3-1 1,2 2 84,-6 3 0,6-8-58,-2 4 1,3-6 111,2 1 0,0-4-18,0-6 0,0 5-88,0 0 1,0 2-1,0-3 0,0 0-27,0 5 0,0-1-21,0 2 1,0 1-55,0-6 1,5 0 79,0-5 0,0 5-43,-5 0 0,0 6 29,0-1 0,0-1-17,0 6 1,0-9-16,0 8 1,0-7-1,0 2 1,0-5 49,0 1 0,-2-4 4,-3-1 0,4 2 63,-4 3 1,3-3 147,2 3 0,0-4-145,0-1 1,0-1 39,0-4 0,0 4-86,0-4 0,0 2 75,0-1 0,0 2-171,0-2 1,5 2 67,0 2 0,0-6 14,-5-3 0,4 1 48,1-1 0,1 6 115,-1-2 0,1 2-160,4-1 1,3 0 36,-4-5 1,4 1-106,1-1 0,0-7 123,0 7 0,-1-5-361,-4 9 0,4-1 85,-3 2 0,-3 1-20,3-7 0,-7 1 123,2-5 1,-4 6 63,-1 3 0,0 4 98,0 1 1,0 5-95,0 0 0,0 1 162,0-1 1,-1-3 16,-4 3 1,2-2-81,-7 2 1,7-2-80,-1 7 0,2-7-6,2 2 0,0 1-21,0-1 0,0-1-148,0-9 0,0 8 118,0-3 0,0 5-29,0 0 1,-5 8 103,0 6 1,-6 6-61,2-1 0,-4 3 207,-1 2 0,3 1-5,-3 3 1,3-3 19,-8 4 1,3-4-111,2-2 1,0 1 179,-1 0 0,6-1-273,-1 1 0,2-2 100,-1-3 1,1 3-132,3-4 1,4 4-6,-4 2 1,-1 4 17,1 1 1,-5 5 46,6-1 1,-7 3-5,1 2 1,-2 2 37,-3 2 1,1 2 4,0 3 1,0 4 95,-1-4 0,1 4-107,0 1 1,5 0 4,-1 0 1,1 0 65,-6 0-109,1 0 0,0 0 52,0 0 0,0-5-7,-1 0 1,1-4 29,0 4 0,-2 0-5,-3 5 1,-3 0-136,-6 0 1,-9 3 106,-5 7 1,-14 6-617,-10 12 1,-2 5-1265,2 0 1845,9 0 0,1-9 0,8 0 0,2 1 0,5 2 0</inkml:trace>
  <inkml:trace contextRef="#ctx0" brushRef="#br3">7351 3270 7862,'13'1'-51,"-4"4"0,4 1 310,-4 4 0,-7-4-135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24569 5729 8065,'0'-9'750,"0"-1"-150,0 7-276,0-3 1,-7 1 25,-2 0-236,-4 1 119,-1 4-44,0-7 1,0 6 185,-1-4-142,1 3-107,-6-4 1,4 4 72,-3-2 0,-3 2-12,-2 2 1,2 0-149,-2 0 0,5 5 110,-4 0 1,-1 6-11,-5-2 0,-5-1-160,-4 2 28,3-1-18,-12-1 0,9 3-31,-10-6 1,4 4 125,1-4 1,6 4-3,-1-4 0,6 1 53,-1-1 1,-2-2-1,2 7 0,0-5-39,4 4 0,-1-4 12,-3 4 1,-3 1-146,-7 4-50,0 0 164,-5 0 0,2 1-186,-6-1 173,6 0-55,-3 0 0,8 0-86,3 1 1,-2-6 65,7 1 1,-2-1-18,2 5 1,2-4 34,-7-1 0,1-4 0,-1 5 1,-6-1 271,6 5-132,-6 0 1,9-4-57,-3-1 1,-1 2 15,6 8 1,-5-3-159,5 3 103,-1 3 1,6 0-17,0 7 0,-1-2-9,1-4 0,-2 4-15,-3-3 0,1 1-130,-6-1 1,0 3-52,-5-4-478,7 4 625,-5 2 0,11-1-218,-3 1 454,3-1-137,1 0 0,6 2 32,-1 4 1,7-3-85,-2 7 1,3 0 13,2 5 1,4-1-5,1 1 0,1-5 207,-2 0 1,-1-5-342,7 5 1,-6-7 277,5 3 0,-4 0-208,4 0 1,0-1 29,5-5 1,0-4-2,0 0 0,0-1 49,0 6 0,7-2 163,2-4 1,4 2-107,1-6 0,2 5 136,3-5 0,-2 5 229,7-5-395,6 0 1,3-5 86,10 0-288,-4 0-503,16 1 682,-10-1 0,10 0 23,-3 0 1,-1-1-86,1-4 1,-5 4 52,5-4 1,0 3 66,5-3 1,8 2 9,6-6 1,0 4-1187,5-4 1337,-3 6-141,-8-9 0,-1 9-137,-2-7 0,-2 6 82,6-5 0,1 4 12,4-4 1,-6 0-27,-4-5 1,-2 1-175,-3 4 1,-5-4 414,-4 4 1,-2-3-444,-3-2 0,7 0-166,3 0-208,4 0 505,-6 0 0,6 0-5,-4 0 15,-3-7-12,6 6 1,-11-12 7,4 4 0,2-4 470,2-1 0,8-2-632,2-3 0,6-3 53,-2-6 1,-3-2-12,-1-4 0,-8-2 169,-2-7-858,-6 1 768,9-1 1,-9-1 63,6-3-62,-6 2-12,3-4 0,-8 5-67,-3-3 0,-4 1 61,-5-6 0,-7-7-13,-3-7 0,-5-3 67,-4-3 1,-4 6-4,-6 0 0,0 6 217,0-2 1,-6 4-86,-4 1 1,-4 0 112,-5 0 8,-10 7-155,-7 1 1,-13 8 172,-3 3 1,-5 4 129,-4 11 1,5-3-112,-5 8 0,-1-1-274,-9 4 1,26 9 0,-2 0-144,-4 1 0,-2 0 0,1 1 0,0 2-1260,-2 1 1,-1 2 1086,-2-1 1,-2 0 202,-1 0 1,-1 0 0,-5 2 0,-1 2-1874,1 1 1,-1 0 1977,1 1 0,0 0 0,5 2 0,2 0 0,-2 1 0,2 1 0,3 1 0,3 2 0</inkml:trace>
  <inkml:trace contextRef="#ctx0" brushRef="#br0">24014 5672 8040,'-1'-33'0,"-4"0"0,2 0 539,-7 4 0,2 1-12,-1 0 0,-4 1-61,4 3 1,-4-3-197,-1 3 0,0-2-149,-1-3 1,1-1 16,0-3 0,5-3-109,-1-7 0,7-9-376,-2-10-979,4 4 1389,1-18 1,7 10-192,8-10 1,1 2-72,-5 33 1,1 1 0,0 0 0,0-1 300,2-1 0,0-1 0,1 3 0,0 1-94,2 1 1,0 0 0,-2-1 0,1-1 15,3 0 0,0 0 1,-2-2-1,-1-1 11,3-2 1,0-1 0,-2 1-1,-1-1 37,3-1 1,0-1 0,-2-3 0,-1-1 54,3 3 1,0-1 0,0-6 0,0-2-81,2 1 1,1 0 0,-1-2 0,1 0 341,-1 4 1,0 1-1,0-3 1,1 0-152,-1 7 1,0 1-1,0-5 1,0 0-1145,-2 2 0,-1 0 1,-2 6-1,-3 0 58,-3 6 1,-1 0 0,7-34 861,-2 3 0,-5 11 109,1 3 1,-7 14 669,2 0 1,3 10-1197,1 0 181,4 3 192,1 2 1,0 10-1003,0 4 102,7 9 1186,-5-1 1,4 0-1,-6-2 1</inkml:trace>
  <inkml:trace contextRef="#ctx0" brushRef="#br0">24825 1976 8812,'0'-14'1332,"3"0"-1520,6-1 1,1 3-824,9 2 0,1-1 939,-1 7 82,6-8-67,-9 11 1,11-10 91,-3 6 122,3-6-43,1 9 1,-6-4 280,-3 6 0,-3 2-228,-2 2 0,-6 6-7,-3 9 0,-7 5-246,-7 9 1,-5 8-255,-10 6 340,-3 13 0,5-8 0,-7 12 0</inkml:trace>
  <inkml:trace contextRef="#ctx0" brushRef="#br0">25919 1166 7991,'13'6'-161,"-3"4"0,2 8 467,-2 6 0,-4 9-38,-1 5 1,-4 11-110,-1 8 0,0 2-391,0 7 1,-6-11-47,-4 2 1,3-5-71,-3 0 0,2-4 174,-1-10 0,-2-10-98,6-9 0,-1-10 89,1-4 183,3-3 0,-10-15 0,4-3 0</inkml:trace>
  <inkml:trace contextRef="#ctx0" brushRef="#br0">25990 981 8168,'15'-21'277,"-1"10"-231,0-3 1,2 8-28,3-4 0,-3 7 168,3-2 0,1 4 313,-1 1 1,5 0-231,-5 0 1,0 1-43,-5 4 1,-1 3-91,-4 6 0,-3 5-100,-6 0 1,-8 6-88,-6-1 1,-6 5 74,-9 4 0,-1-2-379,-3 7 0,2 0 97,-7 5 1,6-7-66,-1-3 1,9-3-138,5-1 0,5-2 458,4-4 0,-2 4 0,4-5 0</inkml:trace>
  <inkml:trace contextRef="#ctx0" brushRef="#br0">26104 1706 8168,'7'22'0,"-4"-1"489,6-7 60,-6 0-367,10 0 0,-11 2 226,2 3 0,-2-2-156,-2 7 0,0-5-179,0 5 0,0-5-158,0 4-814,-6-5 128,4 2-389,-4-12 1160,6-8 0,0-20 0,0-10 0</inkml:trace>
  <inkml:trace contextRef="#ctx0" brushRef="#br0">26417 782 8281,'8'1'61,"-3"4"0,-4 5 206,-1 9 1,0 4-59,0 11 1,-6 2-139,-4 7 0,-7 4-684,-2 0-317,0-6 734,5-6 0,0-6-35,-1-1 1,8-11 90,2-2 140,3-11 0,2 3 0,0-7 0</inkml:trace>
  <inkml:trace contextRef="#ctx0" brushRef="#br0">26559 682 8281,'14'0'248,"-4"7"220,-1 2 0,-1 1-266,2 4 0,-4 2-105,-6 7 0,0 11-57,0-1 1,-6 8 46,-4 6-87,4-3 0,-13 5 0,3-6 0</inkml:trace>
  <inkml:trace contextRef="#ctx0" brushRef="#br0">26573 1493 8050,'7'-14'761,"-6"6"342,12 1-824,-11 7 1,9 7-515,-7 2 1,1 8-55,-5 2 0,5 0-317,0-4 0,6-6 208,-2 1 398,4-7 0,1 3 0,0-6 0</inkml:trace>
  <inkml:trace contextRef="#ctx0" brushRef="#br0">26744 1322 8109,'-6'8'403,"3"-2"400,-7-6 1,1 7-366,-6 2 1,0 5-190,-4 5 1,-4 3-339,-5 7 1,4 4 145,1 0 0,5-1-1695,-1-9 1638,10 4 0,-4-5 0,5 7 0</inkml:trace>
  <inkml:trace contextRef="#ctx0" brushRef="#br0">27327 910 7772,'0'14'-133,"0"8"433,0 7 0,0 7 528,0 11 1,-2-1-327,-2 6 0,0 5-78,-5 5 1,6 7-626,-2 2 0,-1 0 322,1 5 0,0-9-423,5-6 1,0-10 201,0-9 0,0-7-395,0-11 165,0-10 0,5-11-354,0-12 1,4-9 96,-4-15 587,6-3 0,-3-19 0,6-4 0</inkml:trace>
  <inkml:trace contextRef="#ctx0" brushRef="#br0">27384 867 8084,'9'2'0,"1"3"0,4 1 328,5 3 1,6-1-92,-1-3 1,8 1 88,1 4 0,0 2-61,-5-2 0,-1 2 281,-3 3 1,-4-1-113,-5 0 0,-3 0-182,-2 1 1,-4 0-103,-6 4 1,-8-1-208,-6 5 0,-13-4-272,-11 5 1,-9 0 251,-5 4 0,3 1-226,1-1 0,6-1-188,4-3 0,9-2-391,10-3 1,5-4 881,5 4 0,-4-3 0,5-2 0</inkml:trace>
  <inkml:trace contextRef="#ctx0" brushRef="#br0">27668 1706 7998,'14'-5'-91,"1"0"1,-1-4 414,0 4 0,5 1 505,0 4 0,0 0-372,-5 0 1,0 6-201,1 3 0,-8 4-162,-2 1 0,-3 5 62,-2 0 0,-3 6 43,-7-1 1,-1 3-52,-13 1 1,2 1-108,-1-1 0,-3 1 73,7-1 1,0-6-182,5-3 1,6-8-56,4-1 1,-3-6 79,2 6 0,7-7 31,8 2 1,4-4-83,5-1 0,3-6-211,6-3 0,1-4-175,-1-1 0,1-2-409,-1-3 1,-1 3 317,-3-3 569,2-3 0,-10 6 0,5-4 0</inkml:trace>
  <inkml:trace contextRef="#ctx0" brushRef="#br0">27839 611 8130,'-8'0'144,"2"3"-202,6 7 0,-7 3 41,-2 15 0,1 4 171,-2 10 1,2 1-309,-1 0 0,-2-1-268,6 1 1,0-2 149,5-3 0,0-8 272,0-6 0,0-7 0,0 3 0</inkml:trace>
  <inkml:trace contextRef="#ctx0" brushRef="#br0">27995 697 8130,'14'1'0,"1"4"0,-1-2 638,0 7 1,-1-6-145,-4 6 1,2-1-131,-6 5 1,0 2-155,-5 3 0,-2-1 30,-3 5 1,-3 1-68,-6 4 1,0-5 173,0-5-308,0 5 0,6-8 51,3 4 1,5-9-366,5-5 0,3-4 29,6-1 0,8 0-123,6 0 1,7 0-150,8 0 0,-1-5-1329,1 1 1847,0-1 0,-1-1 0,1-2 0</inkml:trace>
  <inkml:trace contextRef="#ctx0" brushRef="#br0">28436 1422 8556,'0'-8'3902,"0"1"-3793,-6 7 0,4 2 93,-3 3 0,4-2-2566,1 6 2364,0 1 0,0 4 0,0 0 0</inkml:trace>
  <inkml:trace contextRef="#ctx0" brushRef="#br0">28749 867 8325,'-7'-14'-127,"4"1"0,-6 4 202,6 3-68,-4 6 1,7 1 53,0 4 0,0 4 116,0 10 1,0-3 11,0 3 1,0 2-79,0-2 0,0 1 320,0-1 1,0 3-38,0 7 1,5 1-42,0 3 0,-1 5 54,-4 9 0,-6 5 128,-3 10 0,-4 3-498,-1 6 0,0 0 86,-1 0 1,1-5-395,0 0 0,6-10 210,3 1 1,5-15-371,5 1 1,-2-16-142,7-4 0,-6-7-403,6-6 0,-7-12 314,2-12 1,1-13-82,-1-11 0,0-11 742,-5-8 0,6 7 0,2-5 0</inkml:trace>
  <inkml:trace contextRef="#ctx0" brushRef="#br0">28692 825 8324,'28'-21'0,"-4"10"-136,0-3 1,-1 9 384,6 0 0,-1 4 526,1 1 1,-2 12-417,-4 7 1,-2 7-376,-7 2 1,-1 7-33,-4 3 0,-3-2-266,-6 2 1,0-7 130,0 3 1,-6-4 171,-3-2 0,-6-1-192,-4-3 0,0 1-55,-9-6 0,1 1-59,-11-1 1,5-3-124,-5 3 0,11-3 440,-1-2 0,3 0 0,-4 1 0</inkml:trace>
  <inkml:trace contextRef="#ctx0" brushRef="#br0">29118 1649 8174,'10'5'-417,"-1"0"0,-6 6 585,2-2 0,2 4-31,-3 1 1,1 0-287,-5 0 0,0 1 94,0-1 1,-2-5 39,-2 1 0,1-5 82,-7 4 233,7-6-165,-3 3 124,-1 1-220,6-6 0,-6 7 8,7-3 1,7-3 57,2 2 1,-1 3-54,2-3 1,-1 6 0,5-5 1,5 4-12,0-4 0,0 4 1,-5-4 0,-6 1 44,-3-1 1,-3-2 9,-2 7 1,0-6 53,0 6 0,-2-7-75,-3 2 0,-7 1-78,-7-1 0,-2 1-108,2-1 1,-1-3-253,-4 2 0,-1-2-22,6-2 0,-2 0 384,2 0 0,3-6 0,-4-2 0</inkml:trace>
  <inkml:trace contextRef="#ctx0" brushRef="#br0">29161 483 8185,'0'11'241,"0"4"0,2-3-179,2 12 1,-2 0 79,3 4 0,-4 5 30,-1 0 0,0 5-94,0-4 1,-1 3-261,-4-3 0,3-1 119,-2-5 0,0-4-175,0 0 0,2-7-219,-3 2 0,2-8-111,-2-2 568,4-5 0,-5-4 0,6-8 0</inkml:trace>
  <inkml:trace contextRef="#ctx0" brushRef="#br0">29332 526 8185,'14'8'0,"0"5"-206,0-4 0,-6 4-360,-3 1 1,-3 0 545,-2 0 0,-2 5 446,-3 0 0,-3 5-234,-6-5 1,-3 5-176,2-5-9,-8-1-8,13-3-2,-10-7 42,12-2 1,3-6-70,10 0 0,3 0 43,6 0 0,0 5 19,0-1 0,5 6-30,0-5 1,0 6 6,-4-2 1,-3 4-19,-2 1 0,-4 2-65,-6 3 1,0-3-147,0 2 0,0 0 115,0 1 104,-6-3 0,-2 4 0,-6-6 0</inkml:trace>
  <inkml:trace contextRef="#ctx0" brushRef="#br0">29531 1351 8062,'6'7'184,"3"-2"1,6-3 48,4-2 0,3 0-1240,6 0 1007,-6 0 0,12-13 0,-4-3 0</inkml:trace>
  <inkml:trace contextRef="#ctx0" brushRef="#br0">30128 1336 8062,'14'0'-826,"0"0"0,0 0 826,1 0 0,5-6 0,2-2 0</inkml:trace>
  <inkml:trace contextRef="#ctx0" brushRef="#br0">30327 1365 8062,'14'0'0,"0"0"0,1-7 0,-1 6 0,0-5 0</inkml:trace>
  <inkml:trace contextRef="#ctx0" brushRef="#br0">30867 967 7986,'-9'19'-357,"-1"0"0,5 6 178,-4-1 1,4 4 1105,-4 5-534,-1 4 0,1 5-236,-1 1 1,2 1 51,-1 3 1,-2-1-216,6 6 1,0-6-38,5 2 1,0-9-168,0-1 0,2-8 10,3-2 0,-4-5-663,4-9 863,3-6 0,0 4 0,6-4 0</inkml:trace>
  <inkml:trace contextRef="#ctx0" brushRef="#br0">30725 839 7986,'14'0'-53,"0"0"1,2 0-35,3 0 0,3 0 209,7 0 0,1 0 47,3 0 0,-1 1 47,5 4 1,-5-2-72,1 7 1,-3-1-125,-1 5 0,-7 2 129,-3 3 1,-10-1-141,-4 5 0,-7-4 44,-7 5 1,-12 4-125,-12 5 1,-5 2-78,5-2 0,-5-3-339,5 4 0,0-6 486,4-4 0,1-4 0,0-6 0</inkml:trace>
  <inkml:trace contextRef="#ctx0" brushRef="#br0">31251 1592 7988,'0'-8'128,"-2"2"89,-2 6 0,1 6-52,-7 4 1,1 9 177,-6 4 1,0 9-464,-4 1 98,3 7 1,-9-9 28,6 7 1,0-6-82,4 1 1,1-3-16,0-2 1,5-4-590,-1 0-453,7-7 793,-3 4 1,6-17 337,0-8 0,-7-10 0,-1-15 0</inkml:trace>
  <inkml:trace contextRef="#ctx0" brushRef="#br0">31223 1692 7988,'6'-8'-1798,"-4"2"1947,4 6 1346,-6 0-1141,0 0 1,-2 4 96,-2 1-440,2 0 1,-4-4 149,6 4-186,0-3 66,0 4 0,-2-6 140,-3 0-184,4 0 1,-6-2 33,7-2-39,0 2 136,0-4-365,0 6 19,0 0 209,7 0 4,-6 0 1,7 1-1,-3 4-2,-3-3 25,4 4-8,0 0 1,-4-3-12,2 7 0,3-1 19,-2 6 0,1-4 0,-1 3 0,-4-3-65,4 8 0,-4 3-102,-1 2 0,-6 3-160,-3 1 1,1 0 83,-2 1 1,6-2-190,-6-4 240,7-2 0,3-13-147,9-3 1,6-12 101,4-7 1,1-6 218,4-9 0,1-6 0,-6-3 0,6 4 0,-3-1 0</inkml:trace>
  <inkml:trace contextRef="#ctx0" brushRef="#br0">31237 483 8022,'6'-14'0,"-3"6"-185,7 4 0,-7 4-256,2 4 0,1 6 801,-1 9 1,-1 3-107,-4 6 1,-1 2-76,-4 3 1,-7 2-189,-7 3 0,-2 3-152,2-3 1,2 2 83,-7-3 1,7 0-112,-2-4 0,8-8 188,1 4 0,7-10 0,-3 1 0</inkml:trace>
  <inkml:trace contextRef="#ctx0" brushRef="#br0">31336 768 7927,'0'14'0,"0"0"0</inkml:trace>
  <inkml:trace contextRef="#ctx0" brushRef="#br0">31521 526 7058,'-8'6'489,"4"4"0,2 7-275,2 2 1,-2 2 111,-2-2-201,2 3 1,-9 5-83,6-4 0,-6 4 96,2-3 0,-2-4-131,1-1 1,-2 2 86,2-2 0,2 0-349,-1-5 1,1-5-8,-2 1 1,2-7-87,4 2 1,2-10 89,-3-4 0,9-12-83,0-7 0,12-2 112,-2-8 1,10 1 26,0-1 1,-4-1 220,-1 6 0,2 1 59,-2 9 0,1 2 102,-1 7 1,-3 6 52,3 3 0,-3 5 298,-2 5 1,-1 9-82,-4 10 1,2 9 140,-6 5 0,-2 5-196,-8 4 1,2-1 11,-6 6 1,5-6-1127,0 1 718,2-3 0,2-1 0,0 0 0</inkml:trace>
  <inkml:trace contextRef="#ctx0" brushRef="#br0">25578 2005 8538,'-27'-10'0,"4"1"21,2 5 40,7-2 1,6 8 166,3 2 1,4 4-216,1 7 0,4 0 5,1 4 1,8 3-36,1 7 1,2-1-11,7 1 0,0-2-195,0-4 1,4 3 83,-3-8 1,7-3 49,3-6 1,-6-1 26,-4 2 1,-1 1 30,6-7 0,-2 1 121,-4-5 0,4 0 275,-3 0 0,8 0-143,1 0 1,0 5 171,-5 0 1,7 4-131,3-4 1,9 6-94,6-2 0,8-1-134,5 2 0,9-2-57,1 1 1,-4-3-125,-1-6 0,0 0-187,-29 0 0,2 0 0,0 0 0,0-1 212,6-1 1,0-1-1,-3 2 1,-1-1 38,-1-3 1,0 0-1,1 3 1,1 0 31,0-3 0,1 0 0,1 3 0,0 1 110,1-1 0,-1-1 0,-2 0 0,0 0-239,-2 1 1,0-1 0,-2 1 0,1-1 242,-2 3 1,1 0 0,2 0 0,1 0-46,2 1 0,-1-2 1,3 1-1,0-1 11,2-1 1,0-1 0,-4 2 0,0 1-250,2-3 1,0 1 0,4 1 0,1 0 228,4 1 0,0 0 1,1 0-1,-1 0-2,0 0 0,0 0 1,1 0-1,-1 0-9,2 0 0,1 0 1,2 0-1,0 0 20,5 0 0,0 0 1,-7 0-1,-1 0-16,-4 0 1,-1 0-1,5 1 1,2 0 76,3 1 1,0 1 0,-4-3 0,-2 1-42,0 2 1,-1-1-1,-3-1 1,1-1 48,2 1 0,1-2 1,2 1-1,1 0-20,1 1 1,-1-2 0,-2 1 0,-1-1 69,-6-1 0,1-1 0,5 2 0,1-1-53,5-3 1,1 1-1,-3 1 1,0 1 10,-5-3 0,0 0 1,1 1-1,-1-1-39,-7-2 0,0 0 0,2-1 0,1 0 11,0-1 1,-1-1 0,-4 2 0,-2-2-100,-5-1 0,-1-1 0,-2 0 0,-2 0 21,28-16 1,2-7-86,-6-3 0,-7 2 162,-8-2 0,-10 5-30,-9-5 1,-7 0 312,-12-5 0,-4 0-538,-10 1 1,-4-9-277,-10-6 0,3-12 461,6 29 0,1-1 0,0 0 0,1-1 0,-1-2 0,2-1 0,-1-2 0,2-1 0,0-2 0,0-1 0</inkml:trace>
  <inkml:trace contextRef="#ctx0" brushRef="#br0">30725 2331 8052,'-8'15'-829,"2"-1"841,6 0 0,0 7 87,0 2 0,0 4-131,0 2 53,0 5 1,-5-4-93,0 4 1,-4-6-163,4-4 0,0-4 32,5-6 0,-1-1 129,-4-3-44,3-4 1,-4-9 47,6-7 0,5-1 39,0-12 0,10-3-12,0-7 1,4 3 19,0-3 1,1 3 59,4 1 1,1 4 122,-6 6 1,2 0-18,-3 10 0,-6 2 144,2 3 1,-3 2-33,3 2 0,-1 2 30,-4 2-153,4 4 0,-10 11-22,6 0 1,-4 2-27,5-2 1,-7 4 51,2 11 1,-4-1-32,-1 9 0,0-2-130,0 7 1,0 2 76,0-1 0,0-6-297,0-4 0,-1-6 99,-4 1 0,2-8-67,-7-1 1,5-11-133,-4 1 1,-1-8-91,-4 4 0,-2-9 433,-3-1 0,-3-12 0,-6-11 0</inkml:trace>
  <inkml:trace contextRef="#ctx0" brushRef="#br0">30611 2687 8052,'0'-14'-620,"0"6"0,2 1 588,3 7 0,2 8 348,8 7 0,-1 4-207,0 4 1,0 3 1,1-8 1,-1 6-158,0-5 1,-1 0 127,-4-5 1,2-4-261,-6-1 76,0-6-121,1 4 150,-4-7 0,4-8-126,-6-6 0,0-2 78,0-8 1,0 0 65,0-4 0,1 0 47,4-1 1,-2 7-117,7 3 528,-7 3-173,10 2 1,-10 8 37,6 6 1,-6 8-88,2 11 1,-3-2-44,-2 7 1,0-2-113,0 1 1,0 3-87,0-7 0,-5 0-142,0-5-83,-6 0-365,3 0 376,0-6 0,-3-8-387,7-9 660,-1-4 0,11-7 0,2-3 0</inkml:trace>
  <inkml:trace contextRef="#ctx0" brushRef="#br0">30924 2516 8052,'14'-14'0,"0"6"16,1 3 0,-1 4 188,0 1 0,0 1 3,1 4 0,-1 3-94,0 6 0,0-1-88,0-4 0,1 4 128,-1-3 0,-2 2-512,-2 2 303,-4 1 1,-6-1-144,0 0 0,-1 0 3,-4 0 0,-3-4-215,-6-1 334,0 1 0,4-1 27,1 1 1,6-5 183,-2 4-170,3 1 0,9 4 187,2 0 0,4 0-69,1 0 0,0 2-33,0 3 1,1-3-9,-1 3 0,0-3 2,0-2 1,-6 0 5,-3 0 0,-4 1-5,-1-1 1,-8 0 51,-6 0 1,-2-1-64,-7-4 0,5 2 75,-1-6 1,-1 1-54,1-1 0,0-3-131,5 3 1,1-10-35,4-5 1,2-4-218,7-5 0,0-3 93,0-6 1,11-1-63,4 1 1,4-1 5,0 1 0,3 4 15,6 0 1,1 7 274,-1-2 0,0-1 0,1 1 0,-5 4 0,-1 6 0,-4 1 0,5-1 0,-7-4 0,4 7 0,-7-4 0,-6 2 0,-3 4 461,-4 2-219,6-11 0,-4 10 145,6-6 0,-4 5-76,4 0 0,2-3 19,8 3 1,-1-7-205,5 1 1,0-2-22,0-3 1,4 1-116,-3 0 1,1 1-303,-1 4 1,-4-2-1121,-5 6 810,-8 0 622,0 5 0,-20 0 0,-3 0 0</inkml:trace>
  <inkml:trace contextRef="#ctx0" brushRef="#br0">31464 2531 8052,'-9'7'-377,"-1"-2"413,7 3 0,-3 0 144,6 6 1,0 0 79,0 1 1,5 5-21,-1 4 1,6 3-113,-5 1 1,1 1-144,-1-1 1,-4 0-233,4 1 0,-3-2 174,-2-4 0,0-2 44,0-7-607,0 0 13,0-6 404,0-1 1,0-18 66,0-4 1,0-4 84,0 0 0,4-1 149,1-4 0,4-1-46,-4 6 1,6 0 196,-1 5 1,2 1 7,3 4 1,-1 2-130,0 7 0,0 0 23,0 0 0,1 5-52,-1 0 1,-1 6-29,-4-2 0,2 4 29,-6 1 0,0-4 2,-5-1 0,0 1-99,0 4 1,-7-2-9,-2-2 0,-4 3-138,-1-4 1,4-3 110,1-1 1,-1 1-302,-4-1 149,0 0 1,6-11-146,3-4 0,4-9 102,1-5 0,1-4-10,4-5 0,5-3 253,9-7 0,-2 0 0,7 1 0,-5 5 83,4 4 0,-1 3-114,2 2 1,3 6 177,-3 3 1,1 3-37,-1 2 0,-4 4 279,-6 1 0,1 5 237,-1 0-196,-6 2-326,-2 2 1,-8 6-190,-2 4 1,-4 3 108,-6 1 1,-1 0-46,1 0 1,6 0-76,4 1 0,2-1-17,2 0 1,0-4-29,0-1 1,6-6 83,4 2 1,7-2-110,2 2 0,5-4 151,-5 4 0,6-3-7,-1-2 0,-4 4 115,-1 1 0,-3 6-132,-2-1 0,-1 4 249,-4 5 1,-2 3-8,-7 6 0,-2 2-103,-3 4 0,-3-4-81,-6 3 0,-6 2-1,-4-2 1,-3-2-23,-1-7 1,-1 1-145,1-6 1,4-1 110,0-9 0,7-3 19,-2-6 0,10-3-38,4-6 1,5-2 23,5-13 0,4-4-195,10-6 0,8 0-91,6 1 1,7-2 316,-2-3 0,3-3 0,1 4 0</inkml:trace>
  <inkml:trace contextRef="#ctx0" brushRef="#br0">32175 2545 8506,'0'-14'67,"-5"4"149,1 1 231,-1-1-212,-1-4 0,4 4-2,-3 1 0,5 4 180,5-4 1,-2 4-375,7-5 108,-1 1 1,12-10-43,2 0 1,0 0-212,0 5 1,1 0-86,4-1 1,-1 3-367,-3 2 0,-4-1-338,-5 7 0,-6-1-119,1 5 187,-7 0 827,-3 6 0,-8 0 0,-6 4 0,-1 1 0,1-6 0,0-1 0,0-4-215,0 0-18,6 0 1161,-5 0-333,11-6 110,-4 5-105,6-6-243,0 7 0,2 2-79,2 3 1,-2 9-23,3 10 1,1 9-89,-1 5 0,0 3-158,-5 1 1,-2 7-84,-3 3 1,4 2 68,-4-2 1,3-4-98,2-10 1,0-1-63,0-8 1,0 1-413,0-11-49,0 0 288,0-5 1,0-8 85,0-6 1,0-6-179,0-8 0,0-2 56,0-3 1,0-3 371,0-6 0,-4-6 0,-1 1 0,-6-6 0,3 2 0</inkml:trace>
  <inkml:trace contextRef="#ctx0" brushRef="#br0">32289 2644 8434,'-8'-19'-96,"3"0"1,-1 5-178,1 5 486,-6 5 0,5 0 81,-4 8 0,-2 4 46,2 7 0,-1 4-53,2 0 0,-4 6-148,4-2 0,-4 3-142,-1-3 1,0 0-262,-1-4 0,6-4-280,-1 4-607,7-3 544,-3-8 165,6-2 1,5-7 99,-1-4 0,7-3 342,-1-6 0,3-5 0,1 0 0,-5 0 0,1 5 0,-1 0 0,5-1 0,1 3 19,-1 2 1,0 2 119,0 4 1,0 2 59,1-3 1,-6 4 57,1 1 0,-1 0 29,5 0 0,1 0-67,-1 0 0,0 0-517,0 0 1,0 0 12,1 0 0,-1-5-450,0 0 735,-6-6 0,5-3 0,-5-8 0</inkml:trace>
  <inkml:trace contextRef="#ctx0" brushRef="#br0">32445 2474 8317,'7'-21'0,"-6"5"-54,4-3 1,1 4 47,-1 0 0,6 1 121,-1 0 1,2 1 40,2 4 1,1-2 8,-1 6 0,-5 0-232,1 5-111,-1 7 1,1 5 153,-1 7 1,-6 0-114,2-5 0,-3 5 27,-2 0 0,0 2-137,0-2 1,-2-3 146,-3 3 1,-1 1-74,-3-1 1,-4-2-101,3-7 0,3 1 61,-3-6 1,1 4 211,-6-4 0,1 0 0,0-5 0</inkml:trace>
  <inkml:trace contextRef="#ctx0" brushRef="#br0">32431 2545 8317,'0'-14'-875,"0"-1"1,5 6 917,0-1 0,6 2 601,-2-1 1,4-4-599,1 4 0,0 1 57,0-2 1,1 7-171,-1-1 42,0 2 100,0 2-29,-6 0 0,-1 8-103,-7 6 0,-2 2-1,-3 8 0,0-5 22,-9 4 0,3-1-27,-8 2 0,3 1 75,2-6-285,0 0 69,0-5 137,6-6 0,2-8-39,6-9 0,1-4-159,4-1 1,-4 0 156,4 0 0,-3-5 19,-2 0 0,0 0 112,0 5-209,0-1 230,0 1-169,0 6 632,0 2-168,-7 25 0,4-2 46,-6 16 1,4-1-122,-4 1 1,4 3 57,-5 7 0,2-5-153,-1 0 0,-2-6 15,6 1 0,0-5-183,5-4 0,0-4 34,0-5 1,7-8-220,2-2 0,-1-3 37,2-2 0,-1-7-155,5-2 1,5-4 34,0-1 0,0-6-152,-5-4 0,1 2 90,-1-2 1,-5-4 113,1-5 0,-2 1 108,1 8 0,-1 2 162,-3 3 1,-4 8 153,4-3-53,-3 9 1,-1-1 262,4 6 0,-3 8 112,2 6 1,-2 0-189,-2 5 0,0 2-151,0-2 1,5 0 38,-1-5 1,3-2-849,-3-2 291,4 3 1,7-12-250,-1 4 0,-5-10 197,1-4 1,-7-6-373,2-4 750,-4 4 0,6-12 0,0 5 0</inkml:trace>
  <inkml:trace contextRef="#ctx0" brushRef="#br0">32687 2459 8317,'0'-26'-703,"0"2"0,5 3 746,0 7 1,1 2 561,-1 2 1,2-1-422,8 6 1,-1-1-1,0 1 1,0 4-233,1-4 0,-1 3 29,0 2 0,-5 0-112,1 0 1,-5 2 184,4 3 0,-6 2-141,2 8 1,-10 1 82,-4 2 1,-4 0-32,-1 6 1,-2-1 44,-3 6 1,-1-1-6,-4 1 0,-1-3 159,6-2 0,0-3-132,5-7 0,6-5 464,3 1-415,3-7 0,9 3-65,2-6 1,9-6 2,1-4 1,6-2-109,-2-2 0,0-1-40,0 1 1,1 0 88,4 0 0,1 1-362,-1 4 1,-6-2-160,-3 6-427,-3-6 660,-8 9 0,-3-4 328,-10 6 0,-3 0 0,-6 0 0,0 0 0,0 0 0,-1 0 0,1 0 0,5 0 0,-1 0 0,5 0 34,-4 0 69,6-6 1,-5 4 797,3-3-514,4 10 1,-7 8 48,3 6 1,2 6-148,-7-1 0,1 4-57,-5 5 1,-1-1-116,1 6 0,0-7-206,0 2 0,-1-4-276,1-5 0,2 1 179,2-6 0,-1 0-725,6-5 153,1-6 267,4 4 1,1-16 490,4-1 0,3-8 0,6-6 0,5-1 0,0-4 0,0-1 0,-5 6 0,0 0-101,1 5 0,-1 0 49,0-1 1213,0 7-709,0 2 1,-1 14 44,-3 6 1,-4 5-51,-6 5 0,0 3-4,0-4 0,0 3-257,0-3 0,-5 3 123,0-7 0,1 4 56,4-4 1,0-5-184,0-4 1,6-7-169,3 2 1,10-5 143,5-5 1,9-8-178,5-5 0,8-14-11,1-1 1,1-2-272,-6-3 0,-5 0-217,-4-4 0,-5 4 229,-4 0 1,-8 6-1570,-7-1 1858,-5 3 0,2-5 0,-6-1 0</inkml:trace>
  <inkml:trace contextRef="#ctx0" brushRef="#br1">22265 7762 7655,'-14'0'963,"6"-6"63,2 4-440,6-4-358,0 6 1,8 0-128,6 0 1,8 0 251,11 0-153,-3 0 0,13 0 31,0 0-131,6-6 1,15-2-226,8-6 0,-32 6 1,2 0 216,2-2 1,2 1-1,-1 1 1,0 0 31,-3-1 0,1-1 1,3-1-1,1 0 5,3-1 0,0 0 1,0 0-1,1-1-550,4 1 1,-1 0 552,-6-2 0,0 1-50,1 5 0,0 1 1,-3-4-1,0-1-53,1 3 0,1 0 60,1 1 1,0 0-1,-1-2 1,0 1-17,-3 4 1,0 0-71,1-1 1,-2 0 150,22-2 0,9-6-168,-14-1 0,4 3 149,-8 2-116,3-2 0,-16 4-173,4-7 0,-11 6-70,-3-1 1,-11 3-278,-4-3 0,-3-3-404,-2 4 114,-6 3 844,-1-7 1,-9 10-1099,-3-7 0,-9 7 581,-10-1 1,-10 2-509,-9 2 972,-12 0 0,-16 6 0,-8 2 0</inkml:trace>
  <inkml:trace contextRef="#ctx0" brushRef="#br1">22678 7691 8223,'-8'0'130,"2"0"0,7-5 186,4 1 1,9-1-92,10 5 0,11 0 16,7 0 0,7-5 7,8 0 0,6-6-93,4 2 0,-27 3 0,3-1-881,4 0 0,1 0 881,7-3 1,1-1-29,-2 4 0,1-1 1,5-6-1,0-1 128,-4 1 0,1 0-131,6 0 1,1-1 11,1-2 0,-1 0 0,-1 2 1,-1 1 30,-7 0 0,-1 0 1,4 0-1,-1-1-288,-4 1 0,-1 0 0,1 0 0,0 1 152,-5 1 1,-2 0 0,-3 2 0,-2 0 4,30-4 0,-17-1-170,-11 1 0,-10 5-607,0-1 572,-9 7 0,-4-8-470,-6 6 211,-6 1 910,-1 4 1,-9 0-1285,-3 0 0,-9 0 650,-10 0 0,-9 1-1310,-5 4 1462,-15 3 0,7 0 0,-10-2 0</inkml:trace>
  <inkml:trace contextRef="#ctx0" brushRef="#br1">22450 7862 8384,'-6'-19'29,"6"0"0,9 6-89,15 8 1,12-1 82,17 1 0,10-6 207,8 2 0,-32 2 0,2 0-774,6-2 1,1-1 666,-1-1 0,1 0 0,13-6 0,3-1 804,-1-1 1,2 0-904,3-2 1,1 1 0,2-1 0,0-1 243,0 1 0,1-1 1,1 2-1,2-1 3,1 2 0,0 1 0,-4 0 1,-1 1-285,1 2 1,-1 1 0,-6 1 0,-1-1-225,-2 2 0,-1 1 1,-4 1-1,-1 1-1049,-8 4 1,-2 0 614,33-7 671,-9 10 0,-18-4 0,0 6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15157 995 8180,'-2'-8'0,"-3"4"1364,4 2-840,-6 2 1,9 0-33,3 0 0,-2 5-182,6-1 1,1 7-408,4-1 1,5-2 117,0 1 1,0-4-864,-5 5 1,0 4 278,1 5 0,-6 3 563,0 2 0,-5-1 0,2 12 0</inkml:trace>
  <inkml:trace contextRef="#ctx0" brushRef="#br0">15142 1493 8180,'0'14'149,"0"-5"0,0 1 462,0-7-83,7 3-543,1-6 0,6-4 83,0-1 0,-5 0-349,1 5 0,-2 2 114,1 2 0,-2 1-13,-7 9 0,0-1-15,0 11 0,0 1-63,0 8 0,-2-1 303,-3 6 1,-3 0-186,-6 4 0,2 1 477,2 0 1,-1-1-175,6 1 0,-1-5 250,1 0 0,4-8 116,-4-2-104,3 1-290,9-14 0,1 0-202,6-11 0,0-8-231,0-6 0,0-10 166,1-9 0,4-4-603,0-5 0,0-3 46,-5 3 689,0-3 0,0-2 0,0 1 0</inkml:trace>
  <inkml:trace contextRef="#ctx0" brushRef="#br0">15526 1052 8180,'14'0'0,"-4"0"143,-1 0 224,1 0 156,-2 6 1,-2 7-546,-6 6 1,0 5 5,0-5 1,-6 6-250,-4-1 0,-2 2 111,-3 3 1,1-2-55,0-4 0,1 4 137,4-3 0,-2-4-425,6-1 307,0-3 0,7-8 129,3-3 0,4-4 195,10-1 0,-2-6-73,7-3 0,0-6 17,4-4 0,1 4-41,-1-4 1,-1-2-55,-3 2 1,-4 5 62,-6 5 0,-4 5-262,-1 0 0,-5 4-2,0 4 1,-8 11-19,-6 8 0,-4 4 205,-5 2 0,2 7-79,-7 7 0,0-1 361,-4 6 0,4-4-121,0-2 1,7-2 32,-2-7 1,8-1-34,1-13 0,9-2 119,1-7 1,8-4-101,11-6 1,0-11-237,9-3 0,-3-12-324,9-2 0,-6-1 196,-4-4 0,-4-1 214,-6 0 0,1-5 0,-1 3 0</inkml:trace>
  <inkml:trace contextRef="#ctx0" brushRef="#br0">15697 1464 8176,'-5'21'-85,"0"3"1,-4 2 84,4 3 0,0-1 608,5 1 1,-4 5-176,-1 4 0,-1 3 35,1 2 0,3-5-243,-2 0 1,2-5-199,2 5 1,0-8 14,0-2 1,0-1 91,0-8 0,6-1-71,4-9 0,-2-3 132,1-6 1,1-1-255,4-4 1,5-4 5,0-10 0,0-3-262,-5-7 0,5-4-118,0 0 0,1 0-321,-1 4 1,-3 1-1,3-1 1,-3 1 753,-2-1 0,7 1 0,1 0 0</inkml:trace>
  <inkml:trace contextRef="#ctx0" brushRef="#br0">16266 725 8219,'-8'2'-389,"3"2"0,-1 4 817,1 6 0,-1 7-218,1 3 1,2 3-481,-7 1 1,7 0-68,-2 1 1,2-2-54,-2-4 1,4 3 56,-4-7 0,-1 0 8,1-5 325,-6 0 0,3 7 0,-6 1 0</inkml:trace>
  <inkml:trace contextRef="#ctx0" brushRef="#br0">16109 1109 7441,'6'-10'133,"4"1"1,7-1 121,2-4 0,10-6-75,-6-4 1,7-1-651,-6 1 1,1-1 225,-1 6 1,-5 0-559,-9 5 802,2-1 0,-10 1 0,4 0 0</inkml:trace>
  <inkml:trace contextRef="#ctx0" brushRef="#br0">16308 952 8199,'-6'15'0,"-2"1"112,-6 2 0,0-2 90,-1 3 1,6-3 316,-1-2 1,7 0 348,-2 1-1106,4-1-151,1 0 0,6-1 296,4-4 0,2-2-630,3-7 1,3-7 364,1-2 1,0-9-579,-4-1 936,5 0 0,-4-1 0,4-2 0</inkml:trace>
  <inkml:trace contextRef="#ctx0" brushRef="#br0">16422 981 8195,'-6'8'177,"-2"6"108,-7 0 0,1 2-39,0 8 1,-6-1-132,-4 6 0,-3-1 98,-1 1 0,-6-1-338,1 1 1,-2-1 132,2 0 1,8-1-15,-3-3 1,10-3-2,4-7-175,0 0 1,14-6 16,0-3 1,12-5 103,12-5 1,8-8 76,1-6 1,6-6-13,-1 1 1,3-4-108,2-5 1,-5 3 108,0-3 0,0-2-125,4 2 0,1-1-44,0 6 1,-12 6-153,-2 3 0,-15 9-156,0 6 0,-11 2 168,-3 2 0,-12 8 303,-12 6 0,-9 7 0,-4 7 0</inkml:trace>
  <inkml:trace contextRef="#ctx0" brushRef="#br0">16237 1279 8234,'14'0'374,"1"0"0,-6 2-94,0 3 0,-4 3-193,5 6 0,-7 6 130,2 4 1,-4 5-331,-1 4 0,0-3 111,0 3 1,0 0-116,0-4 0,-5 1-20,1-11-220,-1-1 200,5-3 1,0-11-33,0-8 1,6-7-29,4-18 0,1-2-123,-2-12 1,9 0 39,-4 1 1,3 1 118,-3 3 1,5-2 212,0 7 1,5 0-107,-5 4 1,5 7 165,-5 3 0,4 5 173,-4 5 0,0-2 259,-4 6 0,-3 2-214,-2 7 1,1 4 129,-7 7 1,1 0-408,-5 4 0,-1 2 71,-4 3 1,-3 2-498,-6-2 0,1 3 206,4 1 1,-7 1-182,6-1 1,-10 1-97,6-1 464,-4 1 0,-2 5 0,-2 3 0</inkml:trace>
  <inkml:trace contextRef="#ctx0" brushRef="#br0">16337 1479 8159,'8'-15'0,"3"6"-553,-7-1 317,7 1 0,-3-5 524,6-1 0,2 6 219,3-1-587,-3 1 169,5 1-453,-7 2 256,-6 6 0,-8 8-44,-10 6 1,-4 3-64,-5 12 1,-1-4 110,-4 8 0,-1-1 54,6 1 0,-4-8-52,9 4 1,-3-10 406,7 0-130,4-4 29,0-7 0,7-1-50,4-7 1,3-8-18,6-7 0,7 0-218,2-9 1,3-3-221,-3-1 0,4-4 301,-3 8 0,-4-2 0,1-3 0</inkml:trace>
  <inkml:trace contextRef="#ctx0" brushRef="#br0">16365 1621 8153,'-5'14'0,"1"0"0,-6-4 236,5-1 1,-1-1-79,1 1 0,4 4 815,-4-3-742,-3 2 1,5 2-476,-7 1 1,7-1-305,-1 0 1,-3 0 305,2 0 1,-6 1-112,2-1 1,1-5 149,-1 1 1,4-5-596,-5 4 798,7-6 0,-9 4 0,4-7 0</inkml:trace>
  <inkml:trace contextRef="#ctx0" brushRef="#br0">16223 1805 8144,'9'0'-341,"1"0"1,-1 2 135,6 3 1,-1 3 990,0 6 0,0 6-243,0 4 1,5 3-242,0 1 0,5-1-151,-5-3 1,8 1-140,1-6 1,1-6 123,4-8 1,3-4-151,2-1 1,-3-8-210,-2-6 1,-5-6 110,-4-9 0,-3 1-602,-7-1 1,-6 1 310,-3-1 1,-15 6-308,-4-1 0,-16 7 383,-3-2 0,-5-2 327,0 2 0,2 2 0,2 7 0,9-1 0,-3 6 0,9 1 53,0 4 0,8 1-39,1 4 1,7-2 1296,-2 7-538,4-1-429,7 5 1,7-6-409,6-3 0,7-3-690,3-2 754,6-7 0,7-1 0,1-6 0</inkml:trace>
  <inkml:trace contextRef="#ctx0" brushRef="#br0">16948 1649 7996,'-8'6'134,"2"-4"1,6 6-207,0-3 0,0-2 0,0 6-60,0-6 1,1 4 131,4-7 0,3 0 0,6 0 0</inkml:trace>
  <inkml:trace contextRef="#ctx0" brushRef="#br0">17076 1294 8187,'5'-10'569,"-1"1"1,9 4-410,1-4 1,7 1-120,7-2 1,7-2 58,3 2 0,3-3 38,2-1 0,1 0 326,3 0-260,-9 6 0,8-3 42,-13 6 0,5 0-119,-5 5 1,0 0-220,-4 0 1,-5 7 91,-1 2 1,-7 10-33,-2 5 0,-6 3-34,-8 1 1,-3 7-47,-6 3 0,-3 8 143,-11 1 0,4 7-3,-5-2 0,5-3 100,-5-2 0,6-9-76,-6-5 0,6-4-151,-1-6 0,-1-2 137,1-7 1,0-6-255,5-3 1,-5-10-249,0-5 0,5-10-345,4-8 0,2-9 809,-1-10 0,-4-16 0,5-10 0</inkml:trace>
  <inkml:trace contextRef="#ctx0" brushRef="#br0">17502 938 8044,'15'0'0,"-7"2"605,-4 3 1,3 9-159,-3 10 0,1 4 340,-5 5 0,0 5-293,0 9 1,-8 1-175,-6 9 0,-11-4-298,-8 9 1,-12 3-3,3 1 1,17-34-1,-1-1-216,-21 31 1,-7-4-367,2-1 0,8-11 562,1-3 0,4-10 0,-4 2 0</inkml:trace>
  <inkml:trace contextRef="#ctx0" brushRef="#br0">17915 1336 8081,'-14'0'493,"6"-6"163,3-3 1,3-4-563,2-1 1,8-1 10,6 1 0,9-5-83,10 0 0,3-8 114,7-1 1,1-7-472,3-7 1,-2-1-143,2 0 0,2 1 90,-2-1 0,-6 8-177,-7 7 0,-12 6-60,-8 8 226,-6 6 1,-11 1 397,-7 7 0,-12 7 0,-14 1 0</inkml:trace>
  <inkml:trace contextRef="#ctx0" brushRef="#br0">18156 853 8081,'-7'-14'0,"2"0"-310,3-1 284,2 1 0,2 6 332,3 3 1,2 7 22,8 8 0,-1 7 116,0 16 1,0 10-62,1 9 1,-1 8 114,0 1 0,-6 6-358,-3-6 0,-4 7 108,-1-1 0,0 4-132,0 5 0,-6-5 73,-4 0 1,-1-8-397,2-11 0,-2-5 204,6-9 0,-1-9-1313,1-10 211,3-3 390,-10-9 1,9-11 229,-7-10 1,5-12-158,-4-2 0,1-9 641,-1-10 0,-10-3 0,3-7 0</inkml:trace>
  <inkml:trace contextRef="#ctx0" brushRef="#br0">18043 1237 8081,'8'14'429,"-4"0"0,-2 5-150,-2 0 0,0 8-45,0 1 1,-2 6-320,-2 4 1,-4-2 133,-6-3 0,4-3-591,1 3 0,1-7 172,-2-3 0,4-10-297,6 1 667,0-9 0,0 1 0,0-6 0</inkml:trace>
  <inkml:trace contextRef="#ctx0" brushRef="#br0">18256 1308 8081,'28'0'0,"-4"1"-119,0 4 0,-7-2 79,2 7 1,2-1 252,-2 6 1,-5 4-93,-5-1 1,-4 1-934,5-4 1,-7-1 811,1 0 0,-8-6 0,-4-2 0</inkml:trace>
  <inkml:trace contextRef="#ctx0" brushRef="#br0">18484 995 8081,'1'16'0,"4"3"0,-4-2 53,4 7 1,-3 4-84,-2 6 0,0 3 333,0-3 0,-7 5-83,-2-1 1,1-2-235,-1 2 0,4-5 133,-5 5-425,1-6 170,1 3 77,2-7 0,1-1-485,0-3 253,0-10 53,5-8 1,0-7-47,0-4 1,0-11 158,0-12 1,7-7 23,2-8 1,4-1 79,1-3 1,5 2-75,0-2 0,5 4 549,-5 5-297,6-3 0,-5 13 394,4 0 1,-3 1-222,-7 8 1,-5 1 365,1 9 1,-7 1 228,2 3-437,3 4 0,-7 1-195,4 9 0,-3 7-121,-2 8 1,-5 1 30,0 13 0,-11 6-152,2 8 1,1 5-85,4 5 0,6-4 75,-2 4 1,3-12-369,2-7 0,7-8 157,2-12 1,5-2-54,5-7 1,-1-8 49,6-6 1,-2-7-276,1-12 256,4-10 0,-6-7-755,2-7 595,4 1 1,-11-1-540,3 0 1,-3 5 10,-2 0 879,-6 7 0,5-10 0,-6 4 0</inkml:trace>
  <inkml:trace contextRef="#ctx0" brushRef="#br0">19010 668 8099,'12'-6'-139,"-2"-4"1,1 2-445,-7-1 1218,1 6-25,-5-3-389,0 6 126,0 0 7,-6 6-194,-2 2 0,0 6 49,3 0 0,4-4-177,1-1 1,0-4 109,0 4-24,0-5 1,0 3 173,0-2 8,0-3-12,0 4-32,0 0-215,0-4-66,0 4-216,0-6-325,0 0 559,6 0-172,-4 0 152,10 7 0,-10 0-23,3 8 0,-4 5 4,-1 4 1,-6 4-91,-4 6 0,-2 0 84,-2 4 0,-2 3-380,-3-3 1,3 2 117,-3-2 0,5-4-335,4-5 0,-1-7-411,7-3 1060,-1-10 0,5 4 0,0-5 0</inkml:trace>
  <inkml:trace contextRef="#ctx0" brushRef="#br0">19109 910 8099,'14'-8'0,"1"-3"0,-1 6 0,5-6 347,0 2 0,4-2-30,-4 1 1,5-3-91,-5 4 1,1 1 140,-1-1-554,-3 5-765,5-8 758,-13 10 1,-2 2-52,-6 10 1,-6 9 88,-4 4 0,-9 9-319,-4 1 0,-4 7 124,-2-2 1,1-4 231,-1-1 1,3-4 139,2-5 0,3-1 516,7-9-256,6 4-55,2-17 1,14 6 224,6-7 1,7-7-158,7-2 0,5-5-357,0-5 0,5-3 128,-5-7 1,-1 2-607,-8 4 1,1-3 539,-6 7 0,0 0 0,-5 5 0</inkml:trace>
  <inkml:trace contextRef="#ctx0" brushRef="#br0">19194 1279 8099,'-8'15'1044,"2"-1"-911,6 0-8,0 0 1,0-4-46,0-1 37,0 1 1,-1 4-155,-4 0 1,-3 0-18,-6 1 1,4-1-117,1 0 198,6 0 1,-5-1-249,3-4 20,3-2 0,2-9 76,10-3 0,4-10-153,5-14 1,3-1 60,7-8 1,-1 0-492,0-4 435,1-1 0,-1 5-14,1 0 0,-1 7 286,1-3 0,-1 9 43,1 1-42,-7 7 0,3-2 447,-6 10 83,0 2 0,-7 18 237,-2 4 0,-10 8-316,-10 1 0,-4 3 72,-5 1 1,2 1-92,-7-1 1,5 2-274,-4 3 0,4-3-146,-5 4 1,5-4-181,-5-2 1,7-6-623,-2-3 0,8-5 404,1-4 1,1-6-382,-5-8 1,4-10 281,1-10 1,6-5-331,-2-4 813,3-3 0,-4-13 0,-2-2 0</inkml:trace>
  <inkml:trace contextRef="#ctx0" brushRef="#br0">19237 711 8099,'10'-6'185,"-1"6"0,-4 18 542,4 16 0,-4 11-201,4 8 1,-5 7-95,0 1 0,-2 7-537,-2-2 0,0 2 175,0-1 0,0-3-584,0-2 0,1-10 416,4 0 0,-2-12-674,7-7 1,-5-11 438,4-8 1,1-6-148,4-8 0,-5-12 480,1-7 0,6-19 0,6-6 0</inkml:trace>
  <inkml:trace contextRef="#ctx0" brushRef="#br0">19607 796 8078,'14'0'586,"0"6"-489,0 9 1,-4 7 681,-1 6-429,-6 1 0,4-1-393,-7 1 0,0-1 31,0 0 1,-2 1-193,-3-1 0,2-4 87,-6 0 0,1-7-137,-2 2 1,3-10-57,2-4-432,3-3 0,-4-15 742,6-6 0,13-12 0,2-6 0</inkml:trace>
  <inkml:trace contextRef="#ctx0" brushRef="#br0">19877 469 8078,'8'6'516,"-2"9"1,-6 8-252,0 11 1,2 2-1,2 7 0,-2 7 122,3 7 1,-4 3-504,-1 11 1,0-3 577,0 8 1,0-4-79,0 0 0,0-6-167,0 0 1,0-7 17,0-2 1,0-13 6,0-11-86,-6-3 1,3-10 181,-7-5-181,7-7 0,-11-8-61,0 0 323,0-7 0,-15-2-573,1-10 1,-2-2-387,-8-2 1,0-4-1932,-5 3 2471,-6-3 0,-1-1 0,-7-1 0</inkml:trace>
  <inkml:trace contextRef="#ctx0" brushRef="#br0">2019 5289 9460,'10'6'471,"-1"3"1,-4 6-247,5 3 0,-6 0 1,6 6 1,-7 4-32,2 5-42,-4 7 0,-1-4-32,0 7 1,2-1-160,3 1 0,-4-5-27,4 0 0,-4-7 41,-1 3 1,0-9-93,0-2 0,0-5 90,0 1-299,0-3-211,0-9 102,0 0 1,5-9-37,0-3 0,0-2-183,-5-8 1,0-5 652,0-4 0,6-9 0,2-3 0</inkml:trace>
  <inkml:trace contextRef="#ctx0" brushRef="#br0">2190 5360 8342,'6'-8'0,"-4"0"-654,3 3 760,3 3 0,-5-4 688,6 6 1,-4 0-363,4 0 1,-4-5-211,5 1 1,-1-1-29,5 5 1,0 0 94,1 0 0,4-5-214,0 0 1,6-6 104,-1 2 1,2 1-62,3-1 1,6 4-79,3-5 1,3 6-106,1-6 1,6 5 53,-1-4 0,2 6-111,-2-2 1,-1-1-38,6 1 1,-6-1 128,2 1 1,4 3 103,5-2 0,6 2-259,8 2 1,-6 0 248,-4 0 1,-2 0-60,-2 0 1,-7 0 19,-2 0 0,0 0 63,0 0-240,6 0 172,-4 0 0,7 0-5,0 0 1,-2 0 16,-3 0 0,-3 6 1,-11-4 1,0 3 1,-5-4 20,5-1 1,-6 0 18,1 0 0,3 0 135,2 0 1,2 0-195,-2 0 0,3 5-54,-3 0 58,-4-1 0,6-4 122,-7 0-127,7 0 1,-10 0 41,3 0 0,-3 0-28,-2 0 0,1 0-35,-1 0 1,5 0 3,0 0 1,8 0-43,2 0 65,0 0 1,12-4 28,-3-1-843,-3-6 820,6 9-45,-10-10 0,8 9 6,-5-7 0,-2 7 14,-8-2 0,9 4 0,0 1 0,7-5 85,3 0 1,0 0 5,0 5 0,-1 0-47,1 0 1,-5 0 13,1 0 1,-6 0-18,5 0-8,13-6-274,1 4 0,12-5 260,-7 2 1,-2 3-26,-2-3 0,-3-1-16,-2 1 0,3-4-4,6 4 1,0-1-11,0 1 0,-1 4 6,-4-4 0,-3 3 1,-6 2 1,-10 0 16,1 0 6,-7 0 0,13 0-6,-7 0 13,7 0-8,-4-6 10,1 4 1,2-4 1,-5 6 0,-1-5-21,-4 1 0,-5-3-1,0 3 1,-5 0 404,5-5 0,0 6-393,4-2 1,-1-1 3,-3 1-5,3 0-35,-11 5 0,5 0-6,-6 0 0,-3 0 308,-2 0 0,1 0-275,-6 0 0,5 0 4,-5 0 0,0 0-5,-5 0 0,0 0-101,1 0 0,-6 0 64,1 0-31,-1 0 56,-1 0 0,5 0-15,-12 0 25,6 0 9,-7 0 7,0 0 15,0 6 0,0 2 157,0 7-175,0 5 0,-5-2 2,0 5 114,0 1-125,5 11 61,0-5 1,-4 11 15,-1-3 1,-1 0-54,1 4 0,2-2 17,-7 7 0,5-3-55,-4-1 1,1-5-179,-1 0 0,-4-7-2675,3 3 1333,4-4 1545,-13-8 0,3-2 0,-12-6 0</inkml:trace>
  <inkml:trace contextRef="#ctx0" brushRef="#br0">2247 5843 8331,'-18'0'-486,"4"0"1,8 0 84,-4 0 506,7 0 778,-3 0-664,6 0 0,0-2-62,0-2 1,2 2 183,2-3-214,4 4 1,6-4 37,1 0 1,5 1 4,4 4 0,-2 0-55,2 0 0,-1 0 49,6 0 0,6 0-160,2 0 1,5 4 100,0 1 0,2 1-109,4-1 0,-2-2 95,6 7 0,-2-7-9,2 2 1,-3-4 36,-6-1 0,0 0 116,-1 0 1,12 0 71,3 0 1,9 0-112,1 0 1,2-1-34,2-4 1,-3 2 52,-6-7 0,6 5 0,-7-4 1,12 4-107,3-4 1,-2 6-21,-8-2 1,6-1-99,-11 1 1,4 0 229,-13 5-124,-3 0 1,8 0 13,0 0 1,4 0-39,6 0 1,1 0-5,-7 0 1,-1 0-28,-8 0 1,2 0-109,-6 0 1,7 0-12,2 0 11,0 0 1,10 2 406,-5 2-1333,0-2 1040,-5 4 43,-7-6 1,1 0 79,-4 0 1,4 0-51,5 0 0,3 0 117,3 0 0,-2 0-167,6 0 0,-6 0-109,2 0 1,-6 0 5,-3 0-823,2 0 932,-5 0 0,14 0-203,2 0-60,3 0 133,3 0 1,-3 0-3,-3 0 0,-2-4 41,-8-1 0,1 0-4,0 5 0,2 0 57,2 0 0,1 0-9,-1 0 1,1 2 212,-10 2 71,-3-2-301,0 11 1,-6-10-55,-1 6 67,1-6-22,0 10 0,6-10-15,3 7 0,3-7-36,2 2 0,-5 1-23,0-1 1,-11-1 403,2-4 0,-5 0-348,0 0 0,-2 5 316,-3 0-311,-3 0-8,5-5 0,-6 0 283,-1 0-267,0 0 369,1 6 1,-1-5-339,1 4 1,-1 2 43,1-3 1,-6 3-110,1-3 0,-7-2-8,2 3 0,2 1-156,-2-1 1,0-1-10,-5-4 176,0 7-11,0-6 0,-4 6-282,-1-7 6,1 0 125,-2 0 0,3-2-662,-6-3 504,-1 4 351,-4-12 0,-6 12 0,-2-6 0</inkml:trace>
  <inkml:trace contextRef="#ctx0" brushRef="#br0">2289 6397 8023,'15'8'236,"-1"-1"29,0-7 0,2 0 780,3 0-924,-3 0 1,12-5-232,1 0 1,-1-6-61,5 2 0,-3 1-302,-1-2 0,-1 7 192,1-2 1,-7 4-391,-3 1 670,-10 0 0,-3 6 0,-6 2 0</inkml:trace>
  <inkml:trace contextRef="#ctx0" brushRef="#br0">2517 6412 8023,'-5'19'59,"0"0"1,1 6 171,4-2 0,0 6-112,0 4 1,-2 3 123,-3 7 1,2 0-295,-6-1 1,-1 6 101,-4-1 1,1 1-22,4-6 0,-4-7 15,4-7-181,3 1 191,-7-13-145,11-2 1,2-19 13,10-9 0,10-10 70,9 0 0,12-7-358,11-2 0,5 0 60,4 4 1,-7 7 303,3 3 0,-3-3 0,3 0 0</inkml:trace>
  <inkml:trace contextRef="#ctx0" brushRef="#br0">3498 6028 8042,'0'-14'307,"0"6"0,-2 1 39,-2 7-180,2 7 0,-4 2-44,6 10 0,-5 10 94,0 8 0,-4 11 0,4 4 0,0 3 336,5 2-277,0 0 1,0-2-33,0-3 1,0-1-13,0-4 0,5-4-260,0 0 0,4-2 117,-4-8 1,6-6-559,-1-8 0,2-5 284,2-5 0,-4-2 106,-1-7 1,1-7-229,4-2 1,-4-10-483,-1-5 1,-4-4-985,4-5 1774,-6 3 0,10-11 0,-5 4 0</inkml:trace>
  <inkml:trace contextRef="#ctx0" brushRef="#br0">3669 6127 8042,'0'14'0,"0"1"0,0 1 378,0 2 0,0 0 5,0 6 0,-5 1-213,0 8 0,-6-3 61,2 3 0,1-9-208,-2-5 0,7-3-245,-2-2-286,4 0 304,1-6 1,1-2 80,4-6 1,3-6-237,6-4 0,2 3 123,3-3 1,-3 5 105,3-4 1,-4 6 7,0-2 0,0 3 219,4 2 1,-7 0-41,2 0 0,-5 2 82,1 3 1,1 3 335,-7 6 1,1 0-205,-5 0 1,0 5 136,0 0 0,0 0-98,0-5 1,0 1-79,0-1 1,-5 0-27,1 0 0,-3 0-507,3 1-128,2-7-114,-4-2-360,6-6 0,0-6 408,0-4 0,1-9-640,4-5 1135,-3-2 0,10-9 0,-4-2 0</inkml:trace>
  <inkml:trace contextRef="#ctx0" brushRef="#br0">3967 6056 8042,'10'2'-235,"-1"3"498,-6 2 1,8 9 430,-6 3 1,1 3-236,-1 7 1,-3 7-184,2 7 1,-2 1-16,-2 8-74,0-6 1,-5 3-149,1-7 1,-1 4 122,5-3 0,0 0-426,0-15 1,0 2 167,0-11-1015,0-6 831,6-7 1,2-12-74,6-4 0,-4-14-323,-1-4 1,1-10 203,4 0 1,-1 2 166,-4-2 0,2 6 117,-6-1 1,1 5 303,-1 4 0,-4 4-199,4 5 910,-3 7-425,-2 2-122,-7 25 1,4-3 29,-6 12 0,4-1 115,-4-8 0,5 0-231,0-5 1,1 0 140,-2 1-443,3-1 0,-4-5 79,6 1 1,6-7-72,4 2 0,-2-4 31,1-1 1,2 0 1,8 0 0,-3 0 19,3 0 0,-2 2 11,2 3 0,-1-4 37,5 4 0,-4-3-9,5-2 0,-5-2-57,5-3 1,-7-3 63,2-6 1,-3 0-150,-2 0 1,-1-2 125,-4-3 0,2 3-233,-6-3 0,0-1-6,-5 1 1,-7-2 4,-2 2 0,-4 8 195,-1-3 1,-5 4-69,0 1 0,-5 3 384,5 6 1,0 1-152,5 4 1,2 4 204,2 10 1,-1-1 68,6 5 0,1 1 246,4 5 0,-5-3-214,0-2 0,2 1 115,8-6 1,3 3-620,6-7 1,2 1 140,3-12 1,9 6-1219,10-6 0,3 1 1174,2-5 0,6-6 0,1-2 0</inkml:trace>
  <inkml:trace contextRef="#ctx0" brushRef="#br0">5161 6227 7523,'0'19'-271,"0"0"1,0 6 348,0-1 1,2 9 309,3 5 0,-4-2-168,4 2 0,1-2-100,-1 2 0,1 3-88,-1-3 0,-2-1 4,7 0 1,-7-3-98,2 4 1,1-5-205,-1 5 0,1-13-170,-1-1 119,-4-7-36,6-9 0,-7-3 107,0-10 1,0-9 244,0-10 0,-2-4 0,-3-6 0,-2 4-129,-1-11 1,-11-1 0,3-9 0</inkml:trace>
  <inkml:trace contextRef="#ctx0" brushRef="#br0">5190 6568 7900,'0'-33'0,"0"0"-291,0 6 253,0 0 33,6 11 1,-3-4 179,7 5 0,-1 6-8,6-1 1,4 7-106,-1-1 1,1 2 67,-4 2 1,-1 2-120,0 2 0,-4-1 129,-1 7-33,-6-7 0,8 10 3,-6-4 1,0 4-148,-5 1 1,-2 2-41,-3 3 0,-4-2 48,-10 7 1,2-2-223,-7 2 0,0 3 119,-4-4 1,6-2-98,3-2 1,3-8-2,2-2 0,-1-6 3,1 2 0,6-11 227,4-8 0,2-13 0,2-10 0</inkml:trace>
  <inkml:trace contextRef="#ctx0" brushRef="#br0">5389 5914 7900,'2'10'271,"2"-1"1,-2 7-29,3 7 1,-4 6 100,-1 4 1,0 10-129,0 9 1,-5 8 67,1 1 1,-3 1-113,3-5 1,2-3-88,-3-7 0,4-1-73,1-13 0,1-6-325,4-8 1,3-5-474,6-4 0,2-4 373,3-6 0,-2-11-870,7-3 1283,-7-10 0,10 2 0,-5-7 0</inkml:trace>
  <inkml:trace contextRef="#ctx0" brushRef="#br0">5659 6269 7900,'-6'-7'423,"4"0"1,-9 6-105,6-4-143,-6 3 0,8-2-95,-6 8 0,1 1 86,-2 9 0,-2-1 9,2 11 1,-1-1 53,2 6 0,-2-1-230,6 1 1,-1-1 86,1 0 1,3-5-189,-2-4 1,7-4-183,1 0 1,7-8-151,-1-2 1,3-3 201,1-2 0,2-7-25,3-2 0,-4-5-35,4-5 1,-3 3 13,-2-3 0,1-3 60,-1-2 0,-2-1 33,-2 1 1,3-1 186,-4 6 1,-3 0 47,-1 5 0,-2 6 292,2 3-326,-3 4 1,4 7-76,-6 3 1,0 10 625,0 5 0,0-2-255,0 2 0,0-7-259,0 2 1,0-3 212,0-2-1221,0-6 549,6 5 1,-3-13-429,7 0 833,-7-7 0,10-7 0,-6 0 0</inkml:trace>
  <inkml:trace contextRef="#ctx0" brushRef="#br0">5858 6269 7161,'0'10'1062,"0"-1"-903,0-5 9,0 8-240,0-10 1,2 4 135,2-6-207,-2 0 94,4 0 0,-1-1-85,0-4 0,1 2 60,-1-7 1,-2 1-167,7-6 1,-6 1 70,6 0 1,-6 1 105,6 4 1,-5-2 77,4 6-188,-6-6 324,4 9 0,-7 2 49,0 10 1,0 4 81,0 5 1,0-2-11,0 7 0,0 0-84,0 4 0,0 1-14,0-1 1,0 1 6,0-1-120,6 0 1,-4 1-112,2-1 0,3 1 80,-3-1 0,3 1-162,-3-1 1,0-1-76,5-3 128,-6 2 1,4-3 99,-7 5-227,0 0 192,0 1 1,0-1-43,0 1 1,0-6 27,0 1 0,0-6 83,0 0-69,-7-2 0,4-2 46,-6 1 1,-1-3 8,-4-2 1,4 1 61,1-6-99,-1-1 0,-4-4 7,0 0-65,0 0 63,0-6 0,-1-3-239,1-10 1,2-10 71,2-9 0,4-9-813,6-5 971,0-4 0,0 0 0,0-1 0</inkml:trace>
  <inkml:trace contextRef="#ctx0" brushRef="#br0">6086 6028 7775,'8'-8'-374,"-2"-5"615,-6 12 0,0-4-113,0 10 1,0 7 25,0 7 1,-2 5-71,-2-5 1,2 5-209,-3-5 56,-3-1 1,7-3-101,-4-1 73,3 0 1,2-4 154,0-1-412,0-6 47,0 4-215,-6-7 236,5 0 299,-6 0 0,7 1-227,0 4 442,0-4 1,0 7 168,0-3-56,0-3-226,7 10 0,0-5 107,8 2 0,-6 2-34,1-6 1,-6 6-77,6-2 1,-7-1-35,2 2 0,-4 1 30,-1 8 0,0-3-63,0 3 1,0-4-24,0 0 1,-1-3-17,-4-2 42,3 2 1,-6-5-260,4 2 62,2 4-702,-4-12 619,6 6 1,0-14-305,0-2 1,5-5 181,-1-5 0,6 1 352,-5-5 0,6 1 0,-2-2 0,-1-1 0,1 6 0,7-13 0,6 2 0</inkml:trace>
  <inkml:trace contextRef="#ctx0" brushRef="#br0">6256 6184 7900,'7'-8'56,"0"2"0,1 14 174,-3 6 1,-3 2 134,-2 8 1,0-1 5,0 6-209,0-7 0,-2 5-58,-3-4 0,4-2 220,-4-2-162,3-3-294,2-2 3,0 0-452,0-6 252,0-2 153,0-18 1,0 2-492,0-9 422,0-3 0,7 0-116,2-6 0,-1 1 45,2 3 1,-2-1 324,1 6 1,4-2-119,-4 2 0,2 8 115,-1-3 0,2 9-65,-2 1 1,-2 2 955,1 2-437,-6 6 1,8 7 591,-6 6-799,0 0 1,-5 1 94,0 4 0,0-2-288,0 2 1,0-7-544,0 2 340,0 3 0,5-6-461,-1 3 351,7-9 253,-3 2 0,7-10 0,-1 4 0</inkml:trace>
  <inkml:trace contextRef="#ctx0" brushRef="#br0">6612 6213 7900,'0'-19'-255,"0"0"1,0-5 302,0 5 0,0 5 490,0 4 1,0 6 1,0-6-278,0 7-164,0-3 1,-5 12 39,0 3 0,-4 10 17,4 5 1,-4-2-87,4 2 1,0-2-162,5 2 67,0 3 0,0-12 0,2 4-195,2-9 1,0-4-327,5-6 381,0 0 1,6-11-29,-1-3 1,0-4 62,0 4 1,-1-5-197,-4 0 1,4 0 53,-3 5 0,2 0 273,2 0 0,-4 6-8,-1 3 124,-5 3 1,7 4-2,-7 3 1,1 4 189,-5 10 1,0 3-4,0 7 1,0 6-52,0 2 1,0 6 126,0 4 1,0-1-55,0 6 0,0 1-235,0 3 0,0 1 195,0 0-1223,0 0 918,0-13 0,0 2 42,0-13-47,0-6 0,0-6 0,0-7-47,0 0 0,-1-6 102,-4-3 1,-3-4-289,-6-1 525,-1-6 0,1-2-899,0-6 452,-7 0 37,6-7 0,-6-1-778,7-6 604,0-1 0,1-6 317,4-3 0,-4-3 0,5-1 0</inkml:trace>
  <inkml:trace contextRef="#ctx0" brushRef="#br0">6967 6312 7934,'14'5'676,"1"0"1,-1-1-447,0-4 0,0 2-188,0 3 1,1-4-213,-1 4 0,0-3 178,0-2 1,1 0-751,-1 0 1,0 0 81,0 0 660,0 0 0,7 6 0,1 2 0</inkml:trace>
  <inkml:trace contextRef="#ctx0" brushRef="#br0">7294 6426 7923,'6'8'-269,"2"-2"-67,7-6 0,-1-2 152,0-2 1,0 1 183,0-7 0,7 1 0,1-6 0</inkml:trace>
  <inkml:trace contextRef="#ctx0" brushRef="#br0">7664 6397 7898,'14'0'326,"-5"0"618,1 0-723,-1 0-205,6 0 200,-1-6-216,-6 4 0,11-4 0,-3 6 0</inkml:trace>
  <inkml:trace contextRef="#ctx0" brushRef="#br0">8659 5488 8009,'-8'0'97,"2"0"0,6-2 112,0-3 1,12 4-166,4-12 1,13 10-729,-1-7 299,7 1 88,-5 1 1,5-3-552,-7 6 848,1 0 0,-1-1 0,0-2 0</inkml:trace>
  <inkml:trace contextRef="#ctx0" brushRef="#br0">9043 5360 8009,'14'0'93,"0"0"-47,1 0 1,0-5-610,4 0 289,-3 0 1,9 5 431,-6 0 0,7 0 131,-3 0-267,-2 0 0,4 2 85,-6 3 0,0-4 7,-5 4 1,-4-3 509,-1-2-321,-6 6-239,4-5-16,-7 12 0,-2-10-99,-3 7 122,-9-1 0,-3 5 76,-7 1-465,0-1 215,-4 0 1,6-1-89,3-4 1,3 2 91,2-6-317,6 0 19,2-5 0,7 0-520,4 0 917,3-7 0,12-7 0,3-8 0</inkml:trace>
  <inkml:trace contextRef="#ctx0" brushRef="#br0">9612 4805 7997,'0'-9'-825,"0"-1"827,0 1 976,0-5-452,0 6-49,0-5-293,0 11 1,4-2 19,1 8 0,0 0-102,-5 5 1,5 1 90,-1 4 0,1 0-178,-5 0 1,0 7 69,0 2 0,0 1-99,0 5 1,0-4 104,0 8 0,0 5 51,0 5-22,0-1 0,0 9 28,0-4 1,0-1 11,0 6 1,0-6 138,0 1 1,0 2-147,0-1 0,0 5 20,0-1 0,0-1-201,0 1 6,0-6 0,0 1 231,0-9-401,0-3 179,0-7-206,0-6 0,0-1-578,0-7 124,0-6 128,0-2 1,0-7 144,0-4 0,0-3-84,0-6 0,5-7 90,0-2 1,-1-10-17,-4-5 410,0-3 0,7-15 0,1-2 0</inkml:trace>
  <inkml:trace contextRef="#ctx0" brushRef="#br0">9782 4620 7963,'14'-14'-386,"1"0"1,-1 6 669,0 3 1,-4 4-229,-1 1 0,-1 1-9,1 4 1,4-2 0,-3 7 0,1-1 24,-2 5 1,2 1-44,-6-1 0,4 2 35,-4 3 0,1-2 76,-1 7 0,-3-1-32,2 6 1,-2 1 54,-2 3-105,0 3 0,0 13 288,0 3-172,0 10 0,0 3-357,0 6 1,0-5 305,0 0 1,-2-1-357,-2 2 1,1 2-52,-7-3 123,7 4 0,-3-10-304,6-3 1,0-10-164,0 1 363,0-11 1,-5-2-302,0-6 79,-6-1 487,3-6 0,-6-8 0,-7-1 0,-1-5 0</inkml:trace>
  <inkml:trace contextRef="#ctx0" brushRef="#br0">9697 5985 7963,'-8'8'-321,"2"-2"826,6 1 1,1-1-112,4 3 0,3 3-771,6-8 0,7 1 47,2-5 330,4 0 0,14-6 0,4-2 0</inkml:trace>
  <inkml:trace contextRef="#ctx0" brushRef="#br0">10138 5388 7998,'14'0'201,"0"0"1,2-5 366,3 1 0,3-1-367,6 5-213,1 0-138,6 0 1,-4-5-397,7 0 1,-5 1 344,5 4 1,-8 0-439,-1 0 639,-1 0 0,-6 0 0,7 0 0</inkml:trace>
  <inkml:trace contextRef="#ctx0" brushRef="#br0">10465 5260 7997,'14'0'0,"0"0"0,7 0-187,2 0 0,3 0 305,-3 0 1,4 5 327,-3 0 1,3 4-171,1-4 0,-4 4-163,0-4 0,-7 4 603,2-4-97,-3 0-121,-8-5-295,4 6 1,-12 1-955,0 2 397,-6 4 292,-15 1 1,-1 2-1505,-6 3 803,-1 3 697,1-6 0,0 10 1,-1-3-1</inkml:trace>
  <inkml:trace contextRef="#ctx0" brushRef="#br0">11090 4990 7886,'-8'0'-653,"2"0"831,0 6 1,4 2 415,-3 6 1,5 9 9,5 5-277,-3 0 0,9 13 152,-6-3 0,4 2-127,-4-2 0,1 3-80,-1-3 1,-4-2-213,4 2 155,3-6-192,-6 2 1,4-7-179,-6-3 1,5 1-38,-1-6 0,1-5-762,-5-4 254,0-7-533,0 3 739,0-6 1,0-1-193,0-4 1,0-3 12,0-6 673,0 0 0,0-7 0,0-1 0</inkml:trace>
  <inkml:trace contextRef="#ctx0" brushRef="#br0">11318 5061 7817,'0'-8'1183,"6"-4"-828,-4 10 1,6-4-98,-4 6 1,-1 0-103,7 0 105,-1 0-99,6 0 1,-1 0 53,0 0 1,0 0-18,1 0 1,3 0-4,1 0 1,5 0-37,-5 0 1,6-5-96,-1 0 0,1 0 88,-1 5 1,8 0-95,-4 0 1,4 2-128,-4 3 72,7-4-5,-5 6 0,6-7 91,-3 0-28,-3 6 1,10-4-86,-7 2-12,0-2 0,-4-2 140,-1 0-221,1 0 72,-1 0 0,0 0 128,1 0-190,-1 0 132,1 0 1,5 0 216,4 0-17,3 0-186,-4 0-352,10 0 489,-3-6 0,13-1-115,0-2 0,5-4 25,-1 4 1,14-4-60,0-1 0,-34 7 0,1 1-80,0 1 0,1 1 1,34-7-31,-6 6 1,-4-1-300,-6 1 0,-2 3 57,2-3 6,4 4 244,-6 1 1,4 0 565,-6 0-241,0 0-104,-1 0 1,-8 5 95,-1-1 0,-4 1-224,9-5 1,2 2 78,7 2 0,-1-2-48,7 3 1,-4-4-234,-1-1 0,-2 0-268,-13 0 267,0 0 67,2-6 1,-4 4-88,2-2 1,2 2 161,-2 2 1,5 0 29,-4 0 0,4 0-22,-5 0 0,5-5 12,-4 1 0,-5-1 60,-6 5 1,1 0 12,5 0 1,4-2-210,1-2 1,5 2 30,0-3 1,0 4-114,-1 1 1,1 0 113,-11 0 1,4 0-14,-8 0 0,-3-5 59,-2 0 0,-3 0 287,-2 5 1,2 0-258,4 0 1,-3 0 271,7 0 1,-6 0-75,1 0 0,-2 0-57,3 0 0,-9 2 13,3 3 0,-7-4-38,3 4 1,-7 1-32,2-1 0,-8 1-32,-2-1 0,-4-3-193,5 3 114,-7 2-36,3-5 285,-6 11 0,0-10-69,0 6 0,-1-6 28,-4 2 0,2 3-11,-7 2 1,7-1 60,-2 5 1,-1-3-118,1 8 0,-1 3-77,1 2 1,4 3 17,-4 1 0,-2 1-178,3-1 1,-7 5-1257,1 1 732,-2 5 411,-3-3 0,-5 2 285,-4 0 0,-9 0 0,-3 5 0</inkml:trace>
  <inkml:trace contextRef="#ctx0" brushRef="#br0">11389 5488 7961,'-14'0'1053,"6"0"-918,1 0-81,7 0-62,0 0-23,0 6 158,0-5 1,2 10 26,3-6 1,3 2 34,6-3 1,0-1 42,0 7 0,7-7-157,3 2 0,4-4 62,5-1 1,5 0-59,9 0-30,10 0 1,6 0-118,4 0 0,-4 0 96,-6 0-659,-7 0 499,-1-6 68,-6 5 0,0-6-39,-1 7 32,1 0 91,6 0 1,-3 0 9,6 0 15,-6 7-17,9-6 1,-14 7 113,7-3-92,-7-4-6,1 12 0,-1-11 170,-3 2-154,3-2-4,2 4 0,6-4 20,3 2 1,-1-2-23,1-2 1,-5 0-9,5 0 1,-6 0 152,1 0 298,-9 0-440,-3 0 0,-5 5 260,3 0-238,-3-1-30,11-4 0,-3 0 132,10 0 0,2 0-138,7 0 0,0 0-74,0 0 0,0-4 69,0-1 0,-5-2-111,0 3 1,-5 2 50,5-3 1,5 2-23,5-1 0,-4 2-255,-1-3-391,-9 4 580,13-6 0,-17 6 53,4-4 0,-9 3 118,-1 2 1,-1 0 170,1 0 1,1 0 36,-6 0 1,7 0-33,-2 0 0,3 0-140,1 0 0,-4 2 5,0 3 0,-2-4-193,2 4-42,-3-3 456,0-2 1,-7 0-439,1 0-88,-1 0 179,-6 0 0,8 0-23,4 0 0,-3 0 26,7 0 1,0 0-7,5 0 1,-2-2 31,-3-3 1,1 4 7,-6-4 1,0 3 151,-4 2 1,-2 0-77,-4 0 0,3 0-37,-7 0 0,4 0-53,-4 0 0,0 0-1,-5 0 1,1 2 13,-1 3 1,2-4-12,3 4 0,-8-3-16,3-2 0,-3 0-257,3 0-230,0 0 215,1 0 25,-1 0 0,-1-2-405,-4-3 362,4 4 1,-7-7-699,3 3 453,-2 4 550,-14-6 0,-7 7 0,-8 0 0</inkml:trace>
  <inkml:trace contextRef="#ctx0" brushRef="#br0">11659 4407 7501,'0'-8'-228,"0"0"393,0 4-181,0 2 217,0-4 0,0 6-8,0 0-126,0 6 1,0-3 11,0 7 0,2-6-15,2 6 1,-2-5 54,3 4 0,1 2 7,-1 8 1,1 3 82,-1 7-137,-4-1 1,10 5 8,-6 0 1,0 7 65,-5-2-151,0 3 1,-2-3-101,-2 0 0,0-2 33,-5 2 1,6-3-165,-2-7 0,-1 1-79,1-1 22,0-6 1,4-3-77,-4-9 203,3-4 0,-4-9-246,6-7 1,0-1 105,0-13 1,-2-1 304,-2-8 0,-4 3 0,-6-5 0</inkml:trace>
  <inkml:trace contextRef="#ctx0" brushRef="#br0">11631 4407 8015,'-8'14'256,"-5"7"-158,4 3 1,-9-2-139,-1 1-69,0 1 171,5-2 0,0 3-307,0-6 137,6 0-180,-5-4 1,11-1-635,-2 0 922,2-6 0,2-2 0,0-6 0</inkml:trace>
  <inkml:trace contextRef="#ctx0" brushRef="#br0">11716 4407 7984,'14'0'67,"0"6"-34,1 4 1,-3 3 104,-2 1 0,2 5 267,-2 0 1,2 1-8,3-1-248,5-9-244,-4 9 1,11-18-541,-4 4 537,-2-4 1,6-2 96,-3-4 0,2-9 0,3-8 0</inkml:trace>
  <inkml:trace contextRef="#ctx0" brushRef="#br0">11161 3483 8090,'0'-9'-315,"0"-1"1,2 7-63,3-2 481,3 4 1,6 1 205,0 0 0,7 0-3,2 0-218,4 0 1,3 0 88,3 0-431,-3 0 154,5-7 1,-6 6 0,-3-7-169,-2 3 212,3-3 0,-13-1-418,0-1 278,-6 7 1,-9-2-129,-4 10 1,-9 5 139,-10 8 1,-9 0 182,-5 6 0,-2-5 0,3 4 0,-5-5 41,5 1 1,3-1 56,6-3 1,7 2 11,12-7 0,3-3 231,6 3 1,1-7-88,4 2 0,9 1 123,10-1 0,4 0-292,5-5 34,4 0 10,5 0 1,1 0-146,0 0-8,-1-7 1,-5-1-550,-4-6 190,-3 6-65,-2-4 65,-6 4 0,-7-2 383,-11 1 0,-21 6 0,-7-4 0</inkml:trace>
  <inkml:trace contextRef="#ctx0" brushRef="#br0">11375 3511 6343,'6'21'542,"-4"-5"0,9 12-233,-7 1 34,7 5-254,-9 9 1,4 1 184,-6 4-165,7 2 1,-6 6-50,4-4 1,-3-5-145,-2-9 1,0-3 100,0-7 0,0-6-154,0-3 276,0-9-112,-7-4 1,1-8-111,-4-2 1,-4-4 105,0-6-48,0-7 0,-8 4-107,3-7 0,3 2 197,-3-2 0,3-3 0,2 4 0,6 0 182,3 0 6,4 5-232,1-2 1,1 7-24,4 4 37,3-4-104,12 5 0,-2-6-133,6 0 1,-2 0-8,1-1 1,3 1-241,-7 0 0,4 0 102,-4-1 1,-1 1 14,-9 0 0,2 0 332,-6 0 0,0-1 0,-5 1 0</inkml:trace>
  <inkml:trace contextRef="#ctx0" brushRef="#br0">11474 3341 8090,'0'-14'-258,"0"-1"-64,0 8 1,2 0 1087,2 7-384,-2 0 1,9 8 217,-6 6-350,6 7 0,-8 14 20,7 3 1,-3 3 33,3 1 0,3 2-156,-4 4 1,4-2-137,1 6 1,0 1 63,0 9 0,5-10-200,0 0 0,7-12-1099,-3-7 345,4-3 676,-5-8 1,3-8-35,-6-9 1,0-3-239,-4-2 0,-6-7 474,1-2 0,-1-16 0,5-5 0</inkml:trace>
  <inkml:trace contextRef="#ctx0" brushRef="#br0">11872 3654 8090,'-14'6'439,"0"3"0,-2 6-246,-3 4 1,-3-2-85,-6 7 0,-1 4 58,1 5 0,-1 0-177,1-4 1,-1-2-989,1-4 724,6 4 1,-3-11-1003,6 3 1276,0-3 0,4-2 0,1 0 0</inkml:trace>
  <inkml:trace contextRef="#ctx0" brushRef="#br0">11545 3213 8090,'22'-29'787,"-1"7"1,-1 8-487,4 9 0,3 4-52,1 1 0,1 3-7,-1 6 0,1 7-15,-1 13 1,1 1-228,-1 3 0,7 3 0,1 7 0</inkml:trace>
  <inkml:trace contextRef="#ctx0" brushRef="#br1">11787 2985 8488,'-2'-19'-3,"-2"1"0,-4 3 277,-6 6-164,6 6 1,-5-4-41,3 7 1,-8 0 35,-6 0 0,-5 7-155,-4 2 0,-2 4-426,-2 1 279,2 0 127,0 7 0,-1-5 19,-7 3 20,7-4 0,1 1 326,7 3 0,-1-2-227,1 7 1,-1 1 212,1 9 0,4 3 19,0 11-183,7 9 0,-8 1-120,6 4 0,6 1 94,8-1-67,4-1 1,4 1 47,6-1 1,9 3-243,15-3 22,10-9 1,4 5-187,10-9 0,-5-12 170,5-3 0,-5-6-115,-5-13 0,7-3 215,13-11 0,0-14 20,-26 3 0,-1-2 0,-2-3 0,-2-2-434,3-5 1,-2-2 577,-3-2 0,-2-3-123,-2-1 1,-3-2-1,-1-2 1,-3 0 263,20-31-262,-7 2 0,-7 9 294,-10 3 0,-5 3-81,-5 6 1,-2 2-82,-7 3 1,-8-1-8,-6 6 0,-12-7-364,-7 2 0,-3 4-55,-2 0 1,0 9-76,-9 2 0,-9 7 104,-1 2 285,-9 6 0,-2 8 0,-6 0 0,0 0 0,-2 0 0</inkml:trace>
  <inkml:trace contextRef="#ctx0" brushRef="#br1">2659 5971 8426,'-46'-36'-384,"4"2"0,-3 6-77,12 4 713,0 4-110,5 12 1,4-3-134,0 6 0,1 7-10,-6 7 0,-1 10-70,-3 5 1,3 9 95,-3 5 1,3 9 268,1 5 1,7 7-454,3 7 0,8 2 377,6-28 1,1 1 0,1 38-110,0-39 1,1 0 0,3 1-1,3 0-5,5 35 0,0-35 0,1 0-47,1 0 1,2-1 0,18 31 45,2-5 0,7-14-106,-2-9 1,5-8-13,4-12 0,10-8 338,9-11 0,15-5-234,-39-3 1,1-2 0,-1 1 0,-2-2-99,-1-6 0,-2-3 0,34-15 64,-5-12 0,-31 16 0,-2-1-230,-1-2 0,-2-2 0,1-1 0,-2-2 247,-2 0 0,-2-1 0,0 1 1,-1-1 16,-2 1 0,-1-1 0,10-37 105,-15 36 0,-3-1 0,-1-35-86,-2-3 0,-9 5-64,-5 5 0,-12-2 60,-13 6 0,-12 0-644,-11 6 0,-1 2 172,0 7 1,0-1-16,5 10 0,-4 10-31,5 4 1,-1 8-843,6 7 1256,5 2 0,-7 12 0,6 0 0,4-2 0,2-1 0</inkml:trace>
  <inkml:trace contextRef="#ctx0" brushRef="#br0">2830 4890 15799,'-8'0'-1201,"-5"0"1077,12 0 1,-6 2 767,7 3 1,0 6-948,0 13 0,-1 9 265,-4 19 0,3 2-167,-2 12 0,-3-6 76,3 1-154,-1-8 1,11 2 0,2-5 0</inkml:trace>
  <inkml:trace contextRef="#ctx0" brushRef="#br0">7180 4748 7696,'0'-8'-73,"0"2"1,0 8 71,0 2 1,0 4 52,0 6 0,0 10-136,0 9 0,0 13 201,0 21-516,-6 5 1,3-24 0,-2 2-1,-2 1 1,0-1 0</inkml:trace>
  <inkml:trace contextRef="#ctx0" brushRef="#br1">3000 5971 13886,'-14'0'-389,"-5"0"242,0 0 1,0 1 150,5 4 0,0-3 68,0 3 10,6-4 1,-5-1-628,4 0 450,-4 6 0,-1-4-336,0 3 0,4-4 14,1-1 90,5 0 252,-8 0 0,9-1-44,-7-4-115,7 3 1,-3-10 298,6 2 1,0 2-78,0-1 1,6-1 330,3-4 0,4-2-62,1-3 0,7 2-41,3-7 1,2 1 1,3-6 1,1-5 127,3-4 0,5-3-47,9-2 1,10-1-349,-24 20 0,1 0 1,35-15 73,-34 17 1,1 1-1,2 1 1,0 1-63,0-3 0,0 1 1,-2 1-1,0 1-1,0-3 1,0 1 0,-1 3 0,2 0 15,8-6 0,0 0 0,-1 4 0,1-1-218,4-2 1,1-1-1,-3 2 1,-2-1 210,-5 2 0,0 0 0,4 1 0,-1 2 1,2-1 1,0 0 0,2 1 0,0 0 28,5-1 1,0 0-1,-2-2 1,-1 1 3,-1 1 1,-1 0 0,-1 0 0,0 0 102,1-2 0,1-1 0,0 2 1,2 1-101,9-5 0,0 0 0,-6 2 1,-2 0 63,-1 1 1,0-1 0,-1 1 0,1-2-40,4-1 0,1 1 0,1 3 0,1 0-353,2-1 0,0 0 0,0 3 0,-1 1 370,-6-2 1,0 0-974,6 3 0,1 0 933,-2-1 1,1 0-1,5 2 1,-1 1 40,-2 0 0,-1 0 0,-1 0 1,-1-1-158,-2 1 1,-1 0 0,2 0 0,2 1 110,3 1 0,1 0 1,-5 1-1,0 0-36,-5 1 1,0 1 0,2 1 0,-1 1-5,1-3 0,1 1 0,5 0 0,0 2-2,0 0 0,-1 0 0,-1-1 0,-1 0-9,-7-2 1,0 1 0,0 1 0,1 0-16,1-1 1,0-1-120,2 2 1,0 0 148,-1 1 0,1 0 1,-3 0-1,-1 0-56,-2 0 1,-1 0 0,1 0 0,0-1 28,4 2 1,0-2 0,1-1 0,0-1 20,2 1 0,-1-1 1,-3 1-1,-2 1 42,-4 3 1,0 0 0,2-1 0,1 0-58,1 1 1,1 0 0,0-3-1,0-1 49,2 0 0,0-1 0,-4 0 0,-1-1 34,-2 2 0,0 0 0,-2 0 1,1 0 85,-1-3 0,-1 0 0,-2 4 0,1-1-78,-1-1 1,0 1 0,28-2 896,-2 2 0,-7 5-977,-7 0 0,-5 2 67,-9 2 1,-3 0 482,-6 0 0,4 0-587,0 0 1,2 0 533,-2 0 0,0-1-522,10-4 1,-9 2 308,9-7 0,-5 2-344,0-1 0,1-4-21,-5 4 1,-3-4-52,-7-1-500,3 0 134,-12-1-686,6 1 520,-13 0 668,-8 6 1,-14-5 0,-8 6 0</inkml:trace>
  <inkml:trace contextRef="#ctx0" brushRef="#br1">10593 3241 12273,'14'0'-76,"0"0"0,7 0 22,2 0 0,4 0 143,2 0 1,-1 0-303,0 0 1,1 5 87,-1 0 1,1 1 271,-1-1 1,1 1-48,-1 4 0,-6 2-94,-3-2 0,2 2-120,-2 3 0,-7 7-118,-7 6 104,-3 1 1,-15 12-88,-6-3 0,-13 3 119,-5 1 0,-14 9-77,21-23 0,-2 1 0,-7 6 0,-4 1-241,-10 6 1,-3 1-1,-4 5 1,-1 2-1,13-14 1,1 0 0,-1-1-1</inkml:trace>
  <inkml:trace contextRef="#ctx0" brushRef="#br0">16621 4677 8197,'-5'-27'360,"1"4"182,-1 2 0,5 7-174,0 0 0,1 6 1,4 3 4,-3-3-110,10 7 0,-4-6 63,6 7 0,2 0-16,3 0 1,-1 8 319,5 6-285,-5 7 1,7 9-119,-6 3 1,5 3 0,-5 7 0,-1 12-215,-3 7 0,-3 9-182,-7-31 0,0 1 0,6 33-291,-8-34 1,-1 0-1,4 28 194,-1-6 1,-2-10-463,6-5 0,-4-13-141,5-6 1,-7-14-1620,1 0 1175,-2-9 1313,-2-5 0,-6-14 0,-2-8 0</inkml:trace>
  <inkml:trace contextRef="#ctx0" brushRef="#br0">16621 5189 8177,'-8'14'823,"2"2"-429,6 3 0,1 3 248,4 7 1,8 1-207,6 3 0,6 8 59,-1 6 0,1 7-118,-1-2 1,2 8 170,-2 2 0,3-7-55,1-8 0,1-4 164,-1-5 0,1-5-170,-1-9 0,-4-4-104,0-6 1,-1-6-123,6-3 1,-1-3-27,1-2 1,-3-8-29,-2-6 0,1-13 146,-6-11-397,7-10 0,-11-7-255,4-6 1,-8-7-142,-1 1 1,-7 2-687,2-1 1,-5-7-434,-2 34 1,-1-2-49,0-4 0,-2 0 1607,-1-1 0,-2-1 0,-1-4 0,1-1 0,-1-1 0,0 0 0,1-2 0,-1-2 0,-1-3 0</inkml:trace>
  <inkml:trace contextRef="#ctx0" brushRef="#br0">9441 6284 8406,'14'20'0,"0"2"0</inkml:trace>
  <inkml:trace contextRef="#ctx0" brushRef="#br0">9612 6255 8352,'14'-22'0,"-5"2"-269,1 5 0,-7 1 280,2 0 0,-2 1 402,2 4 0,-4-4-95,4 4 1,-3 1 452,-2-2-476,0 7 0,0-5 179,0 4 1,1 2-141,4-3 1,-4 10-205,4 4 0,-3 10-276,-2 5 1,-2 9 162,-3 5 1,-2 3-649,-8 2 0,1-2 351,0-3 1,0 1-189,-1-5 1,6-3 155,-1-7 0,3-4-951,-3-5 1263,4-8 0,-1 6 0,0-5 0</inkml:trace>
  <inkml:trace contextRef="#ctx0" brushRef="#br0">9768 6298 8352,'28'-10'-392,"1"1"0,-1 4 610,1-4 0,-2 6-38,-4-2 1,-2 3-243,-7 2 0,-6 2 86,-3 3 1,-5 2-410,-5 8 0,-3-1 129,-6 0 1,-7 0-82,-2 1 0,-3-1 114,3 0 0,-4-6 223,3-3 0,4-4 0,1-1 0,3-1 0,2-4 0,1 2 0,3-7 0,3 5 0,2-4 633,3 6-199,-4-3 1,12 7 234,4 4 0,-2 9-29,1 10 1,-1 3 187,1 1 1,3 7-144,-8 3 0,1 11-197,-5 8 1,0 1-78,0 8 0,-2 5-452,-2 5 1,2 0-355,-3-5 1,4 0 336,1 0 0,-5-4-2447,0-1 2505,1-6 0,-1 8 0,0-6 0,2-2 0,1-2 0</inkml:trace>
  <inkml:trace contextRef="#ctx0" brushRef="#br0">25208 4336 8143,'-4'-9'-149,"-1"-1"0,0 5 230,5-4 0,-1 6 43,-4-2-264,3-3 121,-10 0 0,9-6 144,-7 0 1,7 4-34,-2 1 0,-1-1 41,1-4 1,-1 5-18,1-1 1,4 5-17,-4-4 1,-3 4 42,-2-4 1,2 6-130,-1-2 1,0-2 95,-6 3 1,1-3-126,0 3 0,0 1 105,-1-7 1,1 7-140,0-2 1,0-1 123,0 1 0,-1-4-9,1 4 0,0 0-25,0 5 0,4 0 152,1 0 1,-1 0-49,-4 0 0,0 0-25,0 0 0,-5 2 125,0 2 1,-5 0-138,5 5 1,-5 1-138,5 4 1,-6-5 103,1 1 0,2-1 32,-1 5 0,0 1 14,0-1 1,1 0 17,3 0 0,1 2 21,-5 3 0,5-3 14,-1 3 0,4 1-204,0-1 1,1 7 130,0-3 1,4 4 36,1 2 1,4-1-21,-4 0 1,1 2-44,-2 4 0,-1-4 28,7 3 1,-6-3-20,5-2 1,-4 1-37,4-1 0,-4 1 41,4-1 0,0 0 55,5 1 1,-1-6-49,-4 1 1,3-2-17,-3 2 0,4 1 19,1-6 1,0 6-89,0-1 1,5-2 94,-1 2 1,3-5-4,-3 5 0,4-5-76,7 4 1,-1-4 54,0 5 1,0-7-65,0 2 1,5-3 52,0-2 1,7 1-41,-3-1 1,3 0 38,-3 0 0,7-1-47,-6-4 1,6 4 71,-6-4 0,3-1 0,1 2 0,-4-5-65,-1 4 0,-4-4 7,5 4 1,-5-4-59,5 4 0,-5-5 75,4 0 0,-5-2-17,1-2 1,3 0 11,2 0 1,-2 0-47,1 0 0,1-6-5,4-4 1,1 2-7,-1-1 1,1 1-18,-1-2 0,-4-2 48,0 2 1,-2-2-31,1-3 1,3 6 19,-7-1 0,4 1-81,-4-5 0,0 0 29,-5-1 0,1-4-93,-1 0 1,0-4 66,0 4 0,1-5-110,-1 5 1,-2-6 65,-2 1 1,1-3 43,-6-1 0,4-1 56,-4 1 0,1 4-66,-1 1 0,-3 4 126,2-5 1,-2 5-2,-2-5 0,0 5-21,0-4 0,0 4-94,0-5 1,0 5 7,0-5 0,0 1-7,0-6 1,0 6 35,0-1 1,0 0-26,0-4 1,0-1 9,0 1 0,0-1 46,0 1 1,0 1-2,0 3 0,-2-2 8,-2 2 1,2 2-5,-3-2 0,-1 7 14,1-2 1,-4-2-13,4 2 1,-5-1-12,6 1 0,-6 1-107,6-5 0,-6 5 99,5-1 1,-6-1 12,2 1 1,1 0-23,-2 5 1,1 4 75,-5 1 0,-5 1-61,0-2 1,-8 4 6,-2 6 0,-1 0-23,-7 0 1,-6 2 21,-5 2 1,-4 3-163,5 2 0,-5 4 89,4-4 1,1 4 8,4 1 0,-4 0-11,0 1 0,-6-1-4,6 0 0,-2 0-10,2 0 1,9-4 9,0-1 1,11-1-186,3 2 0,7 2 112,-2-2 1,-2 4-1993,3 5 2143,-1 9 0,-2 21 0,-1 10 0</inkml:trace>
  <inkml:trace contextRef="#ctx0" brushRef="#br0">17616 16562 8194,'0'-14'0,"0"0"-104,0-1 0,-5 1 204,1 0 1,-3 0 0,3-2 567,-6-3 1,2 2-415,-1-7 1,-1 5-47,-4-5 0,-5 5-68,0-4 0,-4 5 41,4-1 1,-7-1-118,3 1 0,-9 2 60,-1 7 0,-7-1-39,2 6 0,2-4 23,-2 4 1,5 0-43,-5 5 1,6 2-87,-1 3 0,2 4 97,-2 10 0,3 3-34,-4 7 0,-2 12 46,-2 6 0,2 7-82,-2 3 1,5-4 67,-5 4 1,11-8 150,-2 8 0,12-3-22,3 3 1,6-1-41,8 1 1,6-5 1,4 1 0,13-8 2,6 3 1,9-10 16,0-5 0,8-5-33,1-4 1,8-3 30,2-7 1,3-2-106,11-2 0,2-4-122,7-6 0,-38 0 0,-1-1 97,34-4 0,-3-3-169,-6-6 1,2-8 51,-30 8 0,0-1 0,0 1 0,-1-2 87,2-2 1,-2-2 0,1 0-1,-1-2-149,24-26 1,-7-4 112,-11 5 0,-9-5-30,-10 4 1,-5 1 34,-10 4 1,-2 1 6,-7-1 1,-2-6-132,-3-3 1,-6-4-188,-12 0 0,-3-6-329,-12 0 1,-7 2 397,-12 8 1,-8 5-203,28 27 1,-2 2 0,-33-9 137,-4 13 1,36 10-1,-1 2-514,-1 2 0,-1 4 828,-3 5 0,0 3 0,-5 0 0,-1 3 0,2 5 0,1 2 0,1 1 0,0 0 0</inkml:trace>
  <inkml:trace contextRef="#ctx0" brushRef="#br0">24682 11373 7336,'-7'0'-500,"-6"0"662,11 0 143,-4 0-62,0 0-127,4 0 1,-4 2 56,6 2 1,0 6-67,0 9 0,5 0 135,-1 9 0,7 12-63,-1 17 0,1 3 99,-2 11 0,2-2-437,-8-29 0,-1 1 0,1 2 0,-1 1 133,-2 3 0,0 0 0,0 2 0,0 0 37,0 1 0,0 0 0,-1-3 0,0 1-125,-1-1 1,0 0 0,0-3 0,0-1 23,-2 0 1,-1 0-1,1-2 1,0 0-124,-5 30 0,-3-5 36,8-14 0,-1-9-180,5-10-101,-6-9 229,4-4 0,-4-26-192,6-13 0,1-12 421,4-12 0,3-19 0,6-4 0</inkml:trace>
  <inkml:trace contextRef="#ctx0" brushRef="#br0">24768 11402 7993,'0'-15'-16,"1"6"28,4-1 1,-2 6-55,7-6 1,-1 2 146,5-1 0,1-2-75,-1 6 1,2-4 98,3 4 0,-2 0 18,7 5 1,-2 0-51,1 0 1,0 6 46,-4 4 1,-4 2-131,4 3 0,-8 5-11,-1 4 0,-7 0 76,2 4 0,-4 4 19,-1 10 1,0 9-16,0 6 1,0 4-365,0 6 1,-1 2 266,-4-2 0,2 7-538,-7 2 0,7 1 403,-2-1 0,4-5-86,1 0 1,-2-6-75,-2-8 1,2-4 94,-3-5 1,4-3 89,1-11 1,-5-3 15,0-7 0,-6 1 138,2-6 0,1 0-117,-2-5 1,1 1 323,-5-1 1,-1 0-408,1 0 1,2-4 156,2-1 0,-3-6 13,4 2 0,1 1-75,-1-1 253,5 0 9,-2-5 0,6-2-24,0-2 0,6 0 168,4-5 0,-2-1-92,1-4 0,5-5-57,5 0 0,2-6-182,-2 1 0,3-3 0,6-1 0</inkml:trace>
  <inkml:trace contextRef="#ctx0" brushRef="#br0">24867 11515 8040,'0'-14'0,"0"0"-437,0 0 0,0 4 332,0 1 1,-4-1 387,-1-4 1,0-2-163,5-3 1,0 3 55,0-3 1,0-1 17,0 1 0,-5-6-130,1 1 0,-1-3 191,5-1 1,0-5-73,0-1 0,0 0-96,0 0 1,0 3-10,0-7 0,0 2-114,0-2 1,0-2 89,0 7 1,0-5-119,0 5 1,0-5 70,0 5 0,0-7 25,0 3 0,0-5-56,0 0 1,0-6 44,0 1 0,0 0-61,0 4 0,0 2 33,0 3 1,0-1-6,0 5 1,0-4 1,0 5 1,0-1-8,0 0 0,0 4 8,0-3 1,0-3 3,0-2 0,0-3 9,0-2 0,0 5-7,0 0 1,0 2-6,0-2 1,0-1 6,0 5 0,0 0 0,0 1 1,0 1-1,0-6 1,0 2-1,0-2 0,0-2 136,0 7 0,0-2-130,0 2 0,0 3 3,0-3 1,0-2 12,0 2 0,0-5-86,0 5 0,-2-5 28,-2 5 1,0-7-13,-5 3 1,6 0 59,-2-1 0,-1 2-16,1-2 0,-1-1 22,1 5 0,3 1-39,-2 5 1,-3-2 175,2-3 1,1 3-91,4-4 0,0 6-97,0 4 0,0-1 61,0 6 1,0-5-3,0 5 0,0-4-12,0 4 0,0-6-9,0 1 1,0 2-108,0-2 0,0 5 75,0-5 0,1 7-12,4-2 1,-3-2 34,2 3 1,-2-1 0,-2 4 1,0 6-39,0-1 26,0 1 0,0-5 48,0-1 0,0 6 56,0 0 85,0 5-148,0-8 1,0 9 194,0-7-164,0 7 222,0-3-173,0 6 0,0 0-96,-6 0 0,2 8-4,-5 6 0,-2 3-8,-8 12 0,2-3 39,-7 12 1,0-5-94,-4 5 0,-5-1 75,-1 1 1,-3 1-169,3-6 0,3 0 57,7-4 1,-1-2-39,6-4 0,1-2-195,9-7-501,3 0 290,6-6 0,1-12 180,4-11 0,9-8-284,10-1 1,3-4 638,1-6 0,1 4 0,-1-3 0,0 3 0,1 2 0,-1-1 0</inkml:trace>
  <inkml:trace contextRef="#ctx0" brushRef="#br0">24711 8118 8120,'8'-15'629,"4"1"-345,-4 0 0,7 6 84,-1 3 0,-5 4-55,1 1 0,-1 0-15,5 0 0,1 4 128,-1 1 0,0 6-115,0-1 0,2 2 149,3 3 1,-2 0-134,7 4 1,0-3-53,4 3 1,-2-2-38,2 2 1,-3-3-48,8 3 0,-4-3-7,-5-2 0,2 0-154,-2 1 0,-3-3 75,-2-2 1,-4 1-240,0-6 0,-1 1-498,0-1 1,-5-4 80,1 4-752,-7-4-551,3-1 1854,-6 0 0,0-6 0,0-2 0</inkml:trace>
  <inkml:trace contextRef="#ctx0" brushRef="#br1">25265 11117 8057,'-12'-19'13,"2"0"0,-2 0 174,2 5 1,2 0 4,-1 0 0,-1 0-167,-4-1 0,0 3-18,0 2 0,-2-1 93,-3 6 0,3 1-40,-3 4 0,3-5 107,2 0 0,0 0-164,0 5 1,-1 5 50,1 0 0,-2 11-100,-3-2 0,4 8 129,-4-3 0,1 8-123,-1 1 0,2 1-31,-7 4 0,5-2 77,-4 3 0,-1-3-95,-4 7 0,-1-2 103,1 2 0,-1 5-18,1 0 1,-1 2 73,1 12 0,1 2-266,3 7 0,-1 4 268,6-4 1,0-1 135,5 1 0,4-1-89,1 1 0,6 4-37,-2-4 1,5-4-269,5-5 0,3-2 206,6-8 1,6 1-54,4-6 1,-2-5 38,2-4 1,0 1-23,4 0 1,-1 0 6,-3 0 0,1 2-28,-6 7 0,5-6 508,-5 1 0,4-1-371,-4 1 1,5-4 54,-5-5 1,1-2-100,-1-4 1,2 3-26,3-7 0,2-5-10,-2-5 1,3-6-12,1 2 0,7-5 89,3-5 1,-2-9 6,2-9 1,-1-11 56,1-4 0,-4-9-249,-5-5 1,-1-10 44,1-4 0,-2 1-143,-4-1 0,3 1 138,-8-1 0,1-7-11,-4-3 0,-1-1-115,-7 34 1,0 1 0,7-37 149,1 8 1,-8 3 24,-2-3 1,-3 7 147,-2-7 0,-8 8-113,-6-3 1,-4 6 5,-10-2 1,1 10-30,-11 5 0,-1 4 16,-9 5 0,-1 0 41,-3 10 0,-6-2 127,5 11 1,1 0-380,10 5 1,1-1-379,3 1 1,3 1-38,6 4 0,3-4-741,2 4 1336,3 3 0,1-1 0,-2 7 0</inkml:trace>
  <inkml:trace contextRef="#ctx0" brushRef="#br1">2673 7307 8305,'-12'2'-1041,"2"3"1,4 2 1229,6 8 0,0 2-29,0 7 0,0 4 40,0 10 0,5 8 11,-1-3 1,1 7 135,-5-3 1,0 7-334,0-2 0,-1 4 97,-4 0 1,-1 0-384,-4-4 0,-1 0 139,6-9 0,1-1-43,4-13 0,-2-4-78,-3-11 254,4 0 0,-12-6 0,5-1 0</inkml:trace>
  <inkml:trace contextRef="#ctx0" brushRef="#br1">2517 7975 8305,'6'21'0,"-3"3"3,7 9 0,-2-2 117,1 7 1,2-1 132,-6 1 1,1 1 180,-1-6 1,-3 0-235,2-4 1,0-12 35,0-3 1,0-7-16,5 2 0,-4-7 2,4-2 1,2-8-355,8-11 1,3-5 126,7-9 1,-1-3 3,1-7 0,5-6 0,3-1 0</inkml:trace>
  <inkml:trace contextRef="#ctx0" brushRef="#br1">3953 7137 7770,'8'14'-1273,"5"6"1530,-4 4 1,-1 9-1,0 5 314,-2 3 0,-1 15-202,-5 5 0,0 2-664,0 4 1,0-12 339,0 2 1,0-5-501,0 0 0,0-8 234,0-6 0,0-11-239,0 1-340,0-9 374,-6-4 426,-2-9 0,-7-19 0,1-2 0</inkml:trace>
  <inkml:trace contextRef="#ctx0" brushRef="#br1">3853 7833 8226,'-6'14'-397,"5"2"-50,-4 3 1,3 3 1040,2 7 0,5 6-132,0 2 1,6 4-76,-2 2 0,4-7-107,1-2 1,2-6-245,3-4 0,-3-5 142,3-10 1,1-2-159,-1-7 1,6-2-36,-1-3 0,1-9-20,-1-10 0,3-4-628,-3-5 1,-2 1 68,1-6 594,-5 0 0,9-4 0,-5-1 0</inkml:trace>
  <inkml:trace contextRef="#ctx0" brushRef="#br1">5417 7222 8173,'8'13'-432,"3"-4"340,-6 10 0,6 5 649,-1 4 0,1 7-94,-2 8 1,2 4-398,-6 0 0,0 5 110,-5-4 1,0-1-390,0-4 1,0-2 158,0-3 0,0-3-417,0-7 1,-5-6 122,0-3 1,-1-5-98,1-4 0,2-4-22,-6-6 0,1-1 467,-2-4 0,-9-9 0,3-9 0</inkml:trace>
  <inkml:trace contextRef="#ctx0" brushRef="#br1">5361 7748 8173,'0'16'-106,"0"3"1,0 3 428,0 6 0,1 1-64,4-1 0,-2 5 165,6 0 0,-4 5-105,5-4 0,-2-3-104,1-7 1,4-4-70,-4-5 1,4-3-132,1-2 1,0-4-371,0-6 0,7-13 251,3-6 1,3-7-311,1-8 1,0 4 126,1-3 287,-1-3 0,7 0 0,1-7 0</inkml:trace>
  <inkml:trace contextRef="#ctx0" brushRef="#br1">2389 8814 8385,'0'-8'0,"-2"2"-253,-2 6 472,2 0 0,-4 6-24,6 4 0,0 7-70,0 2 1,0 6 50,0-1 0,0 8 2,0 1 1,0 6 16,0-1 1,0 5-11,0 4 0,0 9 2,0 5 1,0 1 1,0-5 0,0 4-353,0 1 0,0 4 340,0-4 0,0 4-319,0-4 0,0 2 93,0-7 1,1 0-61,4-14 0,-3-4 31,2-10 0,-2-7-792,-2-3 452,0-10 1,0-6-129,0-12 1,0-8-813,0-17 1359,6-2 0,-10-13 0,2-1 0</inkml:trace>
  <inkml:trace contextRef="#ctx0" brushRef="#br1">2417 8985 8385,'7'-22'0,"-4"3"-38,6 9 0,-4-1 255,5 6-259,-7 1 1,8 5 71,-6 4 0,6 8-20,-2 6 0,-1 7 156,1 3 1,1-1-67,4 5 1,0 4-52,1 1 1,0 4 38,4 6 1,-3-4-198,3 3 0,-8-1-85,-1 2 0,-2-4-207,1 3 0,-3 2 57,-6-1 0,0 1-146,0-2 1,-8-3 489,-6 4 0,-6 2 0,-9 1 0</inkml:trace>
  <inkml:trace contextRef="#ctx0" brushRef="#br1">2432 10037 7499,'14'0'369,"0"0"0,2-5-293,3 0 1,3-4 30,6 4 0,7-4-107,3 4 0,3-6 0,2 3 0</inkml:trace>
  <inkml:trace contextRef="#ctx0" brushRef="#br1">3825 8743 8206,'-14'0'-134,"4"0"-97,1 0 402,6 0 0,-8 6 56,6 4 0,0 9-102,5 5 0,0 2 11,0 3 0,0 6 234,0 2-249,0 5 0,6 5 192,4 0 1,3 12-82,1-2 1,-5 9-343,1 0 1,-2-2 309,1-3 1,-3-2-278,-6-3 1,5 1-1,0 0 1,0-2-135,-5-2 1,0-4 32,0-7 1,4-7-32,1-7 0,0-6-983,-5-7 816,0-7 1,0-5-315,0-13 0,0-7 690,0-16 0,0-16 0,0-10 0</inkml:trace>
  <inkml:trace contextRef="#ctx0" brushRef="#br1">3910 8956 8195,'15'-6'-140,"-1"-3"1,-3 1-208,3-2 1,-3 2 618,8-1 0,-3-2 1,-2 6 0,0 0-287,0 5 1,1 7 80,-1 2 1,0 8 106,0 2 1,-4 7-50,-1-3 1,-4 11 10,5 3 0,-6 5-88,6 0 1,-7 2-145,2 4 1,1-2-370,-1 6 1,-1-6 212,-4 1 0,0-3-817,0-1 1069,0-1 0,0 1 0,0 0 0</inkml:trace>
  <inkml:trace contextRef="#ctx0" brushRef="#br1">4052 9994 8593,'2'-9'423,"3"-1"0,3 1-185,6-6 1,0-3-111,0-1 1,5 0-216,0 4 0,5 1 87,-5 0 0,6 0 0,-3 0 0</inkml:trace>
  <inkml:trace contextRef="#ctx0" brushRef="#br1">5318 8615 8047,'0'-22'-340,"0"8"0,1 8 268,4 6 1,-3 6 483,3 3 0,-4 12-131,-1 7 1,-5 2-176,1 8 1,-1 0 306,5 5 1,0-1-89,0 1 0,0 4 44,0 1 0,0 10-101,0-1 1,0 9-323,0 1 0,0-4 136,0-1 0,1-7-208,4-8 0,-2-1-89,7-13 0,-7 0 129,2-4 1,1-7-1011,-1-3 505,0-3-656,-5-2 823,0-6 0,0-8 24,0-10 0,-5-9 400,0-4 0,-6-10 0,3-4 0,-6-5 0</inkml:trace>
  <inkml:trace contextRef="#ctx0" brushRef="#br1">5318 8814 8047,'1'-22'0,"4"3"0,-2-1 57,7 1 0,-5-5 174,4 5 1,-1-5-115,1 5 1,4-1 373,-3 1-449,2 3-117,2-4 241,1 12-188,-1 1 0,0 20 143,0 6 1,0 12 1,1 7 0,-3 10-186,-2 4 1,1 9 37,-6 6 1,6-2-521,-2 1 0,-1-1 338,2 1 1,-6 4-298,6-4 0,-7-8 180,2-1 0,-4-5 30,-1 0 0,-3 2 84,-6-6 0,2-7 210,-12-8 0,7 2-15,-7-2 1,3-2 14,2-7 0,1-3 530,4-7-267,-4 0 1108,5 0-194,0-6-793,2-2 1,7-12-144,4-3 0,5-6-45,9-4 0,-2 2-675,7-7 1,4 2 191,5-1 287,7 2 0,-10 0 0,5-1 0</inkml:trace>
  <inkml:trace contextRef="#ctx0" brushRef="#br1">6583 8445 8097,'-8'0'-377,"2"0"0,1 6 569,1 3 0,-1 7 141,5 8 0,0 1-54,0 13 0,0 0 134,0 5 0,5 1-43,-1 3 1,6-3-113,-5 4 0,1 1-56,-1-2 1,-4 7 38,4-2 0,1 3-151,-1 2 0,0 3-40,-5-3 0,0 3-169,0-8 1,0 2 59,0-2 0,1-9-193,4-10 1,-3-3-41,2-2 0,-2-6 73,-2-3 0,1-9-392,4-5 1,-3-5 232,3-5 1,-4-6-304,-1-13 1,0-4-51,0-10 731,0-10 0,6 4 0,2-13 0</inkml:trace>
  <inkml:trace contextRef="#ctx0" brushRef="#br1">6626 8501 8097,'6'-15'-504,"4"-4"0,2 8 679,3-4 0,4 6-12,-1-1 1,3-1 29,-2 7 1,-3-1-61,3 5 0,-2 1-218,2 4 1,-8 0 115,3 9 1,-4-1-111,-1 11 1,2-1 11,-6 6 0,0 7 124,-5 7 0,0 10-32,0 9 1,0 4-179,0-4 0,5 4 117,-1-4 1,1 6-209,-5-2 0,2-1 219,2 1 1,-2-12 18,3-2 1,-2-6-24,2-4 1,-4 0-14,4-5 0,-4-2 42,-1-6 0,-1-2-684,-4-4 1,2-2 516,-6-7 0,-1-6 167,-4-3 0,4-4 468,1-1-520,-1 0 1,1-1 51,-1-4 0,7 2 411,-1-7 1,2 1-144,2-5 0,6-1-15,4 1 0,4 0-323,5 0 1,-2-1 187,7 1-118,-7 6 0,10-11 0,-5 4 0</inkml:trace>
  <inkml:trace contextRef="#ctx0" brushRef="#br1">1635 10136 8063,'0'-8'-212,"0"2"1,2 8 611,3 2 0,-4 4-263,4 7 1,-3 0-23,-2 4 1,0-1 16,0 5 0,0-4 30,0 5 0,0 0 6,0 4 1,-7 2-41,-2 3 1,-4 4 15,-1 5 0,-6 1-188,-4 0 1,-5-2 42,-4-3 1,2 1-69,-7-6 0,6-1 95,-1-8 0,4-6-318,6-8 0,-2-4-73,6-6 0,0-6-63,4-4 1,6-10-31,-1-9 1,7-1 91,-1-7 0,2 0 368,2-1 0,5-1-131,-1 6 1,7 4 96,-1 6 1,4 10-97,5-1 0,-1 9 633,5 0 1,-4 8-77,5 2 0,0 8 179,4 1 1,-1-5-304,-3 6 0,2-6-76,-2 1 0,1-4-315,-1-6 1,1 0 114,-6 0 0,5 0-29,-5 0 0,0-6 0,-5-2 0</inkml:trace>
  <inkml:trace contextRef="#ctx0" brushRef="#br1">1749 10421 9751,'0'9'840,"0"1"0,0 4-360,0 5 1,0 1-129,0-1 1,0-1-175,0 5 1,5-5-205,0 1 0,-1 1 137,-4-1 0,2 0-1082,3-5 0,-2-4 971,6-1 0,1-6 0,4 4 0</inkml:trace>
  <inkml:trace contextRef="#ctx0" brushRef="#br1">3654 10151 6585,'0'14'400,"0"0"1,0 0 0,0 0-53,0 1 1,0 5-72,0 4 0,-1 3-112,-4 1 1,3 1 80,-2-1 1,-4 5-119,-2 0 1,2 5-7,-1-5 0,0 1 75,-6-6 1,1-6-187,0-3 0,0-3-16,-1-2 1,1-6-101,0-3 0,0-4-158,0-1 1,-1-3 104,1-6 0,1-2-223,4-13 1,-2 0 116,6-4 1,0-5-54,5-1 1,2-3 88,3 3 1,1 8 26,4 7 0,2 3 140,-2 2 0,2 6 267,3 3 0,-1 3 297,0 2 0,0 8-273,0 6 0,1 2 267,-1 8 0,0-7-205,0 2 1,-1 2-79,-4-2 1,4 0 15,-3-5 0,1 0-681,-2 0 0,4-4-712,-4-1-524,4-6 1687,1 4 0,0-7 0,0 0 0</inkml:trace>
  <inkml:trace contextRef="#ctx0" brushRef="#br1">3825 10478 7942,'-6'-8'-560,"4"0"343,-3 3 0,2 3 141,-2-2 0,4 0 1049,-4 0-643,4 2 1,2-4-130,4 6 1,-2 1-54,7 4 0,-1-2-112,5 7 0,-4 1 107,-1 8 0,-4-3-132,4 3 0,-5 1 42,0-1 0,-2 2-3,-2-2 1,0-4-62,0 4 0,-5-3 76,0-2 1,-4 1 105,4-1 1,-6-5-102,2 1 0,1-7 439,-2 2-123,7-4-79,-3-1-244,6 0 1,11 0-117,3 0 1,10 0-686,-1 0 0,11-1 738,4-4 0,3-3 0,1-6 0</inkml:trace>
  <inkml:trace contextRef="#ctx0" brushRef="#br1">5233 10051 8075,'9'-13'-571,"1"4"0,-6 3 571,6 6 0,-1 0 0,4 6 543,-4 3 1,-2 10-156,-7 5 1,0 0-47,0 4 1,0-3-76,0 9 1,-7-3-52,-2 2 0,-5 1-178,-5 8 0,1-7 96,-5 8 1,4-6-92,-5 1 1,5-3 68,-5-6 1,2-7-249,-2-3 1,-2-10-24,2-4 1,3-4-42,2-1 0,4-6 48,0-3 1,6-10-138,-1-5 0,7-4 20,-1-6 0,10 4 50,8-3 0,2 3 42,8 2 1,-1 6 41,6 3 1,-1 9 196,1 5 0,-3 4-64,-2 1 0,1 1 128,-6 4 0,5 3-121,-5 6 1,0 1-230,-5-1 1,-1 0-98,-4 0 0,4-1 321,-4-4 0,4 4 0,1-5 0</inkml:trace>
  <inkml:trace contextRef="#ctx0" brushRef="#br1">5417 10278 8004,'8'0'-760,"0"2"862,-3 3 1,-3-2 334,2 6 0,-2 1-354,-2 4 1,0 2 66,0 3 0,0-3-19,0 3 1,-2-4 3,-2 0 1,0-1-120,-5 0 0,6 0 27,-2 1 1,3-6-64,2 0 0,0-4 71,0 5 0,0-6-26,0 6 0,2-7-113,3 2 1,-2 1 81,6-1 1,1 0-44,4-5 1,0 0 63,0 0 0,-4 0 169,-1 0-161,1 0 1,-2 1 31,-3 4-137,-4-4 0,-2 11 108,-4-8 1,-3 9-565,-6 1 1,-1 0 46,1 5 491,0-3 0,0-2 0,0 1 0</inkml:trace>
  <inkml:trace contextRef="#ctx0" brushRef="#br1">6413 9909 7994,'9'0'0,"1"0"0,-6 0-246,6 0 1,-1 8 104,6 6 1,-1 2 427,0 7 1,-5-4-16,1 5 1,-5 0 4,4 4 1,-6 1-100,2-1 1,-3 1-7,-2-1 1,-7 2-142,-2 3 1,-4-3 87,-1 3 1,-5 0-188,0-4 0,-5 1 108,5-11 1,-4-2-51,4-7 1,-5 1-54,5-6 1,-5-7-90,5-8 1,2-2 59,8-2 1,-2-5 40,6 0 1,2-7 38,7 3 1,6 2-7,9 2 1,3 3 27,6 2 1,1 0-24,-1 0 1,5 6-7,1 3 0,-3-1-173,-7 1 1,1 0-253,-6 5 0,5 0-234,-5 0 1,-5 0 677,-5 0 0,1 0 0,4 0 0</inkml:trace>
  <inkml:trace contextRef="#ctx0" brushRef="#br1">6654 10094 7994,'0'14'219,"0"0"1,0 5 20,0 0 1,0 2-32,0-3 1,0 0-23,0 6 1,-1-2-63,-4 1 0,3 3 53,-2-7 0,1 4-14,-2-4 1,3-5-108,-3-4 1,4-5 113,1 4 0,1-6-318,4 2 0,-2-5 85,7-5 1,4-3-124,5-6 1,2-5-79,-2 0 1,3-1-76,6 1 0,-4 3-280,-1-3 1,-4 5 274,5 4 0,-6-2-561,0 2 904,-8 4 0,3-7 0,-6 5 0</inkml:trace>
  <inkml:trace contextRef="#ctx0" brushRef="#br1">6782 10193 7994,'0'14'-1836,"0"5"2139,0 0 1,0 8 611,0 2 1,0 7-173,0 11-516,0 4-30,0-1 1,2 1-1262,3-4 1064,-4-2 0,12 4 0,-5-7 0</inkml:trace>
  <inkml:trace contextRef="#ctx0" brushRef="#br1">1763 9781 7851,'-1'13'-335,"-4"-4"1,4 5 384,-4 0 1,3 1 206,2 4 0,0 3-88,0 1 1,0 4 108,0 2 0,2-1-91,3 1 1,1-1-257,3 0 0,2 1 69,-6-1 0,6 1 0,-3-1 0</inkml:trace>
  <inkml:trace contextRef="#ctx0" brushRef="#br1">3683 9866 7460,'0'14'-419,"0"2"906,0 3 0,0-1-106,0 5 1,5 6-232,-1 4 0,3 5-15,-3-5 1,0 5-566,5-5 430,0 0 0,6 2 0,-1 1 0</inkml:trace>
  <inkml:trace contextRef="#ctx0" brushRef="#br1">5403 9866 8168,'0'-9'-989,"0"-1"0,0 6 1217,0-6 0,0 5 1022,0-4-1094,0 6 0,0-2-13,0 10 0,0 3 56,0 6 1,5 6-169,0 4 0,-1 9 148,-4 5 0,0 3-814,0 2 635,0-1 0,7 1 0,1 0 0</inkml:trace>
  <inkml:trace contextRef="#ctx0" brushRef="#br1">6512 9681 8104,'-8'0'80,"2"0"112,6 0 1,2 7-23,2 2 0,-1 10-16,7 5 0,-2 9-224,1 5 0,2 9 70,-6 5 0,6 4 0,-3 1 0</inkml:trace>
  <inkml:trace contextRef="#ctx0" brushRef="#br1">1849 11970 8258,'-13'-9'1605,"4"-1"-803,-4 7-88,11-3-610,-10 6 0,5 1 90,-2 4 1,-2 8-75,6 6 0,0 8 95,5 1 0,-4 5-259,-1 5 1,0 3 69,5-3 1,0 3-47,0 2 0,5-5-136,0 0 1,4-8 151,-4-2 0,6-1-33,-2-8 1,3-5 101,-3-4 1,4-7 38,-4 1 0,4-8-50,1-6 0,0-9 70,0-4 1,1-11-133,-1-4 0,0-14-140,0-5 0,-4-3-77,-1 4 1,-6 3 79,2 1 1,-3 5 104,-2-5 1,-2 12-13,-3 2 1,2 8 80,-6 7 0,-2 4-156,-8 9 0,3 4-123,-3 6 1,-2 8-98,2 6 0,-4 11-394,4 9 0,5 3 741,4-3 0,1 5 0,-6-3 0</inkml:trace>
  <inkml:trace contextRef="#ctx0" brushRef="#br1">2076 12326 6675,'-5'9'1786,"1"1"1,-1-6-942,5 6 1,0-1-370,0 5 0,5 1-482,-1-1 1,6 5 52,-5 0 0,1 0-47,-1-5 0,3 7 0,6 1 0</inkml:trace>
  <inkml:trace contextRef="#ctx0" brushRef="#br1">2389 11842 8078,'0'-23'-315,"0"-1"0,-5 5 125,1-5 1,-1 2 543,5-2 0,-5-1-33,0 6 1,-4-4-23,4 4 1,-1 4-150,1 6 0,2 6 18,-7-2 0,1 3-198,-5 2 0,4 2 120,1 3 0,4 4-182,-4 10 1,5 3 76,0 7 0,2 4-52,2 0 0,6 7 48,4-3 0,7 4 32,2 2 0,2-2-57,-2-3 1,-4 2 58,4-7 1,-3 5-180,-2-5 1,1 0 111,-1-5 0,-6 1 23,-3-1 1,-4 1 57,-1-1 1,-6-6-6,-4-3 0,-4 2 13,-5-2 1,3 0 10,-3-5 1,-1-6 305,1-3 0,-5-5-79,5-5 0,2-5 67,7-9 0,-1-4-45,7-10 1,2-5-298,11-10 0,3 1 124,11-10 0,1 8-616,4-8 1,7 3-1234,3-2 1725,3-1 0,5 5 0,0-1 0,0 0 0,1-3 0</inkml:trace>
  <inkml:trace contextRef="#ctx0" brushRef="#br1">3484 11785 8004,'-14'8'297,"-1"5"1,6-5-206,-1 6 0,7 0-60,-2 0 1,-1 2 65,1 3 0,1-1 22,4 5 1,0 1 63,0 4 1,0 1-137,0-1 1,4 5 136,1 1 1,6-6-148,-1-4 0,2-8 93,3-2 1,-6-6 38,1-8 1,-1-2 6,5-3 0,-1-9 13,-4-10 1,2-2-76,-6-3 0,5-4 32,-6 0 0,1-2-203,-5 2 1,0 3 78,0-3 1,0 3-208,0 1 1,-5 2-136,1 4 1,-7-1-155,1 10 0,2-2-944,-1 11 1015,-1 1 1,-2 11-69,2 8 1,-1 5-183,6 9 652,1-1 0,4 7 0,0 1 0</inkml:trace>
  <inkml:trace contextRef="#ctx0" brushRef="#br1">3654 12127 8099,'2'12'-193,"3"-2"0,-4-2 564,4-4 0,1 0-94,-1 5 0,5-4-94,-6 4 0,7-6-84,-1 2 1,-2-3-585,1-2 0,1 0 77,4 0 408,-6 0 0,4-7 0,-4-1 0</inkml:trace>
  <inkml:trace contextRef="#ctx0" brushRef="#br1">4052 11501 9280,'8'14'864,"0"1"-566,-3-1 0,-2 6 143,7 4 1,-6 11-294,6 7 0,-7 4 61,2 11 0,1-2-802,-1 12 1,0 5 534,-5 9 1,0-37 0,0 2-1079,0 1 1,0 1 1135,0-2 0,0-1 0,0 1 0,0 0 0,0-3 0,0-1 0</inkml:trace>
  <inkml:trace contextRef="#ctx0" brushRef="#br1">4962 11686 8050,'-6'-14'183,"-2"-1"-1196,-6 8 1047,6 0 1,-3 9 495,6 3 1,1 9-206,4 9 0,0 4-133,0 2 1,0 1 248,0 3 1,1 2-60,4 3 1,3 1-86,6-6 1,5-1-210,0-8 0,5-5-120,-5-10 0,6-3-159,-1-6 1,-2-6 136,1-3 0,-5-10 22,1-5 1,-8-8 11,-2-1 0,-6-5-49,2 5 0,-3-6 111,-2 1 1,0 3 9,0 2 0,-7 3-158,-2 1 67,-4 7 0,-6 3-413,0 10 1,-1 9 195,1 9 0,3 5-194,-3 5 1,0 2 139,5 3 1,1-4-990,9-6 1299,2 1 0,-4 5 0,6 2 0</inkml:trace>
  <inkml:trace contextRef="#ctx0" brushRef="#br1">5176 11913 8050,'4'15'326,"1"-1"-243,0 0 1,0 0 38,-1 0 1,6-4-473,-5-1 1,6-4 97,-2 5 0,-1-7 252,2 2 0,-1-10 0,5-3 0</inkml:trace>
  <inkml:trace contextRef="#ctx0" brushRef="#br1">5346 11657 8025,'-8'0'361,"2"2"176,6 3 1,-5 7-175,1 7 1,-1 7-3,5-3 1,0 9-287,0 1 1,5-1 130,-1-9 1,6-2-212,-5-7 0,6 0 93,-2 1 1,-1-8-231,1-2 1,1-3 36,4-2 0,-4-7-137,-1-2 1,-4-4 75,4-1 0,-5-6 71,0-4 1,-2 2-138,-2-2 0,0 0 40,0-4 0,-5 4 126,0 1 0,-4 5-5,4-1 0,-4 3-146,4 2-65,-6 6-279,9-4-88,-10 10 649,10-4 0,2 6 0,8 0 0</inkml:trace>
  <inkml:trace contextRef="#ctx0" brushRef="#br1">5517 11402 8025,'8'14'658,"-2"2"-348,-6 3 0,0 3 188,0 6 1,0 1-109,0-1 1,0 5-193,0 0-172,0 0 100,6-4 1,4-1-34,9 1 0,-2-1 2,7 1 0,-2-6-254,2 1 1,1-2-122,-6 2 0,0-2 155,-5-3 0,-4-3 25,-1 3 0,-6-4 73,2 0 1,-3-6 6,-2 1 1,-7-6-100,-2 6 0,-9-7-130,-1 2 0,-6-4-435,2-1 0,-4-3 295,-2-6 1,6-4 388,-1-15 0,0-4 0,-4-11 0</inkml:trace>
  <inkml:trace contextRef="#ctx0" brushRef="#br1">5474 11530 8025,'7'-10'101,"2"1"1,5 5 500,5 0 0,-1 1-151,5-2 0,3 3-1060,7-3 0,2-2 609,2-3 0,11-3 0,-4-1 0</inkml:trace>
  <inkml:trace contextRef="#ctx0" brushRef="#br1">6498 11416 7905,'-10'0'246,"1"0"-1267,6 0 1071,-10 0 0,10 8 565,-6 6 1,4 2-356,-5 7 0,7 1-191,-2 5 1,4-1 440,1 0-280,0 1 0,1-2-137,4-4 1,3-2-46,6-7 54,1 0-155,-1-6 206,0-1-43,0-14-23,0-1-179,1-12 0,-3-4 137,-2-9 0,1 1-106,-6-6 0,-1 5-24,-4-5 1,0 5-102,0-5 0,0 10 96,0-5 0,-1 12 26,-4-3 1,-1 7-180,-4 3 1,-3 6-138,4 3-84,3 4 1,-5 9 115,6 6 0,0 6-132,5 9 0,0-1 480,0 1 0,0 5 0,0 3 0</inkml:trace>
  <inkml:trace contextRef="#ctx0" brushRef="#br1">6669 11643 7905,'7'7'359,"-2"2"1,2-1-25,-3 1 1,3-4-2,-3 5-117,-2-1 0,4 1-1322,-6-1 947,7-6 1,-4 2 157,6-10 0,-6-3 0,4-6 0</inkml:trace>
  <inkml:trace contextRef="#ctx0" brushRef="#br1">6825 11402 7935,'0'14'853,"0"0"1,0 0-605,0 0 0,5 2-29,-1 3 0,3 3-1,-3 7 1,0-6 13,5 1 1,-4-2-271,4 2 1,1-4 39,4-5 1,0-7 3,0-4 0,-4-2-164,-1-2 1,-1-8 84,2-6 0,-4-2-24,-6-8 1,0 1 70,0-6 1,-1 1-55,-4-1 0,-2 1 74,-2-1 0,-4 6-37,4-1 1,-4 8-128,-1 2-66,0 0 0,0 12-70,-1-3 1,7 10-294,4 5 1,2 2-641,2 3 1238,0-1 0,6 0 0,2 0 0</inkml:trace>
  <inkml:trace contextRef="#ctx0" brushRef="#br1">7124 11231 7935,'0'14'997,"0"2"-485,0 3 0,-5 3-82,0 6 0,0 1-62,5-1 0,0 6-134,0-1 0,2 5-130,3-5 0,3 5 73,6-5 0,0 5-104,0-5 1,-4-5 88,-1-4 0,1-7-350,4 2 1,-6-3 27,-4-2 1,3-4-93,-2-1 390,-1-5-1,-4 8 0,-6-10-222,-4 2 0,-4 3 136,-5-2 0,2-1-263,-7-4 0,5 5 117,-4 0 0,-1-1-688,-5-4 0,3-1-31,2-4 0,2-3 814,3-6 0,-3-6 0,-7-3 0</inkml:trace>
  <inkml:trace contextRef="#ctx0" brushRef="#br1">7010 11444 7935,'22'-14'728,"0"0"187,-3 0 0,3-1-259,7 1 1,4-5-230,0 0 1,2-6 70,-2 1 0,3-3-133,7-1 0,-5 0-930,0-1 0,0 5 565,4 1 0,-5-1 0,-3-4 0</inkml:trace>
  <inkml:trace contextRef="#ctx0" brushRef="#br1">2247 14515 8122,'-13'2'94,"4"2"81,-4-2 1,7 11 179,-4-4 0,-1 10-48,6 5 1,-4 2-63,4 3 1,-4 4 91,4 0 0,0 5-130,5-5 0,2 5 119,3-5 1,3-1-89,6-8 1,0 1-244,0-6 1,0-2-23,1-7 1,-1-4-73,0-6 0,0-3 39,0-7 0,1-5-79,-1-14 1,-5-4 2,1 0 0,-7-7 127,2 2 1,-4-3-157,-1-1 1,0 1 90,0 3 1,-1 3 44,-4 7 1,2 5-285,-7 5-60,1 8 0,-5 5-167,-1 10 1,1 9 58,0 10 481,0 9 0,6-3 0,2 5 0</inkml:trace>
  <inkml:trace contextRef="#ctx0" brushRef="#br1">2432 14814 8122,'4'14'382,"1"0"0,1 2-72,-1 3 1,-3-4-334,3 4 0,-2 2-215,1-2 0,3 0-512,2-5 1,5-4 64,1-1 685,-1-6 0,6 4 0,-5-7 0</inkml:trace>
  <inkml:trace contextRef="#ctx0" brushRef="#br1">2816 14501 8122,'7'-35'0,"0"5"-151,-7-3 1,0 3 364,0 1 1,-5 6 465,0-1 0,-6 8-210,2 2 0,1 1-88,-2 9 1,1-1-272,-5 5 0,-1 1 82,1 4 0,5 8-345,-1 6 1,7 6 108,-2-1 1,5 3-152,5 1 1,8 7 119,6 3 0,6 0-43,-1 4 0,-2-7-29,2 8 1,-7-5-24,2-1 1,-3-2 148,-2-6 1,-2-1-19,-2 1 0,1-6 277,-6 1 1,0-7-79,-5 2 1,-7 2-27,-2-2 0,-6 0 30,-3-5 1,0-1 86,-6-4 0,1 2-72,-6-6 1,2 0 121,4-5 1,-2-2-26,6-3 1,4-3-118,6-6 0,6-6-256,-2-4 0,11-5 70,8-4 1,7 2-215,7-7 1,1 1-187,-1 0 1,6-5-406,-1 5 1,-2-3-407,-7 2 1,1 3 37,-6 7 1199,0 6 0,2 1 0,1 7 0</inkml:trace>
  <inkml:trace contextRef="#ctx0" brushRef="#br1">3100 14515 7905,'8'0'1254,"4"0"1,-4 6-1001,7 4 0,-6 2-241,1 3 1,-1-3 63,5-2 0,0 2-822,1-2 0,-1-2 69,0 1 1,0-4 675,1 4 0,-1-5 0,0 2 0</inkml:trace>
  <inkml:trace contextRef="#ctx0" brushRef="#br1">3256 14444 8122,'-8'0'483,"-4"0"0,5 6-147,-2 4 1,-4 2-247,4 3 1,-4 5-215,-1 4 0,0 7-70,0 3 1,4 3-984,1-3 1177,5-8 0,-8 8 0,4-4 0</inkml:trace>
  <inkml:trace contextRef="#ctx0" brushRef="#br1">3555 14017 8122,'0'-8'0,"0"2"0,-6 6 0,4 0 0,-4 6 0,6 4 0,0 7 0,0 2 0,0 7 0,0-3 0,1 4 330,4 2 0,-3-1 506,2 0 0,-1 7-381,2 3 1,-3 3-227,3 2 1,-4 7 306,-1 7-226,0 0 0,0 8-61,0-4 1,2 1 35,2 0 0,-2-1-175,3-9 1,-4 4 135,-1 1 0,0-5-289,0 0 0,0-13 92,0-1 1,2-8-456,3-6 0,-4-8-157,4-7 240,-3-6 1,-2-4-82,0-13 1,0-7-328,0-7 1,0-7-316,0-3 1,0-3 464,0-2 1,0-1 580,0-3 0,0-4 0,0-6 0</inkml:trace>
  <inkml:trace contextRef="#ctx0" brushRef="#br1">3598 14074 8122,'0'-14'0,"0"5"-118,0-1 376,6 1 0,-5-1 441,4 1 0,-2 5-424,2 0-118,-3 2 0,9 4-153,-7 2 1,6 4 110,-5 7 1,4-1-126,-4 0 1,6 5-28,-2 0 1,2 6-164,-1-1 0,3 4 115,-4 6 0,4-3-53,1 7 0,0-2-27,0 2 1,-1 8 88,-4-3 0,4 7-222,-3-2 1,1 4 60,-2-5 1,2 1-39,-6-6 0,0-1 46,-5-3 0,0 2-558,0-7 787,0 0 0,-7-5 0,-1 1 0</inkml:trace>
  <inkml:trace contextRef="#ctx0" brushRef="#br1">3683 15226 8122,'-8'8'153,"2"-2"0,6-8 612,0-2 1,4 1-342,1-7 0,8 1-142,1-6 0,2 1-157,7 0 0,1 0 66,5-1 0,-3 3-1477,-2 2 1286,3 4 0,-5 0 0,7-2 0</inkml:trace>
  <inkml:trace contextRef="#ctx0" brushRef="#br1">4152 14401 8122,'0'-9'0,"0"-1"-82,0 7 0,2-3-129,2 6 0,4 0 732,6 0 0,2 0-133,3 0 1,8-2-326,6-3 1,7 2 53,-2-6 0,-2 4-454,2-4 1,-2-1 58,2-4 0,-8 1-445,-6 4 723,-7-4 0,4 5 0,-7-6 0</inkml:trace>
  <inkml:trace contextRef="#ctx0" brushRef="#br1">4308 14145 8122,'2'-12'0,"3"2"0,-2-1-60,6 6 0,-4 1 161,5 4 0,-6 1 323,6 4 1,-1 4 2,6 10 0,-3-1 104,-2 6 0,2 6 73,-2 7 0,-4 0-164,-1 1 0,-4 3-178,-1 1 1,0 7-24,0-11 0,0 5-459,0-10 1,2 0 52,3-4 1,-4-7-160,4-3 1,1-8-333,-1-2 0,6-6 658,-1 2 0,9-16 0,3-5 0</inkml:trace>
  <inkml:trace contextRef="#ctx0" brushRef="#br1">5119 14415 8122,'-6'15'-985,"4"-1"967,-3 0 1,5 0 316,5 1 0,1 5 254,4 4 1,2 3-146,-2 1 1,7-6 264,2-3-380,0-3 1,-5-3-195,1-4 0,4-3 123,-1-6 0,1-8-125,-4-6 0,-1-6 147,0-9 1,-4-5-307,-1-4 1,-6-5-103,2-4 1,1 2-52,-1-2 0,0 3 83,-5 1 1,0 2-90,0 3 1,-2 8 108,-3 6 1,-2 9 64,-8 0 1,1 7-294,0 8 0,0 8-112,-1 7 0,1 11-141,0 12 1,0-1 44,0 1 548,6-7 0,-5 10 0,5-4 0</inkml:trace>
  <inkml:trace contextRef="#ctx0" brushRef="#br1">5403 14487 8122,'6'7'0,"-4"1"-217,3-3 0,1-2 144,-1 7 1,4-1 740,-4 5 0,5 1-195,-6-1 1,6 0-696,-5 0 0,4 0-139,-4 1 1,6-7-268,-2-4 1,-1-2-144,2-2 771,-7-6 0,9-15 0,-4-9 0</inkml:trace>
  <inkml:trace contextRef="#ctx0" brushRef="#br1">5588 13975 8122,'6'-8'0,"-4"2"0,9 7 0,-6 4 0,4 7 975,-4 7 1,4 7-327,-4-3 1,5 6-165,-6 4 0,6-1-138,-5 6 0,4-5-61,-4 5 0,0-2-45,-5 2 0,1 3 12,4-3 1,-4-2-520,4 2 1,1-8 247,-1-2 1,5-1-1071,-6-8 1,3-6-406,-2-8 131,2-4 1362,8-7 0,-1-8 0,0-8 0</inkml:trace>
  <inkml:trace contextRef="#ctx0" brushRef="#br1">5887 14160 8684,'6'7'952,"-3"6"-637,7-3 1,-1-3-259,5 3 0,2-2-253,3 1 0,-8 4-630,3-4 0,-3-2 479,4-3 1,-3 0-670,-2 0 1016,2-2 0,-4 4 0,6-6 0</inkml:trace>
  <inkml:trace contextRef="#ctx0" brushRef="#br1">6015 14074 7391,'-8'2'638,"3"3"0,-1 4-271,1 10 0,-5-2-113,6 7 0,-7 0-248,1 4 0,-1 5 54,2 1 1,-3-1-213,8-5 1,-1-6 131,5-3 0,0-3 20,0-2 0,6-6 0,2-2 0</inkml:trace>
  <inkml:trace contextRef="#ctx0" brushRef="#br1">6242 13747 8122,'0'10'-622,"0"-1"1,5-4 1106,0 4 0,1 1-45,-1 4 1,-4 5 29,4 0 0,1 6-88,-1-1 0,1 9-129,-1 5 1,-3-2 40,2 2 1,-1 0-56,2 5 0,-3 0 26,3-1 0,-2 1-11,1 0 0,-2-1-143,3 1 0,-4 4 35,-1 1 1,5-1-176,0-4 1,1-2 98,-1-3 1,-2 1-135,7-6 1,-7-1-246,1-8 1,3 1 167,-3-6 0,1 0-880,-5-5 730,0 0 1,5-4-942,0-1 685,-1-6 1,-5-7-77,-4-11 0,4-8 156,-4-1 0,3-11 467,2-7 0,-6-14 0,-2-9 0</inkml:trace>
  <inkml:trace contextRef="#ctx0" brushRef="#br1">6413 13719 8122,'0'-14'-392,"0"-1"1,4 1 839,1 0 0,1 5 354,-1-1-402,3 7-369,6-3 0,1 6 103,-1 0 0,-5 1-184,1 4 0,-2 4 119,1 10 0,-1-1-29,-3 5 1,-4-2 74,4 7 1,1-2 75,-1 7 1,1-2-30,-1 3 0,-2 8 12,7 10 1,-5-1-26,4 1 0,-1 0 29,1 5 1,-1 0-370,-3 0 0,-2-2 124,7-3 1,-7 2-469,2-7 1,-4 1 231,-1-6 0,0-5-125,0-4 1,0-5 85,0-4 1,0-4 4,0-5 0,-5-1 337,1 0 0,-14 0 0,2 1 0</inkml:trace>
  <inkml:trace contextRef="#ctx0" brushRef="#br1">6455 14828 8122,'0'8'642,"7"4"1,1-10 66,6 3 1,2 1-257,2-1 0,-2-1-351,3-4 0,2-4 11,-2-1 1,1-5-783,-1 6 669,-3-7 0,5 9 0,-7-4 0</inkml:trace>
  <inkml:trace contextRef="#ctx0" brushRef="#br1">6996 14160 8122,'-8'0'889,"14"0"0,5 0-392,13 0 0,-4 0-206,9 0 0,-4 0-52,8 0 0,-3-7-596,-1-2 0,-1-4-159,0-1 1,-5 0-437,-4-1 1,-4 6 64,0 0 0,-8 4 887,-2-5 0,-3 1 0,-2-5 0</inkml:trace>
  <inkml:trace contextRef="#ctx0" brushRef="#br1">7195 13804 8169,'0'16'73,"0"3"1,0 3 621,0 6 1,1 12 908,4 3 1,-3 7-1067,2-2 1,-2 2-285,-2-7 0,0 6-1060,0-11 1,0 0 328,0-10 477,6 0 0,-4-6 0,4-1 0</inkml:trace>
  <inkml:trace contextRef="#ctx0" brushRef="#br1">7792 13833 8122,'-10'1'301,"1"4"1,6 3-180,-2 6-61,-3 7 0,6 7 197,-2 10 0,2 5-19,2 4 0,0-4 127,0-1 0,2-1-97,2-8 0,3 1-65,2-6 0,4-7-3,-4-7 0,4-6-48,1-8 1,2-2-63,3-3 0,-3-10-145,3-14 0,-3-1-191,-2-8 1,-5-4 170,1-6 0,-6-4-281,6 5 1,-7 1 155,2 8 0,-4-2-106,-1 7 1,-1 6 30,-4 9 1,2 2 106,-7 1 0,1 8-82,-5 2 0,0 11-141,-1 8 0,1 4-188,0 10 0,4-3 578,1 9 0,6 2 0,-4 0 0</inkml:trace>
  <inkml:trace contextRef="#ctx0" brushRef="#br1">8033 14117 8122,'10'0'-120,"-1"0"1,-4 5-201,5-1 0,-6 7 76,6-1 1,-5-4 243,4-1 0,-6 3 0,4 0 0</inkml:trace>
  <inkml:trace contextRef="#ctx0" brushRef="#br1">8275 13804 8122,'-1'10'0,"-4"-1"-131,3 1 0,-9 9 434,6-1 0,1 6 531,4-5 0,0 5-390,0-5 0,0 1-172,0-1 1,1-3-224,4 3 0,3-8 57,6-1 0,-4-7-90,-1 1 0,1 3 127,4-2 0,-5-2-288,1-8 1,-5-5-42,4-8 1,-6 0-46,2-6 0,-4 5-8,-1-4 0,0 1-94,0-2 0,-4 3-144,-1 7 1,-6 0 174,1 0 0,3 1-418,-3 4 462,1 2 0,-1 7-525,1 0 167,5 0 616,-2 0 0,19 0 0,-4 0 0,12 0 0</inkml:trace>
  <inkml:trace contextRef="#ctx0" brushRef="#br1">8432 13747 8122,'9'0'2,"1"0"50,-7 0 1,3 2 295,-6 3 1,5 2 259,-1 8 1,1-1-231,-5 0 1,0 2-141,0 3 1,2-3 54,3 3 1,-4-2-55,4 2 0,1-3-270,-1 3 0,4-3-101,-4-2-51,6 0 1,-9 0 29,3 0-51,-4-6-121,-1 5 1,-6-5 64,-4 6 1,-2-4-354,-3-1 1,6-4 252,-1 4 0,1-6-267,-5 2 1,0-3-86,-1-2 712,1 0 0,6-13 0,2-3 0</inkml:trace>
  <inkml:trace contextRef="#ctx0" brushRef="#br1">8488 13733 8122,'10'-8'238,"-1"3"356,-5 4 1224,2 1-670,0 6-1564,-4-4 0,9 6 212,-6-4 0,6-2-1764,-2 3 1968,-3-4 0,7-1 0,-5 0 0</inkml:trace>
  <inkml:trace contextRef="#ctx0" brushRef="#br1">8744 13790 8122,'8'8'391,"5"4"0,-5-5-67,6 2 1,0 2-57,0-6 1,5 1-30,0-1 0,0-2-434,-4 7 0,-1-7 37,0 2 1,0 1-152,0-1 1,-4 4 220,-1-4 88,-5 6 0,8-9 0,-4 4 0</inkml:trace>
  <inkml:trace contextRef="#ctx0" brushRef="#br1">8929 13719 8122,'-6'9'0,"-4"1"0,2-5 466,-1 4 1,0 7-56,-6 8 0,1-1-172,0 6 1,-5 1-313,0 8 1,-5 3-490,5-3 1,0-2 561,5 2 0,0-7 0,0 4 0</inkml:trace>
  <inkml:trace contextRef="#ctx0" brushRef="#br1">9128 13264 7415,'0'14'-184,"0"0"529,0 1 0,0-1-88,0 0 1,0 2 106,0 3 1,0 1-19,0 4 1,5 4-62,0 1 0,1 1 61,-1 8 1,-4 0-116,4 4 1,-2 3-44,2 2 0,-3 3-15,2 7 1,-2 5-282,-2 0 0,0-1 203,0-4 1,0 0 45,0 0 1,0-7-7,0-2 0,0-2 26,0 1 1,0-8-200,0 4 0,5-8 103,-1 3 0,1-8-597,-5-2 230,0-6 1,2-14-182,2-3 0,-2-11 291,3-9 0,-4-7-231,-1-11 0,0-8-479,0-6 1,0-7-88,0 2 699,0-3 0,0-15 1,0-3-1</inkml:trace>
  <inkml:trace contextRef="#ctx0" brushRef="#br1">9185 13378 8122,'5'-10'0,"0"1"0,6 4 113,-2-5 0,2 6 133,-1-6 1,2 7 441,-2-2 1,2 4-346,3 1 0,-1 0-266,0 0 0,0 8-107,0 6 1,1 2 70,-1 7 1,0 7 37,0 8 0,-4 5 68,-1 4 0,-1 4-161,2 6 1,1 0-116,-7-1 1,6 8 95,-5 2 0,4-3 122,-4-1 0,0-4-4,-5-1 1,0-6-435,0-4 0,0-4 159,0-5 0,0 1-1012,0-6 0,-7-4 507,-2-6 1,-4-5 247,-1 1 0,-2 1 447,-3-1 0,2-5 194,-7-4 1,5-2-195,-4 1 0,5-1 0,-1-3 0,3-3-2,2 2 0,6-4 26,4-4 0,2-4 787,2-7 0,2 3-342,2 2 0,6-2 23,9 2 1,1-2-162,4-3 1,3 1-236,-3 0 1,1 4 291,-2 1-388,4 6 0,-11-10 0,5 5 0</inkml:trace>
  <inkml:trace contextRef="#ctx0" brushRef="#br1">9697 13790 8122,'14'0'-108,"0"-2"-43,1-2 1,-1 2 1181,0-3 0,0-1-408,0 1 0,2-4-401,3 4 1,-1-6 46,5 1 0,-4 3-251,5-3 1,-7 2-313,2-1 1,-3 2-405,-2 7 1,1 0-1337,-1 0 2034,-6 0 0,4-6 0,-4-2 0</inkml:trace>
  <inkml:trace contextRef="#ctx0" brushRef="#br1">9882 13619 8122,'0'-9'-331,"0"-1"1,0 6-51,0-6 790,0 1 1,0-1-99,0 1 1,0 4-480,0-4 277,0 5-629,0-2 172,0 6 1,0 6 347,0 4 0,-7 2 0,0 3 0</inkml:trace>
  <inkml:trace contextRef="#ctx0" brushRef="#br1">9853 13534 8122,'-8'-6'-283,"2"4"773,6 2-235,0 8 0,0 13 133,0 2 0,0 10-89,0 5 1,0 2-134,0-2 0,0 1 61,0-6 1,0 5-243,0-5 0,0-6-30,0-8 1,2-3-75,2-2-138,-2 1 1,11-8-1072,-4-2 1328,10-10 0,3-15 0,7-10 0</inkml:trace>
  <inkml:trace contextRef="#ctx0" brushRef="#br1">10351 13520 8122,'-10'14'156,"1"0"1,4 2 109,-4 3 0,6 3-30,-2 7 0,3-1-26,2 0 1,0 1 28,0-1 0,7-6-151,2-3 0,4-4 136,1-6 1,6 2-303,4-6 1,3-2-28,1-8 1,-4-9-9,0-10 0,0-7 107,4-2 0,-6-5-152,-3 5 1,-5-5 323,-4 4 0,-4-3-131,-6 3 1,0 1 33,0 5 0,-8 1-19,-6 3 0,-2 5-51,-8 10 0,1 2-98,-6 7 0,6 4-209,-1 5 1,5 2-31,-5 13 0,12 0-247,-3 4 0,11-4 11,-1-1 1,5-4 573,5 5 0,3-7 0,6 4 0</inkml:trace>
  <inkml:trace contextRef="#ctx0" brushRef="#br1">10678 13676 8122,'8'0'1450,"0"5"-1577,-4 0 0,-2 1-524,3-1 55,3-4 1,-5 6-187,6-7 782,-5 0 0,8-7 0,-4-1 0</inkml:trace>
  <inkml:trace contextRef="#ctx0" brushRef="#br1">10820 13406 8122,'0'-8'390,"0"15"0,0 4-12,0 12 0,0 1-98,0 4 0,0 1-27,0-1 1,0-1 7,0-3 1,2 3-16,2-4 0,0 3-166,5-3 0,-4 3 171,4-7-514,-6-1 302,10-3-147,-5-7 0,5-8 50,-4-10 1,2-4-60,-6-5 1,0-3-61,-5-7 1,4 3 12,1 2 1,0-3-200,-5 3 1,0 2 121,0-1 1,0 5-214,0-1 1,-2 10-235,-2 4-311,2 3 232,-11 2 767,12 0 0,-12 0 0,12 7 0,-6 1 0</inkml:trace>
  <inkml:trace contextRef="#ctx0" brushRef="#br1">11119 13307 8122,'0'14'0,"4"-5"371,1 1 1,0 1-31,-5 8 0,0 1 107,0 4 0,0 3-74,0-3 0,2-2-207,2 1 1,-1-4-11,7 5 1,-1-2-131,6 2 1,-6-4-255,1-5 0,-1-1 197,5 0 1,0-1-127,1-4 0,-7-1-25,-4-3 506,-2-4-230,-2 6 0,-2-7 211,-2 0 0,-6 0-292,-9 0 1,-3 0-177,-6 0 1,-1 0-484,1 0 1,4 0 330,0 0 1,2 0-1408,-1 0 1171,2 0 1,8-7-283,4-2 832,3 3 0,-1-13 0,-1 3 0</inkml:trace>
  <inkml:trace contextRef="#ctx0" brushRef="#br1">11104 13491 8122,'23'-19'0,"-4"0"0,1 1-34,-1 3 0,2 1 323,-2 0 1,-4 4 267,4 1 1,2 4-421,-2-4 1,0 6-503,-5-2-1387,0 3 1752,0 2 0,1 0 0,-1 0 0</inkml:trace>
  <inkml:trace contextRef="#ctx0" brushRef="#br1">11673 12709 8122,'-8'0'-73,"2"0"1,6 2 258,0 3 0,0-2-23,0 6 1,0 1-2,0 4 0,0 2 21,0 3 0,0-2-98,0 7 1,5-5 70,-1 5 0,1-2 13,-5 1 0,0 4-14,0-3 0,2 3 84,3 1 0,-4 5-48,4 1 0,-4 3-20,-1-3 1,0 5 26,0-1 0,0 5 34,0 4 1,2-3-60,3 4 0,-4 1 11,4-2 1,-3 0 34,-2-4 0,1 0-37,4-1 1,-3-1-32,2-3 1,-2 2 23,-2-7 1,5 5-25,-1-5 0,1 5-54,-5-5 1,5-1-109,0-8 0,-1 1-129,-4-6 1,0 0 53,0-5-512,0 0 255,0 0-208,0-6-130,0-1 167,0-7 1,0-2-8,0-3 0,0-3-261,0-6 0,0-6-19,0-4 1,0-5 296,0-4 0,5-3 504,0-7 0,6-6 0,-3-1 0</inkml:trace>
  <inkml:trace contextRef="#ctx0" brushRef="#br1">11801 12752 8122,'0'-14'-1416,"0"0"2289,0-1-434,6 1 0,-2 2-231,5 2 0,-4-1 12,4 6 1,1-1-375,4 1 114,0 4 1,0-6 37,1 7 0,-1 0 68,0 0 1,-4 2-13,-1 3 1,-1 3-85,1 6 0,-1 0 65,-3 0 1,-3 0 29,2 1 1,-2 5-5,-2 4 1,0 8 45,0 1 0,0 1-6,0 0 1,0-3-2,0 7 0,0 0 9,0 5 1,0-1 90,0 1 0,0 8-7,0 5 0,2 3-201,2 7 1,-2-1 233,3 1 0,1 2-91,-1-6 1,1-1-161,-1-4 1,-2-6 25,6-4 1,-4-3-121,5-1 1,-7-7 34,2-2 1,1-6 79,-1-4 1,-1 1-105,-4-6 1,0 0 95,0-5-1194,0 0 997,-6 1 1,-2-8-852,-6-2 1,0-3 1059,-1-2 0,-5 0 0,-2 0 0</inkml:trace>
  <inkml:trace contextRef="#ctx0" brushRef="#br1">11830 14145 9778,'15'-1'897,"4"-4"1,-1 2-539,5-7 0,1 6-98,5-6 1,-3 5-548,-2-4 0,1 6 220,-6-2 66,0 3 0,-4-4 0,-1-2 0</inkml:trace>
  <inkml:trace contextRef="#ctx0" brushRef="#br1">3583 15681 8411,'-8'0'345,"2"0"0,6 6-163,0 4 9,0 2 1,2 9-84,2 2-65,-2 4 0,6 2 205,-3-1 0,-2 2-41,6 3 0,-4-7-74,4 2 0,-4-9 47,5 0 0,-7-3-147,2-2 1,1-5 97,-1 1-229,-1-7 0,-2 3 72,3-6 0,-4-6-103,4-3 0,-3-6-313,-2-4 1,0 2 200,0-7 1,0 1-223,0-6 1,0 1 155,0-1 1,4 1 38,1-1 1,0 6 148,-5-1 1,1 11 221,4-1-114,-3 9 1,6 2 293,-4 13 0,0 1 249,5 13 1,-1 4-222,1 5 0,4 5 220,-4-5 1,-1 5-153,2-5 0,-1-4-111,6-6 1,-1-5-72,0 1 1,0-10-121,0-4 0,-4-3 85,-1-2 1,-1-4-30,2-5 0,1-4-318,-6-15 1,6 1 118,-2-11 1,-1-5-179,1-4 1,-4 0 107,5 4 1,-7 5-422,2 0 1,-4 11 91,-1-1 0,0 9-873,0 0 816,0 10 1,0 4-104,0 10 1,-5 2 624,1 8 0,-1-1 0,-1 6 0,-2 2 0</inkml:trace>
  <inkml:trace contextRef="#ctx0" brushRef="#br1">4052 15880 8291,'8'0'-327,"-1"0"1142,-7 6 1,0 2-178,0 6 1,0 0-47,0 1 0,0-1-272,0 0 0,0 5-49,0 0 1,1 0-340,4-5 1,-3 0 119,2 1 0,0-6-1828,0 1 1776,-2-7 0,10 9 0,-4-4 0</inkml:trace>
  <inkml:trace contextRef="#ctx0" brushRef="#br1">6413 15169 8712,'0'20'442,"0"4"1,1 9-141,4 5 0,-3 3 125,2 2 0,-2-5-103,-2 0 0,0-7-69,0 3 1,5-6-228,-1-4 1,6-4 71,-5-6 0,1-6-47,-1-3 1,-2-5-180,6-5 1,-4-4-147,4-10 0,-4-3-439,5-7 0,-2-5 348,1-4 1,2 1-191,-6-1 1,4 2 155,-4-2 1,1 3 290,-1 7 1,-3 6-54,2 3 197,-2 3 1,3 10 98,0 6 1,-1 12 457,-4 12 0,2 8 274,3 1 0,-4 5-360,4-5 0,1 2-60,-1-2 0,4-9-17,-4-1 1,5-5-348,-6-4-7,7-6 0,-3-3 30,7-10 0,-6-3-99,1-6 1,-6-5-334,6 0 0,-6-5-622,6 5 1,-7-6 460,2 1 1,-4 4-606,-1 1 0,0 3-240,0 2 482,0 6 848,0 1 0,0 7 0,0 0 0</inkml:trace>
  <inkml:trace contextRef="#ctx0" brushRef="#br1">6754 15354 8291,'14'12'223,"0"-2"1,1-2 48,-1-4 0,0-2 201,0 3 1,0-4-57,1-1 0,-1 5-25,0 0 1,0 1 229,0-1-328,-6-4 1,3 12-118,-6-3 34,0 2 0,-10 4-275,0 3 0,-6-3 116,2 3 0,-4-3-78,-1-2 1,5-2-231,-1-2-292,7 3 357,-3-12 1,12 5-64,3-6 1,6-1-487,4-4 0,3-3 349,6-6 0,2 6 391,3 3 0,-3-3 0,5 1 0</inkml:trace>
  <inkml:trace contextRef="#ctx0" brushRef="#br1">9171 14771 8291,'-8'0'924,"2"6"-847,6 2 114,0 13 1,0 1 94,0 6 1,0 1 0,0-1 1,0 5-75,0 0 1,4 5 42,1-5 0,5 5-208,-6-4 0,6-1 46,-5-5 1,4-6-134,-4-3-454,6-9 404,-3-4 1,4-12-226,-2-4 0,-2-9 149,-3-4 0,-2-6-429,6-4 1,-4-3 225,4-7 0,1 2-81,4 3 1,-4 2 82,-1 2 0,-1 9 53,1-3 1,-1 10 342,-3 4 19,-3 6 0,4 15 518,-6 2 1,5 10-327,-1 5 1,1 4 547,-5 5 1,5-3-339,0 4 0,4 0 44,-4-1 0,4-4-30,-4-5 0,5-7 253,-6 2-584,7-10 0,-3-2 70,6-7 1,-1-3-563,-3-7 0,2-6 259,-2-12 1,5-1-887,0 1 0,2 0 493,-7-1 1,1 7-199,-2 3 0,-3 3-132,-6 2 822,0 6 0,7 2 0,1 6 0</inkml:trace>
  <inkml:trace contextRef="#ctx0" brushRef="#br1">9626 15069 8291,'14'5'-257,"0"0"1,-4 1 1522,-1-1-782,-6-3 0,4 5-339,-7-2 0,0-2 237,0 7-335,0-1 1,-2 5 116,-3 1-284,-2-1 1,-3-1-24,1-4 1,4 2 108,-5-6-69,7 0-52,-3-5-171,6 0 324,6 6 283,2-5-231,0 12 0,3-5 112,-6 6 0,0-4-454,-5-1 1,0 1 124,0 4 0,-2 0-593,-3 0 760,4 1 0,-12-1 0,5 0 0</inkml:trace>
  <inkml:trace contextRef="#ctx0" brushRef="#br1">11588 14330 6989,'8'6'1041,"3"2"-601,-6 7 1,4 5 242,-4 4-371,6 9 1,-8 3-55,7 7 1,-6-2-61,6-3 1,-7 3-25,2-3 1,-2-3 10,2-2 1,-4-9-154,4-6 0,-4-2 60,-1-1 0,2-3-337,3-2-222,-4-4 357,6-6 1,-7-6-37,0-4 1,1-9-179,4-5 1,-2-2-200,7-3 0,-6-4 123,6 0 0,-5 0-31,4 4 0,-4 7 218,4 3 0,-6 3 180,2 2 94,-3 6 1,2 4-114,1 8 1,2 6 771,-3 9-279,-2 3-93,4 6 0,-1 1 276,0-1 0,4-1-284,-4-3 0,6-2 47,-2-3 1,2-8-228,-1 3 0,3-9-93,-4-1 0,-1-2 31,1-2 1,1-8 62,4-6 1,-4-2-344,-1-8 0,1-6-166,4-7 0,-2 0-156,-2-1 0,1 7 33,-6-2 0,4 4-872,-4 5 357,0 4 986,-5 6 0,-7 6 0,-1 1 0</inkml:trace>
  <inkml:trace contextRef="#ctx0" brushRef="#br1">12100 14629 8291,'0'8'-225,"0"4"538,0-2 1,-2 2 343,-3 3 1,4-1-314,-4 0 1,-1 0-192,1 0 1,0 1-221,5-1 70,0 0-183,0-6-80,0 5 148,7-12 107,-6 6 0,12-7-169,-4 0 0,4-2 108,1-3 1,0-1-170,1-4 0,0-2-174,4 2 0,-3 4 87,3 1 1,-8 2-200,-1-2 1,-6 4-267,6-4 787,-7 3 0,3 2 0,-6 0 0</inkml:trace>
  <inkml:trace contextRef="#ctx0" brushRef="#br1">12157 14614 8291,'0'15'222,"0"0"175,0 4 0,0 8 235,0 6 0,0 7-145,0-2 1,0-2-492,0 2 1,0-2 119,0 2 1,0-3-117,0-6 0,6-1 0,2 0 0</inkml:trace>
  <inkml:trace contextRef="#ctx0" brushRef="#br1">12683 13150 8061,'9'8'-471,"1"-3"1,-1 1 113,5-1 1,1 0 222,-1-5 0,0 0 78,0 0 56,0 0 0,1 0 0,-1 0 0</inkml:trace>
  <inkml:trace contextRef="#ctx0" brushRef="#br1">12697 13292 8291,'-14'18'0,"-1"-4"318,8 3-177,0-9 69,7 0 1,2-2 206,3-6 1,4 0-315,10 0 1,-2-1-135,7-4 1,6 2-61,8-7 0,-2 3-254,2-3 1,0 4-1097,5 6 1441,-7 0 0,5 0 0,-4 0 0</inkml:trace>
  <inkml:trace contextRef="#ctx0" brushRef="#br1">13763 12425 7782,'0'-8'-314,"0"2"652,0 19-126,-6-4 1,4 12-62,-2-7 0,2 5 55,2 0 0,0 0 12,0-5 1,5 2-34,-1 3 1,8-2 15,-3 7 1,2 1 216,-1 8-50,2-3-229,-4 18 1,0-9 265,-3 13-199,3-6-73,-7 9 0,6-4 55,-7 6 1,1 1-136,4 4 1,-4-5 79,4 9 0,-3-9-2,-2 9 0,1-7 7,4-7 0,-3-5-37,2-9 36,-2-3-28,4-7 1,-4-1-36,3-3 51,2-4-129,-5-6-285,4 1-54,1-1-579,-6-6 636,6-2-4,-7-6 1,0-1-1258,0-4 756,0-3 390,0-6 1,0-1-1034,0 1 1434,0 0 0,0-6 0,0-3 0</inkml:trace>
  <inkml:trace contextRef="#ctx0" brushRef="#br1">13806 12340 8070,'-8'-2'0,"3"-2"-746,4 2 513,1-11 0,0 10 338,0-6 0,0 4 335,0-5-164,6 7-177,2-9-25,6 10 0,0-4 31,1 6 0,3 0-41,1 0 1,0 0-90,-4 0 0,-1 0 65,0 0 1,0 0-117,0 0 0,1 0-72,-1 0 201,-6 0-34,4 0 0,-8 0-36,5 0 48,-6 0-27,10 0 22,-12 0 0,6 1 41,-7 4 1,0-2 103,0 7 0,0-1-69,0 5 1,0 1 113,0-1 0,0 2-1,0 3-138,0-4-15,0 6 1,0-7 39,0 0 0,0 2-53,0 3 1,1-3 4,4 3 1,-3-2 6,2 2 1,3 2-11,-3 2 0,3 6 4,-2-1 0,-4 1-8,4 4 0,-2 3 97,2 2-82,-4 3-10,6 2 0,-3-2 1,1-3 13,6 3-42,-9-5 0,10 7 17,-2 0 0,-2 2 9,1-2 1,-1 8-9,2-9 1,1 4 5,-7-3 0,8-7-2,-3-3 0,-1 0 109,1-4-110,-5 2-6,8-15 1,-10 5 34,2-7-17,4 0-117,-6-6-256,4 5-17,-6-12-129,0 12 1,-6-12-77,-4 4 1,-2-3-325,-2-2 0,-1 5 862,1-1 0,-6 7 0,-2-3 0</inkml:trace>
  <inkml:trace contextRef="#ctx0" brushRef="#br1">13962 13776 7385,'10'-2'982,"-1"-3"1,5 2-524,5-6 1,8 4-196,2-4 1,5-1 320,9-4-351,0 0-30,-1-1 1,3 0-623,2-4 353,-9 3 1,8 0-2156,-13 7 2220,-6 5 0,0-8 0,-5 4 0</inkml:trace>
  <inkml:trace contextRef="#ctx0" brushRef="#br1">14147 14216 8192,'-6'-14'0,"-2"5"-280,-6-1 1,1 1 137,4-5 1,-4 4 948,3 1-314,-2 5-107,-2-2 1,-1 6 61,1 0 1,1 2-183,4 2 0,-4 11 15,4 8 1,-2 4-66,1 2 1,-1 5-105,7 4 1,-6 3 148,5 2 39,1 0-117,4 6 1,1-4 5,4 8-645,-3-8 549,10 4 0,-2-12-103,9-4 0,-2-6 33,7-8 1,4-7-81,5-12 0,8-3 11,2-6 0,0-13-170,4-16 0,2-5-1674,-2-4 1504,-6 2 200,1-4 186,-12 7 0,0 1 0,-7 0 0,3-2 0,0-3 0</inkml:trace>
  <inkml:trace contextRef="#ctx0" brushRef="#br1">14630 14316 8192,'-7'0'-450,"-6"0"607,11 0-34,-10 6-42,10 2 1,-9 6 60,6 1 1,1 0 12,4 4 1,0 2 21,0 3 1,0 1-1,0-6 1,1 4-110,4-4 92,3 0-54,6-4 1,0-7-154,0-4-66,1-2 126,-1-2 1,5-11 23,0-3 0,0-10-53,-5 0 1,0-1-145,0 1 0,-6-3 66,-3 4 0,-3 2-229,-2 2 287,0-3 15,0 6 0,-7 2-25,-2 9 30,-4 4-10,-1 1 1,-5 6-267,0 4 150,0 2 0,5 7-9,0 0 1,6 0-184,3-5 0,-1-4 334,1-1 0,7-6 0,5 4 0</inkml:trace>
  <inkml:trace contextRef="#ctx0" brushRef="#br1">14844 14216 7871,'5'15'674,"-1"-1"1,1 0-381,-5 0 0,0 2-6,0 3 0,0-3-146,0 3 0,0 1-159,0-1 1,0-5 55,0-4-131,0-7-113,-6 3-535,4 1 523,-4-6 1,7-1-122,4-9 0,-3-9 16,2 0 0,3-6-72,-3 5 0,6-5 323,-5 5-56,6-6 1,-8 9-156,6-3 367,-5 10-63,8-4 0,-9 12 685,7-4-481,-7 3 1,8 4 103,-6 3 0,4 2 136,-4 8 1,4 0-157,-4 4 1,0-3 11,-5 3 0,5 2-163,-1-2 0,1 0 1,-5-5-966,0 0 261,0 0-933,0 0 531,0-6 419,0-1 528,0-7 0,0-7 0,0-1 0</inkml:trace>
  <inkml:trace contextRef="#ctx0" brushRef="#br1">15014 14288 8192,'7'-15'-98,"2"1"0,4 1-133,1 4 0,0-4 382,0 4 1,1 1 351,-1-2 1,0 6-335,0-6 1,-1 6-250,-4-6 1,4 2 165,-3-1 1,-3-4-98,3 4 0,-7 1-494,2-2 245,3 1 107,-7 1-635,6-5 231,-14 5 24,6-6 218,-12 0 111,5 0 184,0-1 1,0 6 19,4-1 0,2 6 62,-3-6 1,2 7 182,-2-2 376,4 4-358,-5 1-114,6 0 0,0 6 473,0 4-235,0 2-171,0 9 1,0-1-70,0 4 0,0 3 1,0-4 1,-5 4-4,0 2 1,0-2-11,5-4 1,0 3 104,0-7-199,0 6-85,0-9 99,0 4 1,5-10 31,0-1 0,6-6-51,-2 2 0,4-5-7,1-5 0,5-3 10,0-6 1,5-2-17,-5-3 0,4-1-81,-4-4 0,2-3-181,-2 4 1,-8-4-292,3-2 304,-3 7 74,-3-5 0,-2 10-253,-6-7 153,0 7 14,0-4 0,-1 9 38,-4 2 1,-3-1-33,-6 6 132,0 1 0,0 4 37,-1 0 1,6 0 156,-1 0 0,6 4 380,-6 1-280,7 6-43,-3-3 397,6 6-292,0 1-101,0-1 1,0 0 89,0 0 1,0 0-51,0 1 0,0-1-5,0 0 1,1 0-95,4 1 0,-2-1-14,7 0 1,-1 0-168,5 0-79,1-6 224,5-1 0,1-7-253,2 0 98,4 0-224,-5 0 1,5-7-250,-3-2 0,3-4 141,-4-1 0,-2 0-628,-2 0 1055,-3-1 0,-2-5 0,0-2 0</inkml:trace>
  <inkml:trace contextRef="#ctx0" brushRef="#br1">15555 13946 7276,'8'7'498,"4"1"400,-2 6 1,2 2-54,3 2-430,-1-2-146,6 5 0,-4-7-125,3 0-179,-3 0-80,-2-6 1,-1 5-335,-4-4 0,4-1 51,-4 2 1,-1-7-329,2 2 0,-7-2 360,2 2 366,-4-4 0,5-1 0,2-8 0</inkml:trace>
  <inkml:trace contextRef="#ctx0" brushRef="#br1">15739 13904 8192,'0'9'-261,"0"1"261,-6-7 316,5 9 0,-7-4 518,3 7 1,2 3-472,-7 1 1,1 5-346,-5-5 0,-1 5 66,1-5 0,2 0-149,2-5 0,-3 5-1342,4 0 733,-4-7 674,5 1 0,-4-5 0,4 6 0</inkml:trace>
  <inkml:trace contextRef="#ctx0" brushRef="#br1">15754 13932 8192,'14'0'0,"0"-1"48,0-4 0,2 3-2,3-3 0,-2-2 1057,7-3-390,-6 4-386,8-7 1,-8 7-457,5-4 35,-5-2-590,2 10 29,-5-11 1,-3 10-337,-2-6 991,-4 6 0,-12-4 0,-2 7 0</inkml:trace>
  <inkml:trace contextRef="#ctx0" brushRef="#br1">15882 13705 8192,'0'-8'441,"0"1"0,4 14-89,1 2 0,0 4 137,-5 1 1,0 7 417,0 2-437,0 4-90,0 2 1,0 4 87,0 0 0,0 6-211,0-1 1,5-1 15,-1 1 0,7-8-110,-1-2 0,4-6-163,5-8 0,-3-1 75,3-4 0,3-2-160,2-7 1,2-2-1010,3-3 581,-7-9-34,5-2 0,-7-10-1105,4 2 1171,3-3-243,-11-8 724,4 5 0,-5-4 0,-1 5 0</inkml:trace>
  <inkml:trace contextRef="#ctx0" brushRef="#br1">13948 11899 7971,'-6'-22'-186,"4"1"-163,-3 7 1,4-6 412,1-4 0,-5-4 482,0-6 1,1-5-315,4-13 0,0 0-59,0-10 0,0-3-1262,0-1 1313,0-4-169,0-1 0,0 31 0,0-2 18,0 0 1,0-1-44,0-4 1,0-1 0,0 2 0,0 1-60,0-3 1,0 1 0,0-2 0,0 0-84,0 2 1,0-1 0,0-2 0,0-1 49,0 1 1,0 0 0,0 2-1,0 0 45,0 5 0,0 1 0,0-1 0,0 1-35,0-1 1,0 0 0,0-37 98,0-1 0,-2 13-10,-3 2 1,4 6 16,-4 3 0,-1 11 156,1 3 0,-1 9-61,1-4 0,3 8-44,-2 1 0,2 1 695,2 4 0,-5 4-698,0 1 0,1 3 833,4 2-858,0 6-55,0 2 1,-2 9-228,-3 6 0,-2 9 77,-8 15 0,-5 9-119,-4 10 1,-3 4 45,-1 1 0,-7 4-260,-3 1 1,3-1 323,2-4 0,8-8-162,1-6 0,7-7-2,-2-7 1,8-12-149,1-3 0,6-9-156,-6 0 1,7-12 604,-2-7 0,4-19 0,1-11 0</inkml:trace>
  <inkml:trace contextRef="#ctx0" brushRef="#br1">13763 9497 7977,'29'0'701,"-2"1"-444,-4 4 0,4 3 146,-3 6 0,-4 0-110,-1 0 0,2 1-207,-2-1 0,4 0 106,-4 0 0,0-4-554,-4-1 1,-1-6-170,0 2 1,-5 1 530,1-1 0,-7-6 0,3-7 0</inkml:trace>
  <inkml:trace contextRef="#ctx0" brushRef="#br1">13195 8331 8149,'0'-21'-36,"0"10"17,0-3 1,0 8 99,0-4 1,6 7 453,3-2-381,4 4 1,1 1 157,0 0 0,1 0-384,-1 0 42,6 0 0,-4-5-264,3 0 1,2-6 128,-2 2 0,0-4-40,-5-1 1,0 1-82,0 4-742,-6 2 658,-2 7 1,-13 8 369,-8 7 0,0 5 0,-9 9 0,5 1 0,-5 3 0,5-3-178,-4 3 0,5-3 178,-1-2 0,5-4 346,4 0 1,4-7 52,6 2 74,0-3 1,6-4-133,4-2 1,9-4-59,5-6 1,4-6-193,5-4 1,5-8-179,10-6 0,-3-3 89,7-1 0,-1 4-137,1 0 0,-9 7-398,-10-2 1,-5 5-83,-4 4-222,-3-2 374,-13 10 463,-2 2 0,-19 8 0,-3 6 0</inkml:trace>
  <inkml:trace contextRef="#ctx0" brushRef="#br1">13450 8345 8149,'2'19'-434,"3"0"0,1 8 768,4 1 1,2 9-163,-2 10 0,-4-1-27,-1 6 0,-4-2-96,-1 3 0,2-4 76,3-7 0,-4-2-200,4-7 1,-3-2 118,-2-12 0,-2-6 268,-3-8 0,2-4-161,-6-1 0,1-8-85,-2-6 0,2-6-133,4-9 1,2 1 111,-3-1 1,4-1-272,1-3 0,1 3 97,4-3 1,3-2-474,6 2 0,-1 0 233,-4 5 1,4-1 368,-4 1 0,4-1 0,1 1 0</inkml:trace>
  <inkml:trace contextRef="#ctx0" brushRef="#br1">13493 8075 7888,'0'14'-651,"5"8"900,0 7 0,6 5 20,-2 9 0,4 1 140,1 4 0,6 2-70,4 7 0,3 0-357,1 0 1,-4-7 78,0-2 1,4-6-93,5-4 0,-1-9 130,-8-10 1,3-5-353,-4-5 0,-2-2-481,-2-7 436,-3 0 0,-8-2-185,-4-3 1,-2 2-159,-2-6 337,0 6 0,-6-4 304,-4 7 0,-3 0 0,-1 0 0,-2 0 25,-3 0 1,4 7 29,-4 2 1,3-1-8,2 1 1,-2 1 152,-3 4 1,3 0-294,-3 1 0,2-6 103,-2 1-11,3-7 0,-5 9 0,7-4 0</inkml:trace>
  <inkml:trace contextRef="#ctx0" brushRef="#br1">13706 8189 8149,'21'-8'0,"-4"-3"-250,7 6 1,-7 0 91,2 5 1,-4 2 239,-6 3 1,2 2-126,-6 8 1,4-1-750,-4 0 792,0 0 0,-5 1 0,0-1 0</inkml:trace>
  <inkml:trace contextRef="#ctx0" brushRef="#br1">13166 7762 8264,'-22'0'-470,"1"6"360,7 4 1,-2-2 156,-3 1 0,4 7 30,-4 8 1,1 3 135,-1 1 1,8 8 97,-3 7 1,3 1-67,-3 8 1,6-1 147,3 1 0,4 5-155,1 0 1,1 1-395,4 9 1,4 5 216,0-32 0,1 1 0,1 1 0,0 0-3,3 0 1,1 1-1,2-1 1,1 0 3,0-2 0,2 0 1,0-3-1,1-1 74,21 30 1,-4-12-111,0-2 1,2-6-56,7-4 1,5-12 258,10-6 1,3-13-137,6-6 0,0-11-88,0-9 0,-2-11 50,-2-12 0,-32 15 1,1 0-229,-1 0 1,1-2-1,3-4 1,1-2 105,5 1 0,0-1 0,-3-3 0,0 0 43,-1-1 0,-2-1 0,0-4 0,-4-2 35,-5-1 0,-3 0 1,-2 2-1,-2 0 26,-6 3 1,-1 0-1,8-33 282,-6 5 0,-2-3-133,-2 2 1,-6 2 46,-3-1 1,-6 1-65,-9-1 0,-7 0-99,-16 9 0,-12-3-92,-12 8 1,23 26 0,-3 3 19,-4-2 0,-3 2 1,-5 1-1,-2 2-353,0 0 0,-2 2 1,-1 0-1,1 1 256,5 2 0,1 1 0,-2 5 0,-1 3-59,-2 0 1,-1 2-1,0 6 1,0 3 50,-2 2 1,1 4-1,6 3 1,2 2-90,2 7 1,2 2 0,4 1 0,0 2-108,0-1 1,1 2 0,3 4-1,3-1-427,-26 25 1,10 3 78,13-3 650,8-6 0,13 4 0,3-3 0,4 3 0</inkml:trace>
  <inkml:trace contextRef="#ctx0" brushRef="#br1">14232 10179 7293,'0'-14'671,"0"0"0,7-1-400,2 1 1,5-3-96,5-7 1,5-1 86,9-13-108,4-6 1,5-9-414,1-8 1,-18 27 0,0-2 351,3-1 0,1-1 1,8-7-1,4 1-337,5-1 1,2 0-1,1-3 1,-1 0 299,2-2 0,-1 0 0,0-1 0,-1 0-187,-5 1 0,-1 0 1,0 2-1,-2 1 52,-4 6 1,-1 2 0,0 0-1,0 2-40,-2 3 0,0 1 1,24-23-592,-10 8 1,-9 6 178,-4 4 530,-11 9 0,-4 6 0,-9 8 0,-4 4 0</inkml:trace>
  <inkml:trace contextRef="#ctx0" brushRef="#br1">15469 8416 8368,'22'-8'0,"7"-6"0,-1 0-52,6-5 0,-4 3 84,-2 2 0,0-5-83,1 0 1,-2 5 105,-4 4 1,4 2 141,-3-1 0,-4-2 3,-1 6 1,-8 2-17,-1 8 1,-7 6-255,2 12 1,-11 9 72,-9 15 1,-2 7-72,-11 12 1,14-27-1,1 1-702,-6 7 0,0 1 770,0 1 0,0 0 0,-5 4 0,-1 0 0,0 1 0,-1-1 0</inkml:trace>
  <inkml:trace contextRef="#ctx0" brushRef="#br1">15654 4805 8279,'-16'-14'0,"-1"0"-430,12 0 1,1-2-90,4-3 707,0 3 0,1-5 524,4 7 0,3-5-101,6 0-416,0 0 0,5-1 3,0-4 1,6-3-15,-1-1 1,9-2-197,5-3 1,13-8 75,10-7 0,-29 21 0,1 0-427,5 1 0,0 0 1,-4 1-1,-2 0 205,0-1 1,-2 0 0,22-17-1272,-5-4 1429,-9 12 0,-9-13 0,-9 12 0</inkml:trace>
  <inkml:trace contextRef="#ctx0" brushRef="#br1">16365 3796 8279,'14'-13'0,"0"4"0,9-6-157,5 1 0,13-2 239,11-7 1,5 4 171,5-5 1,-4 7-297,4-2 1,-10 3 146,-5 2 0,-9 1 194,-5 4 0,-4-2 20,-5 6-38,-4 0 1,-7 7-109,-4 2 1,-6 11-243,-12 8 0,-2 12-227,-13 8 0,-6 6-832,-8 8 889,-3 6 1,17-31 0,-1 1-1,0 2 1,0 1 0</inkml:trace>
  <inkml:trace contextRef="#ctx0" brushRef="#br1">20104 2943 8352,'-8'0'-90,"2"0"315,6 0 1,0 8-19,0 6 1,2 6 85,2 9 1,-2 6 105,3 3-283,3 3 1,-7 8 196,4 3 1,1-2-100,-1 2 1,5-1-51,-6 1 1,1-3 60,-5-6 0,0-1-176,0 1 0,0-7 90,0-3 0,0-3-347,0-1 0,0-2-156,0-4 0,0-7-720,0-6 328,0-7 0,0 2 361,0-10 1,2-5-453,2-9 847,-2-9 0,17-15 0,-3-7 0</inkml:trace>
  <inkml:trace contextRef="#ctx0" brushRef="#br1">20275 2858 8352,'14'-15'-175,"0"1"0,1 5 116,-1-1 1,5 7 159,0-2 0,6 4-21,-1 1 1,3 0 127,1 0 0,0-5-227,1 0 0,4-4 85,0 4 1,0-5 48,-4 6 0,-1-6-40,1 6 1,-2-1 8,-4 5 1,3 8-6,-8 6 1,1 2 34,-4 7 0,-6 3-16,1 7 1,-7-2 16,2 7 1</inkml:trace>
  <inkml:trace contextRef="#ctx0" brushRef="#br1">20872 2956 10169,'0'20'40,"0"27"30,0 7 0,0-2-273,0 10 0,0 3 30,0 6 0,0-7 44,0-2 1,0-5-243,0-5 0,-6-3-26,-4-6 1,-2-1-174,-3 1 0,-4-2-277,1-3 847,-8 3 0,4-11 0,-2 5 0,1-7 0,-3 1 0,0-1 0</inkml:trace>
  <inkml:trace contextRef="#ctx0" brushRef="#br1">20446 3995 7977,'0'-14'-506,"0"-1"791,0 1 1,6 0 6,3 0 0,4 4 309,1 1 1,2 6-125,3-2 0,1-1-449,4 1 1,3 0 194,-3 5-447,3 0 0,1 0 224,0 0 0,7 0 0,2 0 0</inkml:trace>
  <inkml:trace contextRef="#ctx0" brushRef="#br1">20545 3966 7993,'-13'15'-530,"4"-1"1,-4 6 907,4 4 0,-4 3-316,-1 1 0,0 1-74,0-1 0,-1 1 22,1-1 1,0-1-8,0-3 0,-1-4-503,1-6 238,6 1-2,-4-1 264,10-6 0,-11-2 0,6-6 0</inkml:trace>
  <inkml:trace contextRef="#ctx0" brushRef="#br1">20545 4180 8013,'19'-15'-341,"0"1"298,0 0 1,-5 1-265,0 4 0,-4-2 186,-1 6 1,-5 2-90,0 8 210,-2-4 0,-8 18 0,-2-3 0</inkml:trace>
  <inkml:trace contextRef="#ctx0" brushRef="#br1">20502 4236 8013,'8'0'0,"5"2"-25,-4 3 0,-1 3-4,2 6 0,-5 8 682,4 6-250,-6 7-165,10 14 1,-12 2-13,4 6 0,-3-1-75,-2 1 0,0-1-8,0-4 1,0 1-74,0-5 0,0-1-247,0-4 1,0-2-909,0-3 762,6-3 0,-4-9 64,2-2 259,-2-10 0,-2-7 0,0-7 0</inkml:trace>
  <inkml:trace contextRef="#ctx0" brushRef="#br1">19081 3270 8206,'-15'-14'-713,"1"-1"1176,6 7-246,8 2 1,16 8-157,13 2 0,1 4-26,7 7 1,1 2-317,5-3 341,0-3-53,-1-4 0,1-7 2,0 0 1,2-8-25,8-11 0,-3-2-5,7-3 1,-3 4-96,-12 6 0,1 1-221,-15 4 0,2-2-159,-11 6 100,0 0 127,-11 5-54,-1 0 322,-7 0 0,-7 6 0,-1 2 0</inkml:trace>
  <inkml:trace contextRef="#ctx0" brushRef="#br1">19792 3099 8206,'6'-12'-185,"3"2"1,6-1-522,4 6 570,-4 1 189,12 4 1,-5 0 328,7 0 0,-6 0-296,1 0 0,-2 6-134,2 3 1,-4 4 140,-5 1 0,-1 0-15,0 1 0,-1 0 14,-4 4-6,-2 3 0,-9 2-32,-3 0 40,-3 6-32,-12 0 0,-2 9-174,-7-5 38,1-1 1,-7-5-28,-3 1 1,3-7-225,2-3 1,3-10 98,2-4 0,7-5-234,7-5 460,6-3 0,8-19 0,0-3 0</inkml:trace>
  <inkml:trace contextRef="#ctx0" brushRef="#br1">20559 2900 8340,'-6'-8'-1905,"4"-4"1760,-10 4 340,10-6 1,-9-1-175,6 1 0,1 0-1,4 0 1,-2-2 88,-3-3-65,4 3 29,-6-11 1,3 4 19,-1-11 1,0 3-34,5-7 0,0 5 2,0-5 0,0 6 81,0-1 1,2-2 6,3 2 0,4 0-40,10 4 0,-3 1 18,3 0 1,1 1-164,-1 3 130,6-3-28,-9 11 1,11-3-140,-3 10 40,3 3 0,3 1-118,3 0 59,-3 0 1,-24 5 86</inkml:trace>
  <inkml:trace contextRef="#ctx0" brushRef="#br1">22342 2615 7142,'1'1'0</inkml:trace>
  <inkml:trace contextRef="#ctx0" brushRef="#br1">20602 2616 8238,'-10'0'-478,"1"0"0,6-6 883,-2-4 1,4-3-233,1-1 1,0-6-214,0-4 1,0-3 112,0-1 0,0-2 0,0-4 0,4 1-51,1-9 79,6 2-25,-9-15 0,6 4-148,-4-6-945,-2 1 998,10-8 0,-10 1-131,3-3 1,-4-2-69,-1 6 0,0-1-44,0 2 1,0 4 192,0 0 1,-1 6-13,-4 9 1,2 10 346,-7 4-114,7 9-108,-9-2 1,8 13 312,-5 3 928,6 4-1075,-3 1-44,-1 0 0,4 8-105,-6 6 1,4 2 5,-5 8 0,6-1-32,-6 6 1,1 4-176,-6 0 0,1 6-353,0-1 319,-7 3 0,1-4-99,-4-4-434,-3-3 313,12-2 394,-6-5 0,7-3 0,0-6 0</inkml:trace>
  <inkml:trace contextRef="#ctx0" brushRef="#br1">20645 1336 8238,'26'7'-276,"-2"2"1,3-1-432,-3 2 1,7 1 696,2 8 1,4-2 9,-9 7 0,10-1 0,-8 6 0</inkml:trace>
  <inkml:trace contextRef="#ctx0" brushRef="#br1">21199 3213 8258,'-20'0'0,"2"0"0,-6 0 0,2 1-131,-1 4 176,2-3 0,8 6 420,4-4 159,-4-2-406,12 11 35,-6-12-64,14 6 1,7-3-41,10 1 88,3 0-211,7-12 0,-2 4-185,6-6 0,1-1-122,9-4 0,-4 5-434,3-1 1,-4 7 714,-5-2 0,-3-3 0,-7 0 0</inkml:trace>
  <inkml:trace contextRef="#ctx0" brushRef="#br1">21540 3057 8258,'15'0'0,"0"4"11,4 1 0,-3 0 111,5 1 1,-6-3-56,4 7 1,-3-6 116,3 6 1,2-2-198,-2 1 1,0-1 271,-5-3 1,-2-2 267,-2 7 24,3-7-336,-12 9-40,5-4 0,-6 6-163,0 1-16,-6 5-178,-2 2 0,-14 12-162,-6-1 1,-2 5-29,-8-5 1,6 3-320,-1-7 0,9-1 691,5-14 0,4 4 0,0-11 0</inkml:trace>
  <inkml:trace contextRef="#ctx0" brushRef="#br1">22351 2786 8072,'0'-14'-611,"0"6"0,1 5 857,4 13 95,-3-1-180,4 18 1,-6 1 191,0 10 1,0 3-149,0 2 0,0 4 33,0 1 1,-2 10-85,-2-1 1,0 6-131,-5-6 1,6 3 32,-2-8 1,-1-7-223,1-3 0,0-10-598,5-4 446,0 1 78,0-20-428,0 4 276,0-13 1,2-13 133,3-6 1,-2-12 256,6-7 0,-4-5 0,4-4 0,-5-4 0,0-6 0,3 2 0,-3 3 0,6 3 0,-5 6 0,4 7 0,-4 3 0,6 4 0,-2 6 0,-2 2 22,5 7 0,-2 1 218,9 4 0,3-2 48,6 6 0,7-1 154,3 1 1,5 3-183,4-2 0,-3 2-88,4 2 0,-6 0-60,-4 0 53,3 0-5,-11 6 0,4 2-106,-11 6 106,-2 7-143,-7-5 1,-1 15-86,-4-2 0,2 13 0,-6 1 0,-2 14-224,-8 0 1,-4 4 34,-10 1 0,1-8-245,-5 3 1,1-10-147,-2 0 409,-3-2 0,0-9 239,-6-3 0,-6 3 0,2 1 0</inkml:trace>
  <inkml:trace contextRef="#ctx0" brushRef="#br1">22479 3710 8072,'0'-7'0,"6"-6"0,3 3 0,6 3 324,4-3-91,3 7-15,13-3 0,-1 6 58,4 0 1,8 0-169,-3 0 1,2-2-182,-2-3 1,-2 2-76,-3-6 1,2-1-404,-7-4 1,-6 4-286,-8 1 836,-4 0 0,0-12 0,-1-1 0</inkml:trace>
  <inkml:trace contextRef="#ctx0" brushRef="#br1">22664 2943 8072,'6'-14'0,"-5"-1"-353,4 1 1,-3 0 372,-2 0 1,4-2 394,1-3 1,0 2-264,-5-7 1,0 0-162,0-4 0,0-7 107,0-3 1,0-3-112,0-2 1,0-4-163,0 0 120,0-7-219,0 3 0,2-17-53,2-3-1215,-2-3 1407,4 3 1,0 2 46,4 2 0,-2 7 90,1 13 1,-4 1-3,5 13 1,-7 6 132,1 8 399,-2 3 115,-2 8-412,0 2 1288,0 6-1408,0 0 0,-6 0-159,-4 0 1,2 8 86,-1 6 0,-7 2-33,-8 8 0,-4-1-27,-5 6 0,3 4-100,-3 0 1,-1 5-410,6-5-150,-4 0 333,17-4 1,-1-2-501,6-4 843,7-9 0,-9-1 0,4-5 0</inkml:trace>
  <inkml:trace contextRef="#ctx0" brushRef="#br1">22848 1692 8113,'15'14'-188,"-6"5"-46,1 0 0,-3 6 300,3-1 0,3 1 255,-4-1 0,2 3-935,-1-4 228,2 4 386,-4 2 0,13 5 0,1 3 0</inkml:trace>
  <inkml:trace contextRef="#ctx0" brushRef="#br1">22664 3824 8059,'0'-14'-427,"4"5"-600,1-1 1377,0 7 213,-5-3 483,0 6-856,0 0 0,-7 6-80,-2 3 1,-8 12-117,-2 7 1,-7 1-238,3 4 0,-3 2-696,3-2 498,2-6 273,7 0 1,0-12 167,-1 4 0,1 3 0,0 1 0</inkml:trace>
  <inkml:trace contextRef="#ctx0" brushRef="#br1">22592 4037 8059,'8'0'0,"0"5"64,-3 0-1,-3 6 126,10-3 0,-9 12 481,7 4-291,-1 3-132,-1 1 1,5 7 487,-4 3-251,-2 3-139,5 8 1,-10 3 72,3 10 0,-4-7-152,-1 7 1,0-7-66,0 7 0,0-10-123,0-5 0,0-4-165,0-5 1,0-4-1002,0-5 497,0-7-520,0-1-1004,0-14 2115,6 0 0,9-26 0,7-5 0</inkml:trace>
  <inkml:trace contextRef="#ctx0" brushRef="#br1">23275 3341 8034,'13'-14'365,"5"-1"0,8 6-2,2-1-244,13 7 0,-3-5-47,10 4 0,-6 1-188,-4-7 1,3 7-1023,-3-2 1138,-3 4 0,0-6 0,-7-1 0</inkml:trace>
  <inkml:trace contextRef="#ctx0" brushRef="#br1">23815 3057 8026,'22'-8'0,"-3"3"0,3 3-102,2 2 1,-2 2-153,2 3 1,0-2 348,4 6 1,-1-1 312,-3 2 1,1-2-2,-6-4 0,0-1-188,-5 7 1,-1-5 294,-4 4-353,-3-6-106,-6 10 1,-1-10-74,-4 7 1,-4 5-120,-10 9 0,-5 3-424,-9 1 0,-2 6 178,-3-1 0,0 0-258,10-5 1,-2-6 134,11-3 506,6-3 0,0 5 0,6 1 0</inkml:trace>
  <inkml:trace contextRef="#ctx0" brushRef="#br1">24512 2744 7964,'1'16'-580,"4"3"0,-3-2 1032,2 7-201,-2-1 1,-2 12 220,0 3 1,0 3-195,0 2 1,0-1-407,0 1 1,0 3 117,0-4 0,0 3-289,0-12 0,0 0-182,0-5 177,0-5 1,-2-5-6,-2-8 75,2-4 0,-4-14-22,6-6 1,0-6 255,0-9 0,0-4 0,0 0 0,0-7 0,0 2 0,5 2 0,-1-2 0,7 7 0,-1-3 0,9 3 0,4-2 0,1 7-21,5-2 1,-4 4 78,8 1 0,2 2 313,-2 7 1,2 4-102,-2 1 0,-3 6-16,3-2 1,2 3-44,-2 2 1,2 2-45,-2 3 1,2-2-50,3 6 0,-5-4 25,-9 5 0,-4 1-102,-6 8 0,-1-2-177,-4 7 0,-4-1-233,-10 6 1,-4 1 191,-10 3 0,-8 3-334,-6 7 1,-7-5 171,3 0 1,0 0 338,-1 4-219,7-5 1,-10 4-1,4-5 1</inkml:trace>
  <inkml:trace contextRef="#ctx0" brushRef="#br1">24782 3426 7964,'-22'8'0,"6"3"23,7-6 155,5 0 1,0-5-79,8 0 1,6-5 109,9 0 0,3-6-228,6 2 1,6-6-162,-1-4 0,5 4-541,-5-4 720,0-3 0,-5 6 0,1-5 0</inkml:trace>
  <inkml:trace contextRef="#ctx0" brushRef="#br1">24839 2914 7984,'0'-20'-148,"0"-4"0,0-3-183,0-1 1,5-7 470,-1-3 1,6-3-80,-5-2 1,4-4-81,-4 0 1,-1-1 4,-4 6 0,0-6-17,0 1 0,0-5 6,0 4 1,0-10-11,0 1 0,0-3-100,0 3 0,-1 2 130,-4 3 1,4 3 243,-4 6 0,3 7-161,2 3 1,0 3 54,0 1 1,0 7 136,0 3 16,0 10-225,0-4 0,0 13 135,0 0 0,-4 3-164,-1 11 0,-6-1-2,1 11 0,-9-1-19,-4 6 0,-4 4 37,-2 0 0,1 5-272,-1-5 1,-2 5 73,2-5 0,-1 1-406,11-6 0,0-1 556,5-4 0,6 4 0,2-5 0</inkml:trace>
  <inkml:trace contextRef="#ctx0" brushRef="#br1">25009 1777 7987,'21'8'-70,"0"9"-38,2-2 0,2 3 248,-6 1 1,5 4-63,-5 5 1,-5 5-349,-4 0 1,-7 7-76,2-2 345,-4 3 0,-1 1 0,0 1 0</inkml:trace>
  <inkml:trace contextRef="#ctx0" brushRef="#br1">24881 3440 7755,'0'-8'1267,"0"2"-805,0 6-359,0 0 1,-6 2-7,-3 2 1,-1 1 6,-4 9 1,1-3-27,-10 8 1,-1 2-161,-4-2 1,1 5-275,3-5 0,-1 4 173,6-4 0,0-5-343,5-4 1,4-5-295,1 4 332,5-6 0,4 4 488,10-7 0,9-2 0,5-3 0,-2-3 0,1-6 0,1 2 0,5 2 0,4-3 0,0 4 0,0-4 0,-5-1 0,3 0-38,2 0 1,-3 4 187,3 1 1,0 6 113,-5-2 0,2-1 26,-11 1 1,0 0 71,-4 5 0,-7 2-251,-4 2 0,-4 0-324,-4 5 1,-6 0-354,-9 6 1,-5-1 565,-9 0 0,-3 0 0,-7 1 0</inkml:trace>
  <inkml:trace contextRef="#ctx0" brushRef="#br1">24839 3597 8002,'8'14'72,"-4"0"1,-2 2 298,-2 3 0,0 9 371,0 10 1,0 10-208,0 4 0,0 8 11,0 1 1,0 9-511,0 1 1,0 6 147,0-34 0,0 0 1,-2 2-1,-1 0-52,1 0 0,0 0 1,-1-1-1,1 0-66,2 37 0,0-4-187,0-6 1,0-6-18,0-3 1,0-9-285,0-1 0,0-10-477,0 0 1,0-15-93,0-3-1165,-6-1 2156,4-13 0,-4 9 0,6-11 0</inkml:trace>
  <inkml:trace contextRef="#ctx0" brushRef="#br1">20773 2900 8020,'-15'0'-299,"3"-1"-30,2-4 1,2 2 395,4-7 530,2 1-352,-4-5 1,1-1 352,0 1-369,0 0 0,1 0 138,-1-1 1,-4 6-82,4-1 1,-2 7-52,3-1 0,-3 0-182,-2 0 330,-4 2-210,5-4 1,-6 6-180,0 0 0,0 5 37,0-1 1,-1 3 160,1-3-154,0-2 0,0 9 74,-1-6 0,0 6-104,-4-2 1,3 4 20,-3 1 0,-3 2-117,-2 3 1,-3-2 10,-1 7 1,1-2 69,3 2 1,-1 3 76,6-4 0,0-1-47,5 2 0,0-2 12,-1 2 0,6 3-3,-1-4 1,3 9 106,-3 1 1,-1 5-82,6-5 0,-6 5 4,2-5 1,1 5 17,-2-5 1,6 1-28,-6-6 1,7 0 150,-2 1 0,4-7-143,1-3 1,0 1 133,0-1 1,1 5-46,4-5 0,-2 0-4,7-5 0,1 0-95,8 1 1,-2 4 17,7 0 0,-1-2-14,6-8 1,-1 4-130,1-3 0,-1 1 127,1-2 1,-1 2-39,0-6 1,1 0-79,-1-5 0,1 0 85,-1 0 1,-1 0-57,-3 0 0,1 0 22,-6 0 1,5-5-1,-5 0 1,4-4-56,-4 4 1,2-6 73,-2 1 0,-2-2-52,7-2 0,-2-1 35,2 1 1,1-5-124,-6 0 1,1-6 103,-1 1 1,-3-3-131,3-1 0,2 0 54,-2-1 1,-2 1 22,-7-1 0,2 1 4,-2-1 1,-4 1-6,-1 0 0,-4-1 6,-1 1 1,0-6 5,0 1 0,0-5 4,0 5 0,-6-5 2,-4 5 1,-2-5 126,-2 5 0,-2 0-15,-3 4 1,-3 3-33,-7 2 1,1-1-21,-1 6 0,1 0 12,0 5 0,1-1-536,3 1 0,2 6 51,3 3 478,3 4 0,-4-5 0,5-2 0</inkml:trace>
  <inkml:trace contextRef="#ctx0" brushRef="#br1">18697 2559 8193,'0'-8'289,"0"2"194,0-1-301,-7 0 1,4-8 2,-6 1 1,4 0-69,-4 0 38,5-1 0,-8 0-76,2-4 0,-2 3 88,-3-3 1,0 3-28,-4 2 1,1 4 20,-5 1 0,-3 6-213,-7-2 1,2 5 46,-7 5 1,6 4-96,-1 10 0,3-1-2,1 5 0,9-4-60,6 5 0,1-5 71,8 5 0,1-5 81,4 4 0,1-5-159,4 1 1,8 1 132,5-1 0,8 2-88,-3-2 0,9-4 79,1 4 1,5-3-64,-5-2 1,1 1 93,-6-1 0,-1 5 5,-4 0 1,-2 1 32,-7-1 0,-1-3-66,-4 3 0,-2 1 258,-7-1 1,0 5-63,0-5 0,-2 0 128,-3-5 1,-3 0-28,-6 1 0,-5-1-115,0 0 1,-6-4-150,1-1 0,-2-4-197,-3 4 0,2-6-64,4 2 0,2-3 120,7-2 0,0 0-513,-1 0 0,7-7 246,4-2 0,8-4 417,6-1 0,9-6 0,3-3 0</inkml:trace>
  <inkml:trace contextRef="#ctx0" brushRef="#br1">18611 2886 8193,'15'0'6,"-1"0"0,0 0 451,0 0 1,1 0-124,-1 0 1,0 0-202,0 0 0,0-5-358,1 0 0,-1 1 9,0 4-234,0-7 1,1 1-25,-1-3-482,-6-4 363,4 5 146,-10-6 447,4 0 0,-6-1 0,0 1 0</inkml:trace>
  <inkml:trace contextRef="#ctx0" brushRef="#br1">18825 2744 7115,'-14'0'745,"4"1"-243,1 4 0,5 3-75,0 6 1,-3 2-113,3 3 0,-1 3 91,5 7 0,0-1-40,0 0 1,0 1-121,0-1 0,0-4-295,0 0 1,6-7 148,4 2 0,-2-5-574,1-4 1,1-2 300,4-4 0,0-2-206,0 3 1,-4-9-92,-1 0 1,-4-7-234,4 1 0,-6-2 49,2-3 1,-3 1 298,-2 0 0,0 0 240,0-1 0,0 1 115,0 0 0,0 5 0,0-1 0,-5 5 0,0-4 0,1 4 216,4-4 2,0 5 1,6-2 221,3 6 0,4-5-132,1 1 0,7-1-111,2 5 0,4-5-425,2 0 0,-6 1 145,1 4 1,-6 0-168,1 0 1,-4-5 249,0 0 0,-1 1 0,0 4 0</inkml:trace>
  <inkml:trace contextRef="#ctx0" brushRef="#br1">19152 2701 7925,'8'2'67,"-4"2"0,-2 6 308,-2 9 1,0 3-14,0 6 0,-6 6-95,-4-1 0,2 6-320,-1-1 0,4-3-262,-4-2 0,5-3-862,0-1 1177,2-1 0,2 0 0,0 1 0</inkml:trace>
  <inkml:trace contextRef="#ctx0" brushRef="#br1">18555 3412 8040,'-8'0'0,"0"0"394,3 0 88,3 0-209,-4 0 1,12 0 3,4 0 1,3 0 102,1 0-202,6 0 1,2 0 56,7 0 1,-2 0-13,-4 0 1,4 0-180,-3 0 1,3-5 124,1 0 1,1-4-171,-1 4 1,5-6 8,1 2 1,5 1 101,-1-2 0,1 2 16,-1-1 0,2-4-5,-7 4 0,0 1-32,-4-2 0,-3 7 26,-2-1 1,1 2-6,-6 2 21,0 0 1,-4 0-211,-1 0 0,0 0 126,0 0-179,0-6 0,1-2 3,-1-6 1,5-1 0,0 1 1,0 5-467,-5-1 148,0 1-806,0 1 604,1 1 648,-7 7 0,-2 13 0,-6 3 0</inkml:trace>
  <inkml:trace contextRef="#ctx0" brushRef="#br1">11460 6341 8249,'0'-15'-146,"0"1"1,-5 0-218,0 0 0,1-1 904,4 1-29,0 0 54,0 0-124,-7 6-258,6 2 0,-7 7 4,3 4 0,-3 4-232,-6 10 0,-6 8 83,-4 6 1,2 5-123,-2-5 0,2 5 97,-2-4 0,-1-1 40,6-5 0,2-1-112,7-3 0,-1 1 94,6-6 1,2 5-111,8-5 0,4-2 105,10-8 1,3 2-209,7-6 1,1 0 69,3-5 1,-1-5-221,6 0 1,-7-6-111,2 2 1,-9-4-758,-5-1 1194,3 0 0,-6-7 0,4-1 0</inkml:trace>
  <inkml:trace contextRef="#ctx0" brushRef="#br1">11545 6042 7762,'0'14'-25,"0"7"400,0 2 0,0 11-233,0 4 0,0 3-36,0 1 0,-4-1-143,-1-3 1,0 2 144,5-7 0,0 5-298,0-5 0,0-1 91,0-9 0,2-4-216,2-9 193,4-4 0,6-8-96,1-2 1,-1-11 85,0-8 1,5 2 4,0 2 1,0 3 213,-5 2 0,-4 5-109,-1-1 1,1 7 272,4-2 0,-5 5-80,1 5 1,-7 3-10,2 6 1,-4 0-26,-1 1 1,-1 4 21,-4 0 1,-3 0-128,-6-5 0,0 0 10,-1 0 1,1-1-239,0-4 1,0 2 81,0-6 1,-1 0-75,1-5 0,6-2 20,3-2 0,-1-4 168,1-7 0,1-5 0,4-2 0</inkml:trace>
  <inkml:trace contextRef="#ctx0" brushRef="#br1">11801 6312 8249,'8'0'-244,"-2"0"520,-6 0 0,0 8-25,0 6 1,0 2-45,0 8 1,0-5 105,0 4 1,0-1-95,0 2 0,2-3-128,3-7 1,3 0 86,6 0 0,0-6-334,0-3 0,0-3-24,1-2 0,-1-2-33,0-3 0,-4-3-14,-1-6 1,-4-6 55,4-4 1,-6 2-167,2-2 1,-3 7 42,-2-2 1,0-2 42,0 2 1,-7 5 97,-2 5 1,-2 4-257,1-5-6,-2 7-9,4-3 424,0 6 0,2 0 0,6 0 0</inkml:trace>
  <inkml:trace contextRef="#ctx0" brushRef="#br1">12100 6099 8196,'-10'1'542,"1"4"-532,6-3 1,-5 4 340,3-6 131,3 0-168,-4 0 92,6 0-78,6 6-163,2-4 1,7 9-216,-1-6 0,0 1 134,0-1 0,0-2-203,1 6 0,-1-4 11,0 5 1,-1-6 5,-4 6 1,2-5-21,-6 4 0,1 1 61,-1 4 0,-3 0 45,2 0 1,-8 7-13,-6 2 0,-3 4 71,-1 2 0,-5-1-51,0 1 0,-6 4-165,1 0 0,-1 3-131,1-7 1,-1 2-749,6-7 1052,7-10 0,-1 11 0,5-9 0</inkml:trace>
  <inkml:trace contextRef="#ctx0" brushRef="#br1">12071 6241 8356,'-6'-14'-5,"4"4"3,-2 1 1,2 4-198,2-4 418,-6 5 272,4-8-302,-4 10 1,4-4 259,-2 6-426,2 0 0,-9 2 116,6 2 0,-4 6-194,4 9 0,0-2 53,5 7 1,-5-7-84,1 2 1,1-2-20,7 2 1,4-8-29,6 4 0,-3-6 86,4 1 0,-4 1 45,8-7 1,-8 6-130,-2-5 0,1-1 127,4-4 0,-6 2-101,-3 3 1,-4-2 80,-1 6 0,0 1-16,0 4 1,-6 0-62,-4 0 1,-4 5-150,-5 0 0,3 0 41,-3-4 0,8-3-52,2-2-397,-1-4 657,3-6 0,0-13 0,7-2 0</inkml:trace>
  <inkml:trace contextRef="#ctx0" brushRef="#br1">12768 6141 8272,'-8'8'-248,"2"-1"539,6-1 1,6-4-107,4 2 0,4-4-253,5-4 0,-2 0 160,7-5 0,-1 1-103,6-1 0,4-4-21,0 3 0,-4 3-124,-6-3 0,-5 7-63,1-2 0,-8 4-278,-2 1 0,-6 1-356,2 4 853,-16 9 0,-5 8 0,-12 7 0</inkml:trace>
  <inkml:trace contextRef="#ctx0" brushRef="#br1">12725 6483 7762,'15'-15'357,"-1"1"1,6 2 46,4 2 0,4-2-555,6 2 1,2-3-47,7-1 0,-6-5-78,1 0 1,-6 0-75,1 5 0,-4 1 157,-6 4 1,-2-2-496,-7 6 244,-6 0 443,-2 5 0,-18 0 0,-4 0 0</inkml:trace>
  <inkml:trace contextRef="#ctx0" brushRef="#br1">13010 6255 8230,'-21'0'-258,"5"-5"-75,-3 1 364,4-1 123,0 5 1,7 8 58,4 6 1,2 7 9,2 7 1,0 2-162,0 3 0,0-1 29,0 6 1,5-5-88,0 5 0,1-5-89,-1 5 1,-4-6 75,4 1 1,-3-2-56,-2 2 0,0-9 118,0 0 1,-7-8-87,-2-7 0,1 2 54,-2-6 0,1-7 117,-5-7 0,1-4-78,4-1 1,-2-2 14,6-3 1,0 3-170,5-2 0,0-3 101,0 2 1,2-2-164,2 3 1,4 2 53,6-3 1,5 1-544,0-1 0,5 4 24,-5-4 620,6-3 0,-3-1 0,7-5 0</inkml:trace>
  <inkml:trace contextRef="#ctx0" brushRef="#br1">13052 6141 7598,'0'15'427,"0"5"-247,0 4 1,0 4 212,0 6 0,2 2 79,3 7 0,-2-1-116,6 1 1,1-1-301,4 1 1,0-5 96,0 0 1,5-6-621,0 1 0,5-5 192,-5-4 0,2-8-32,-3-7 0,-2-6-366,3 2 1,-3-3 261,-2-2 1,-6-7-364,-3-2 774,-4-10 0,6-3 0,1-7 0</inkml:trace>
  <inkml:trace contextRef="#ctx0" brushRef="#br1">13251 6383 8201,'-14'0'-234,"0"0"0,0 2 157,0 2 1,-2 4 439,-3 7 1,-2 5-88,-2 4 0,-4 3-512,3 1 1,-1-1 21,1-3 1,3-4-3,7-6 0,5-1-584,-1-3 800,7-4 0,-10-6 0,6 0 0</inkml:trace>
  <inkml:trace contextRef="#ctx0" brushRef="#br1">13166 6113 8192,'0'14'-755,"0"0"462,0 1 1,0-1 580,0 0 0,0 0-262,0 1 0,0-1-481,0 0 0,0 0 455,0 0 0,-6-6 0,-2-1 0</inkml:trace>
  <inkml:trace contextRef="#ctx0" brushRef="#br1">12995 5985 8231,'-7'-14'-244,"-5"-2"259,8-3 1,-3 2 322,3-7 0,2 0-126,-3-4 1,4-5-202,1 0 1,0-5 95,0 5 1,0-5-159,0 4 0,0 8 45,0 7 0,0 3-101,0 2 1,-2 6-307,-3 3 291,4 3 1,-7 6-32,3 5 1,2 2 113,-6 13 1,4-1-188,-5 6 0,1 1 94,-5 3 1,-1-1-177,1 6 1,-5-5 73,0 5 0,0-8 234,5-2 0,0 1 0,-7-14 0,-1 6 0</inkml:trace>
  <inkml:trace contextRef="#ctx0" brushRef="#br1">13010 5687 8231,'15'15'0,"4"4"0,-3-1-204,3 5 0,-3-5 142,-2 1 1,-6-2-169,-3 2 1,-4-3 38,-1 3 191,0-3 0,-6-2 0,-2 0 0</inkml:trace>
  <inkml:trace contextRef="#ctx0" brushRef="#br1">11972 5971 8154,'-8'-14'153,"2"-2"120,6-3 1,0 2-34,0-7 0,4 0-16,1-4 1,5-1-187,-6 1 0,6-5-314,-6 0 0,1 1-70,-5 8 258,0-3 0,-5 10-36,1-7 1,-6 12 26,6-3 0,-8 11-138,3-1 133,-4 3 1,-1 9-92,0 2 0,1 4 10,4 1 0,-2 2-55,6 3 1,-1-3 115,1 3 1,3 1 121,-2-1 0,-4 6 0,0-3 0</inkml:trace>
  <inkml:trace contextRef="#ctx0" brushRef="#br1">11815 5758 8154,'15'-8'0,"-1"1"-84,0 7 0,0 0 137,0 0 0,7 0 112,3 0 0,-2 0-73,2 0 1,-1 0-93,6 0 0,-1 0 0,1 0 0</inkml:trace>
  <inkml:trace contextRef="#ctx0" brushRef="#br1">20332 5473 8165,'-8'0'-318,"2"0"514,6 0 377,0 0-482,6 0-23,2 7 1,6-6-48,0 4 70,0 3 0,1-7-215,-1 4 201,-6 3 1,3-5-134,-6 7 1,1-6 93,-1 6 0,-4-5-50,4 4 0,-3 2 55,-2 8 1,0-3 12,0 3 1,0-3-56,0-2 0,0 0 29,0 0 1,0-4-128,0-1 0,1-6 78,4 2 1,-2-6-107,7-9 1,-1-1 121,5-13 1,0 1-129,1-6 1,-1 6 4,0-1 0,0 5-9,1-5 0,-3 7 120,-2-2 1,1 3-51,-7 2 0,6 4 218,-5 1-263,-1 6 337,-4-4-193,0 7 0,0 7 76,0 2 0,0 5 12,0 5 1,0-1 63,0 5 0,-1 1-53,-4 5 0,3-1 1,-2 0 0,2 7-6,2 3 0,2-2-27,2 2 1,0-1-16,5 1 0,-6 1 2,2-6 0,1 5-157,-1-5 0,5-1 59,-6-8-125,1 3 175,-5-12 154,0 6 238,0-7-278,0 0 0,-2-6 526,-2-3-547,-4-4 0,-6-1-25,-1 0 0,0 0 0,-4 0 1,1 0-165,-5 0 0,4 0-602,-5 0 456,7 0 0,-9-1-510,7-4 1,2-3 342,7-6 0,-1-5-589,7 0 1,0-6-43,9 1 1000,9 4 0,9-7 0,5 5 0</inkml:trace>
  <inkml:trace contextRef="#ctx0" brushRef="#br1">20773 5971 8346,'14'0'131,"0"0"-182,7 0 1,-1-6-1,4-4 0,-2 2-241,-3-1 0,-3 4 81,3-4 1,-4 4-209,0-5 0,-7 6 419,-4-6 0,4 7 0,0-3 0</inkml:trace>
  <inkml:trace contextRef="#ctx0" brushRef="#br1">20886 5829 8165,'-8'6'-524,"2"2"874,6 6 1,0 7-8,0 2 0,-5 0-98,1 0 1,-3 1-36,3 4 1,2-1-64,-3-3 1,4 1 84,1-6 1,1 5-327,4-5 1,3-2-114,6-7 1,0-4-141,1-6 1,-1 0-170,0 0 0,5-6 61,0-4 147,0-3 0,-7-5-149,-2-1 1,1 0 204,-6 4 1,4 6 251,-4-1 0,0 1 0,-5-5 0,0 6 0,0 2 0,-2 6 380,-3 0-111,4 0 162,-6 0 1,9 0-65,3 0-137,3 0 0,6 0-18,0 0 1,0 0-78,1 0 0,-1 0-207,0 0 1,0-5-686,0 0 544,1 0 0,-1 1-717,0-1 930,-6 0 0,5-1 0,-5-2 0</inkml:trace>
  <inkml:trace contextRef="#ctx0" brushRef="#br1">21242 5829 7243,'0'14'851,"0"0"0,0 2-377,0 3 1,0 3-199,0 6 0,0 1-18,0-1 0,0 7-338,0 3 1,1 5 29,4 4 50,-3 4 0,4 12 0,-6 2 0</inkml:trace>
  <inkml:trace contextRef="#ctx0" brushRef="#br1">19450 4549 8941,'8'8'817,"5"3"-572,-4-6 1,4 4 84,1-4-389,0 6 199,1-9 0,4 4-128,0-6 140,6 0 1,-1-1-21,9-4 0,-2-11-28,7-12 0,-5-2-41,5-8 1,-1 0-132,1-5 1,-5 2-76,-10 3 94,4 3 1,-9 2 170,5 0-253,-5 0 171,2 11 0,-6-5-67,1 3 1,-3 2 56,-2-2 1,2 7-223,-2-2 1,-4 3 71,-1 2-13,3 0 0,-7 0-209,4-1 0,-3 6-365,-2-1-140,0 7 1,-7-3-512,-2 6 1358,-10 0 0,3 0 0,-4 0 0</inkml:trace>
  <inkml:trace contextRef="#ctx0" brushRef="#br1">19948 3938 8209,'14'0'0,"-4"-2"0,-1-2 0,1 2-311,4-3 0,0 2 152,0-2 0,0 4 388,1-4 1,0 4-36,4 1 1,-3 0 346,3 0-358,-3 0 1,-3 1 3,-4 4 0,-3 4-143,-6 10 1,0 0 114,0 10 1,-11-2-212,-3 10 0,-10 6 55,1 4 1,1 6-569,-2-6 0,7 7 309,-2-2 1,-4 3 0,1 2 0</inkml:trace>
  <inkml:trace contextRef="#ctx0" brushRef="#br1">19152 4691 8229,'-14'-14'0,"-5"5"21,0-1 13,0 1 0,3-1 254,-3 1 1,-3 4 187,-7-4 0,6 5-144,-1 0 1,5 2-58,-5 2 1,2 2 89,-2 2-147,4 11 0,1 7 12,0 6 1,-5 2-1,5 3 0,0 4-103,5 5 1,0 3 116,0 2 0,1 8-48,4 7 0,2-5 44,7-5 0,0-8-232,0-1 0,7-4 51,2-10 0,10-6-88,5-13 0,4-4-105,5-6 1,5-12 81,10-7 0,4-8-1071,9-6 1,-5-1-1256,5-8 2378,-5 2 0,-25 15 0,1 0 0,25-23 0,-4-4 0,-5-3 0,-7-2 0</inkml:trace>
  <inkml:trace contextRef="#ctx0" brushRef="#br1">18981 5260 8213,'0'14'260,"0"1"0,0-1-80,0 0-90,0-6 1,5 4-131,0-2 1,6-2 148,-2 1 1,-1-6-15,2 2 1,-1-5-26,5-5 1,-1 2-141,-4-6 1,2-1-31,-6-4 1,5-5-56,-6 0 0,1 0 132,-5 5 90,0 0 1,-1 1 87,-4 4 1,2 2-142,-7 7 0,-4 0 9,-5 0 0,-2 2-54,2 3 0,4 3-346,-4 6 243,3 6 0,6-4-254,1 3 1,6-8-750,-2-1 1137,10-7 0,3 3 0,6-6 0</inkml:trace>
  <inkml:trace contextRef="#ctx0" brushRef="#br1">19237 5075 8219,'5'14'0,"0"1"0,-1 4 271,-4 0 0,0 4-25,0-4 1,0 5-44,0-5 0,-4 5-52,-1-5 1,0-5-75,5-5-305,0-6 209,0 4 0,0-9-269,0-3 1,5 1 97,0-11 1,6 4-251,-2-8 1,-1 4 147,1 0 0,-1 0 0,2-4 1,1 8 279,-6-4 1,4 9-156,-4-3 0,1 5 522,-1 0 0,-4 4-177,4 4 1,-3 0 263,-2 5 1,0 1-180,0 4 1,0 0-212,0 0 1,0 0-180,0 1 1,0-1-840,0 0 407,0 0 559,0-6 0,-7 5 0,0-5 0</inkml:trace>
  <inkml:trace contextRef="#ctx0" brushRef="#br1">19365 5175 8178,'8'-14'0,"5"4"-471,-4 1 1,4-6 105,1-4 1,5-1 662,0 1 1,1-2-136,-1-2 1,-1-4-198,5 3 0,-10 4 4,1 1 1,-3-2-6,3 2 1,-6 0-134,-3 5 1,-3 5 127,-2-1-43,0 7 1,-7-3 42,-2 6 1,-4 1 66,-1 4 0,0 0-72,0 9 1,-1-2 266,1 12 1,5-5-6,-1 5 1,2 0 17,-1 4 1,1 5 67,3 0 1,4-1-48,-4-8 0,3 1-139,2-6 1,0 0 224,0-5-224,7-6 1,1-2 33,6-6 0,5-1-96,0-4 0,1-3-20,-1-6 1,2-2-123,2-3 1,4-2 4,-3-2 0,-2-4-150,2 3 1,-7-1-118,2 1 1,-3-1 124,-2 6 1,-4 0-257,-1 5 304,-6 0 0,2 1 0,-10 4 0,2 2 64,-6 7 0,-2 0 18,-8 0 1,3 7 171,-3 2 1,3 5-47,2 5 0,0-1 292,-1 5 1,3-1-149,2 2 0,2 1 40,4-6 0,2 0-75,-3-5 0,5-1-83,5-3 1,3 1-84,6-7 0,0 1-282,1-5 1,-6-6-160,1-4 1,-1-2 213,5-3 1,-1 1-401,-4 0 651,-2 0 0,-1 0 0,2-1 0</inkml:trace>
  <inkml:trace contextRef="#ctx0" brushRef="#br1">19735 4933 8178,'9'2'-111,"1"2"0,-1 0 185,5 5 0,-4 1 357,-1 4-176,1 0 1,4 0-548,0 0 1,-1-4-249,-4-1-237,4-5 269,-5 2 508,0-6 0,4-6 0,-4-2 0</inkml:trace>
  <inkml:trace contextRef="#ctx0" brushRef="#br1">19891 4862 8055,'-8'6'-369,"0"-3"578,4 7 0,0-1-74,-5 6 0,4 0 398,-4 4 1,1-1-90,-2 5 0,-2 0-714,2 0 0,-2 3 176,-3-7 1,6-1 179,-1-3 0,7-1-86,-2 0 0,-2 0 0,-1 1 0</inkml:trace>
  <inkml:trace contextRef="#ctx0" brushRef="#br1">19877 4905 8178,'16'-15'0,"3"6"0,-10-1 0,4 3-87,1-3 0,0-3 161,0 4 1,1 1-47,-1-1 0,0 1 52,0-2 0,-4 4-1034,-1 6 198,-6 0 756,4 0 0,-7 0 0</inkml:trace>
  <inkml:trace contextRef="#ctx0" brushRef="#br1">19976 4748 8178,'0'10'144,"0"-1"1,0 5 99,0 5 0,0 7 291,0-3 1,0 4-136,0 2 1,2-6 63,3 1 0,-2-7-116,6 2 1,-4-3-536,5-2 0,5-6-7,9-3 1,9-11 193,5-9 0,16-11 0,4-11 0</inkml:trace>
  <inkml:trace contextRef="#ctx0" brushRef="#br1">6071 17245 8232,'0'-29'0,"7"7"-666,2 3-708,4 10 1374,1 2 120,-6 7 338,-2 0-96,-18 0 1,2-6 327,-9-4 0,3-4-148,2-5 1,2-4 172,2-11 1,-3 0-109,4-4-420,-4 3 1,-1 8-79,0 3-55,-7 4 1,4 12-83,-7 3 0,-6 12-461,-8 7 0,-4 8 233,-6 11 1,6 3-232,-1 7 0,8-5 237,12 0 1,4-5 122,9 5 1,4-6 21,6 1-9,6-3-2,8-2 0,10-4 272,9 0-60,4-7 72,5 3 1,2-5 2,4-1 0,-4-1-87,3-4 0,-9 4 139,-4-4 1,-4 4-111,-2 1 0,-4 0 159,-1 0 0,-10 5-28,1 0 0,-4 11-77,-1-1 0,-4 9 166,-10 0-166,-3 3-215,-12 1 0,2 6-228,-5-1 0,-1 0-15,-4-4 0,1-2-376,3-3 1,3-3 242,7-7 0,0-6-622,0-3 1046,6-9 0,-11-10 0,3-8 0</inkml:trace>
  <inkml:trace contextRef="#ctx0" brushRef="#br1">6214 17771 8232,'42'-15'0,"-4"1"-35,0 0 0,0-5-51,5 0 0,-7-5-47,-3 5 0,-4 5-309,-6 5 0,-2 5 89,-7 0 353,-6 2 0,5-4 0,-6-2 0</inkml:trace>
  <inkml:trace contextRef="#ctx0" brushRef="#br1">6470 17344 8232,'-10'16'0,"1"3"0,5 0 878,0 9-350,-4 4-257,6 17 1,-9 8 545,6 9 0,-1-3-282,1-1 1,4-4-70,-4-1 0,10-8-199,4-6 0,4-7-58,1-8 0,7-5-808,2-5 1,4-8 517,2-5 0,-6-10-1148,1-5 511,0-8 68,-2-11 0,3-1-643,-6-3 0,5-2 1293,-5 2 0,3 0 0,-8 4 0,-3 1 0</inkml:trace>
  <inkml:trace contextRef="#ctx0" brushRef="#br1">6839 17557 8232,'22'0'0,"-3"0"0,3 0-23,2 0 1,1-4-117,-1-1 1,1-6 439,-6 1-127,7 4-97,-11 0 1,6 6-788,-7 0 312,-6 0 102,5 0 0,-12 6-288,4 3 584,-3-2 0,-9 12 0,-1-4 0</inkml:trace>
  <inkml:trace contextRef="#ctx0" brushRef="#br1">6953 17714 8232,'-14'6'1007,"-1"-4"-679,8 4 0,2-6 120,10 0 0,2 0-132,8 0 0,5 0 130,4 0 1,3 0-349,1 0 1,2 0-261,3 0 1,-1 0-1023,6 0 0,0-5 295,4 0 889,7-6 0,8 3 0,8-6 0</inkml:trace>
  <inkml:trace contextRef="#ctx0" brushRef="#br1">8389 16918 8184,'-21'-29'-235,"4"1"235,-7-1 0,1 2-337,-6 4 137,1-4 0,-2 5 534,-3-7 1,-2 6 121,-3-1 0,8 7 160,6-2 0,7 3 280,-2 2-354,3 6 0,3 5-340,4 12 1,3 8-295,6 17 1,1 8 139,4 10 1,3 5 195,6 5 1,7 4-555,2 10 1,6-2 372,-13-34 1,1 1 0,13 33-60,-13-36 0,-1 0 1,12 34-42,-4 0 1,-3-3-313,-7-3 0,-1-4 193,-4-10 1,2-3-171,-6-6 0,-2-7 96,-8-3 1,-3-9-75,-6-5 0,-6-5-586,-4-4 0,-9-4 137,-5-6 1,-2-2-444,2-2 1196,-3-11 0,3-7 0,-9-6 0,-3-1 0</inkml:trace>
  <inkml:trace contextRef="#ctx0" brushRef="#br1">7778 17429 8184,'7'-14'0,"6"1"344,-3 4 1,7-2 518,2 6 1,11-1-338,-2 1 1,13-1-65,7-4 0,2-7-226,12 3 1,1-5-346,-1 0 0,-2 3-1126,-8-3 90,3-3 1145,-4 6 0,6-11 0,0 5 0</inkml:trace>
  <inkml:trace contextRef="#ctx0" brushRef="#br1">9128 16534 8049,'-14'0'364,"0"0"1,1 1-282,4 4 219,-4 3 0,10 12 501,-7 4 0,1 16-478,-5 7 1,-1 8 27,1 7 1,5 3-9,-1 6 1,7 5 104,-2-1 0,5 6 146,5-5 0,5 0-190,9-5 1,-2-7-1111,7-2 410,6-10-34,6-15 1,16-7-986,10-16 1313,3-3 0,14-11 0,-4 0 0,4 0 0</inkml:trace>
  <inkml:trace contextRef="#ctx0" brushRef="#br1">9669 16818 8049,'-7'-30'0,"-2"-3"0,1 3 0,-2-3 406,7-4-204,-3 7 1,1-4 89,0 5 1,-4 5 120,4 1 1,-1 5-110,1-1 1,2 5 158,-7 5-232,1 2 1,-5 9-43,0 3 0,-1 11-173,1 12 1,0 7 12,0 7 0,4 1-216,1 0 0,6-1 106,-2 1 1,5-5-76,5 0 1,2-7 57,8 3-237,-1-4 188,6-8 0,-2-3-239,6-10 94,-1 4 262,6-12 1,-3 6-22,-2-7 0,3 1 1,-3 4 0,3 3 93,1 6 1,-4 0-38,-1 0 1,-7 7 141,-2 3 0,-6-2-26,-8 2 0,0-1 102,0 6 0,-6-6-137,-3 1 0,-4-2-114,-1 2 1,-5-4-167,0-5 0,0-1-137,5 0 0,-1-4-431,1-1 0,0-6-278,0 2-149,6-4 1188,-5-7 0,12-8 0,-6-8 0</inkml:trace>
  <inkml:trace contextRef="#ctx0" brushRef="#br1">9725 17245 8049,'29'-8'0,"-1"-3"134,1 6 0,5-6 302,4 1 0,3 2-102,2-1-103,0-1-57,-1-4 0,-4-5-127,0 0 1,-8 5-64,-1 5 1,-2 4-521,-9-5 0,-3 7 121,-6-2 1,-6 2-732,2-1 1146,-3 2 0,-2-17 0,0 3 0</inkml:trace>
  <inkml:trace contextRef="#ctx0" brushRef="#br1">10138 16875 8049,'-15'-6'0,"1"4"120,0-3 0,5 5 268,-1 5 1,7 3-41,-2 6 198,4 7-240,-6 7 1,6 13 339,-4 7-415,3-1-57,2 2 0,0-3 396,0 6-838,0-13 365,0 15 1,7-22-57,2 6 0,4-7-108,1-2 0,2-12-386,3-3 0,3-11 35,6-3 1,-4-9-472,0-15 0,-5 0 358,4-9 1,-5-1 530,1 0 0,-3 1 0,-2 5 0</inkml:trace>
  <inkml:trace contextRef="#ctx0" brushRef="#br1">10294 17230 8049,'0'8'0,"0"5"1345,0-12-1030,0 12 0,6-13-361,4 0 1,4-8-32,5-11 1,-2 3-288,7-3 1,-5-1 135,5 1 1,-2-5-96,2 5 1,1 0 322,-6 5 0,0 0 0,-5 0 0</inkml:trace>
  <inkml:trace contextRef="#ctx0" brushRef="#br1">10650 16846 8049,'7'0'27,"0"2"299,-7 3 1,4 4 428,1 10 1,0 5-398,-5 9 1,0 2-242,0 3 1,0 1-144,0-6 1,2 2-359,2-2 0,-1-3-1445,7 4 1829,-7-11 0,10 4 0,-5-5 0</inkml:trace>
  <inkml:trace contextRef="#ctx0" brushRef="#br1">10891 17145 8049,'8'2'174,"-3"2"0,-4-1 326,-1 7 0,0-1 146,0 6-217,0 5-241,-6 2 0,-2 7-749,-6-1 284,6 1 61,-5 5 1,6-5-494,-8-1 709,7 1 0,-4-14 0,4 6 0</inkml:trace>
  <inkml:trace contextRef="#ctx0" brushRef="#br1">11147 16264 8049,'0'-15'0,"-5"1"-318,1 0 0,5 0-319,9 0 0,2 4 545,3 1 0,-1 5 92,0 0 0,0 2 52,0 2 0,1 0 127,-1 0 1,-1 11-13,-4 3 1,-3 12-89,-6 2 1,0 7 54,0 7 0,-1 6-45,-4-1 1,-1 1 197,-4-6 1,4-5-12,6-4 0,0-5-130,0-4 0,0-4-141,0-5 43,6-7 0,2-2-162,6-6 1,1-6 54,-1-4 1,0-10-207,0-9 0,2-2 16,3-12 0,-3 3-149,3-7 1,-3 3 179,-2 1 1,-2 12 106,-2 2 1,1 10 191,-6 0 52,-1 10-71,3 2 1,-6 11 216,4 5 1,-3 8 37,-2 17 1,0 3 255,0 11 0,0 1-192,0 3 0,0 3 122,0-3 0,1 4-129,4 1 1,-2-1-145,7 1 1,-3-1-1126,3-4 954,3 3-40,-12-17 1,5 8-185,-6-13 115,0-6 145,0 0 0,0-12-17,0 4 0,-4-3-104,-1-2 1,-6 1-130,1-1 0,-7-6-68,-2-4-326,0 4 408,-1-6 0,-1 4-751,-3-6 394,4-6 250,-1 4 0,7-10-948,0 2 672,0-9 524,12 3 0,-4-4 0,6 6 0,6-1 0,8 1 0,8 0 0</inkml:trace>
  <inkml:trace contextRef="#ctx0" brushRef="#br1">11602 17031 8049,'14'-14'-389,"5"5"-38,0-1 1,2 1 610,-2-6 0,3 1 647,6 0 1,-1 4-451,-3 1 0,3 1-330,-4-1 1,-2-2-332,-2 6 0,1-6 215,-1 1 1,-1 2-1215,-9-1 658,4 6 328,-12-4 0,6 6 293,-7-4 0,6 4 0,2-6 0</inkml:trace>
  <inkml:trace contextRef="#ctx0" brushRef="#br1">11858 16761 8049,'-13'14'-449,"4"1"0,-2 0 1317,6 4-244,-6 3-325,9 7 0,-9 6 582,7 3-424,-1-4-90,5 7 1,2-9-55,2 6 1,6-7-179,9 3 0,-2-6-130,7-4 1,-1-5-283,6-10 0,-1-4-637,1-10 1,4-4 913,0-10 0,0-10 0,-4-7 0</inkml:trace>
  <inkml:trace contextRef="#ctx0" brushRef="#br1">12114 16875 8193,'-8'8'1946,"2"-2"-1115,6 0-465,0-4 1,1 4-85,4-6 0,3 0-173,6 0 1,2 0-282,3 0 1,-2 0-167,7 0 1,-5-6-878,5-3 1,-5 1 1214,4-2 0,-5 1 0,2-6 0</inkml:trace>
  <inkml:trace contextRef="#ctx0" brushRef="#br1">12299 16676 8010,'0'9'430,"0"1"0,1-1-305,4 6 1,-3 3 81,2 1 1,3 7-47,-3-3 1,8 4 167,-3 2 1,4-6-1492,1 1 499,0 0 663,0-2 0,7 5 0,1-5 0</inkml:trace>
  <inkml:trace contextRef="#ctx0" brushRef="#br1">12768 16861 8423,'0'14'930,"-2"2"-436,-2 3 1,0 4 367,-5 11 1,1 2-1290,-1 6 1,-4-4 226,4 0 0,2-6 200,2 1 0,4-9 0,1-4 0</inkml:trace>
  <inkml:trace contextRef="#ctx0" brushRef="#br1">13351 15993 8010,'-19'-12'0,"0"2"0,-5 4 0,5 6 0,-6 2-381,1 2 2550,-2 4-1410,-9 13 1,3 6-125,-6 6 1,7 6-7,-3-1 1,6 10-174,4 4 1,10 9-265,9 6 0,4 2 120,1 2-892,6 0 751,8-6 0,8-6-638,7-7 290,6-13-229,1-4 0,7-16-527,-1-10 1,-1-4 227,-3-10 0,2-4-518,-7-10 0,0-3 268,-4-7 955,-7 7 0,0-9 0,-6 5 0,-2 6 0,-3 6 0</inkml:trace>
  <inkml:trace contextRef="#ctx0" brushRef="#br1">13365 16619 8751,'14'0'2530,"1"0"-2054,-1-6-320,6-2 1,2-8-682,7-3 265,-1-3-90,7-7 1,-5 1-361,3 0 1,-7-1 159,-3 1 1,-5 6-1054,1 3 1603,-10 9 0,-3-9 0,-6 3 0</inkml:trace>
  <inkml:trace contextRef="#ctx0" brushRef="#br1">13621 16349 9051,'0'16'2112,"0"3"-1559,0-4-260,0 12 0,0 0 392,0 6-194,0 7-353,-6-4 1,4 2-94,-3 0 0,4-8 83,1-2 0,8-1-121,6-8 0,0-5-1586,5-4 727,3-7 632,0 3 1,7-18-1110,-1-7 0,-4-8 1329,0-6 0,-7-4 0,4-5 0</inkml:trace>
  <inkml:trace contextRef="#ctx0" brushRef="#br1">13976 15610 8010,'10'1'335,"-1"4"1,1-3 519,4 2 1,7 6 596,2 4-768,4 0-255,8 13 1,-5 1 123,3 10 0,-3 10-144,-1 4 0,-7 5-452,-3 4 1,-5 4 170,-5 6 0,-4 7-125,-6-38 0,-3 0 1,0 3-1,-1-1-315,-4 4 0,-1-2 1,-1 0-1,-2-1-158,-2 3 0,-3-2 1,-3-2-1,-2-1 470,-5-1 0,-1 0 0,2-1 0,-1 0 0,-4-1 0,-3-1 0,-1-3 0,-2-1 0,-2-3 0,0 0 0</inkml:trace>
  <inkml:trace contextRef="#ctx0" brushRef="#br1">8360 18098 8010,'7'-21'0,"-6"0"-9,4-2 0,-3 2 93,-2 7 362,0 0 108,0 6-524,0 2 1,-2 17 111,-3 3 1,-3 11-26,-6 4-61,0 5 83,0 9 1,-5 6 40,0 3 0,0-3-49,5-2 1,0 1-11,-1-6 1,7 4 24,4-8 0,2-3 12,2-2 0,2-9-26,2-5 0,6-5 32,9-5 0,3 2 117,6-6 1,7-6-84,3-9 0,-2-9-29,2-5 1,-6-7-27,1-2 0,-3-7-17,-1 2 1,-9-4 5,-6-6 1,-6 4-63,-8-3 0,-8 2-559,-6 3 1,-6 5-15,-9 4 0,-4 3 503,0 2 0,-13-7 0,2-1 0</inkml:trace>
  <inkml:trace contextRef="#ctx0" brushRef="#br1">9683 17785 8010,'-8'8'-88,"3"6"0,2 2-2,-2 7 0,4-4-200,-4 5 0,3-2 1084,2 2-313,0 3-267,0-5 1,0 0 46,0-3 1,0-3 71,0-2-159,7 0 0,1-6 4,6-3 0,0-4 125,0-1 0,7 0-14,2 0 1,12-1 60,8-4 1,6-3-105,8-6-651,0 0 493,-1-1 1,1 0-85,0-4 1,-5 3 50,0-3 0,1 2-84,3-2 1,9 3 6,6-3 0,0-2-435,5 2 0,-3-1 364,-2 1 1,-5 3-42,1-3 1,5 5 147,-32 9 1,1 0-1261,36-7 1259,-35 11 0,0 0 1,31-11 225,2 2-240,-8-3 106,9-7 1,-37 10-1,1-1 96,6 0 0,2-1 1,1-2-1,-1 1-179,-1 1 1,1 0 0,-2 1-1,1 0 11,-2-1 1,0 0-1,2 1 1,1-1-14,4-2 1,0-1 0,-1 1 0,1 0-81,2 0 0,1-1 0,-6 1 1,0 0-32,0 0 1,1-1 0,-2 2 0,0 0 36,2 1 0,0 0 0,0-2 0,-1 1 5,2 1 1,-2 0-1,-4 1 1,-2 0 15,0-1 0,0 1 0,34-7 44,-36 9 0,-1-1 0,34-6 54,2 2 1,0 6 148,-5 4 1,-8-3-19,-11 3 1,-6-1 133,1 5 1,-3 0 91,-1 0 0,-5 0-349,0 0 1,-6 0 17,1 0 31,-3 0-66,-2 0 0,-6-5 487,-3 0 1,-5-6-521,-4 2 0,1-9 465,-6-1 1,-1-6-466,-4 1 0,-6-4 137,-3-5 0,1-3-346,-2-7-33,-5-6-381,-1 5 0,-5-16-1430,7 3 2030,0-10 0,1 4 0,4-6 0,1-2 0,-3-7 0,3 37 0,0 0 0</inkml:trace>
  <inkml:trace contextRef="#ctx0" brushRef="#br0">8318 10307 8349,'-13'-27'242,"4"3"0,1 4 19,3 6 1,2 1-212,-7 3 33,7-2 1,-8 9 82,6-7 0,-4 5-111,4-4 0,-1 1-274,1-1 0,2-4 180,-6 4 1,4 1-153,-5-2 1,1 1 82,-5-6 0,-2 1-16,-3 0 1,2 0 79,-7 0 1,0-2 30,-4-3 0,-1 3 224,1-3 0,-1-1-53,1 1 1,0-7 61,-1 3 0,1 1-79,-1-2 0,-1 6-45,-3-1 0,1-1-55,-6 1 0,-4 0-5,-6 5 0,-5 0 9,1-1 0,1 1-18,-1 0 0,6 0 84,-1 0 0,-2-1-67,1 1 0,-5 0 107,1 0 0,-10-1-326,-4 1 1,-2 0 234,1 0 0,4 4-32,6 1 1,0-1-9,0-4 0,-6 0 28,-3 0 1,-4 1-13,-1 4 0,2-4-110,2 3 1,0 3 95,5-3 0,-1 2-129,1-1 1,-3-4 80,-6 4 1,31 3 0,0-1-8,-1 0 0,1 0 0,-39-3 26,13 1 0,-1-1-6,1-4 0,-2 0 14,28 6 0,0 2 0,-39-4 3,38 5 0,1 1 0,-37-1 73,6-4 0,4 4-81,1-5 1,0 6 31,-6-6 0,-5 7-20,37 0 1,-1 1 0,-36 1-86,1 1 0,4 0 44,0 0 1,0 0-14,-4 0 1,-5 0 22,36-1 0,0 2 0,-35 0-10,39 1 0,1 1 0,-31 0 4,0 7 1,2-6 10,29 1 0,-1 0 0,1-1 0,-1 0 39,-1 0 0,-1 1 0,-33 8-47,0-4 1,7 4 39,-7 1 1,2 0 29,-2 1 0,-1 3 26,36-8 1,1-1 0,-1 3 0,0 0-8,-35 7 0,5 6 10,5-1 0,-1 1-79,-4-1 1,33-9 0,-1 0 28,-2-3 1,1 0 0,-32 18-59,0-7 0,11 6 62,-1 4 1,-1-1-43,1 6 0,-7-2 4,-2 2 1,35-18 0,1 1-3,-3-2 1,0 0-1,-30 22 3,2 1 1,10 1 2,-1 0 0,4-5 197,-4 0 1,0 0-113,0 4 1,0-1 116,0-3 1,12 3-87,2-3 0,10 3-74,0 2 1,9-1-13,5 1 1,8-5-8,1 0 0,7-5 21,-1 5 1,2-6-154,2 1 0,6-2-36,4 3 1,4-4 311,5 3 0,5-3-200,9-2 1,3 1-5,7-1 1,6-1 62,3-3 0,5 1-19,4-6 0,-7-5 15,3-4 1,-2-3-106,7 3 0,4 3 204,10-4 0,-35-5 0,2 0-215,2 1 0,0-1 1,-3-1-1,0-1 134,33 8 0,4-2-26,-39-4 0,1 1 0,3 1 0,2-1 12,1-2 1,1-1-1,1 3 1,1-1-70,-2-1 0,-1-1 0,2 3 0,-2-1 23,-4-1 1,0-1 0,9 3 0,3 0-262,4-3 1,1 0 0,-2 3 0,1 0 276,-5-3 1,1 1 0,-3 1 0,1 1-5,4-2 1,0-1-1,3 1 1,2-1 3,4-2 0,0 0 0,-3 0 0,-1 0 2,0 0 0,-1 0 0,2 0 0,1 0 12,7 0 1,0 0-1,-3 0 1,-2 0-342,-2 0 1,0 0 0,6-1 0,1 0 396,0-1 1,0-1-1,0 2 1,0-1-15,-2-2 0,0-1 0,5 0 1,2 0 70,0-2 1,-1 0-1,-1 0 1,1 0-79,3 0 1,0 0-1,-3-1 1,0 1-13,1 1 0,0-2 1,-1-1-1,0-1-14,3 1 1,0-1 0,-24 2-1,-1-1 1,0 1 23,1 0 0,0 0 0,-1 0 0,22-5 1,-1-1-64,-1 1 0,1-2 1,2-1-1,1-1 33,-6 1 0,0-1 0,2-2 0,-1 0 11,-5 2 0,-1 1 1,-1-4-1,-2 0 44,-4 1 0,0 0 1,4-1-1,-1-1 68,3 0 1,-2-1-1,-3 1 1,-3 0-130,-6 0 0,-2-1 1,1-2-1,-1-1 183,-1-1 0,-1 0 0,1-1 0,0-1-29,0-1 1,-1 1-1,-4 2 1,-1 0-28,-3-1 1,-2 2 0,23-16-61,-8-2 0,-12 3 88,-7-2 1,-9 5-415,-5 4 0,-10-2 322,-4 2 1,-7-6-879,-7 1 0,-8-8 280,-17-1 1,-5-5 255,-13 4 1,19 24 0,-2 1-313,-9 0 0,-2 3 1,-4 1-1,-1 2 65,-3 0 0,-1 1 526,-3 0 0,0 2 0,8 1 0,-1 2 0,-5-1 0,-2 0 0,2 0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80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5588 7236 7911,'0'14'1136,"0"1"0,0-1-774,0 0 1,5 2-2,-1 3 1,3-2-85,-2 7 1,-4 0-2,4 4 0,1 5-61,-1 0 0,0 5 114,-5-5 1,4 5-102,1-5 1,0 5-14,-5-4 1,5 3-144,-1-3 0,3 4 104,-3-5 1,-2 5-236,3-5 1,1 2 76,-1-2 1,0-5-64,-5 1 0,4-3 33,1-7 0,0 0-543,-5-4 0,0-6-569,0 1-482,0-7-440,0 3 1489,0-19 0,0-2-218,0-14 1,0-1 774,0-3 0,0-10 0,0-7 0</inkml:trace>
  <inkml:trace contextRef="#ctx0" brushRef="#br0">5815 7194 7884,'0'-8'411,"2"-3"-266,3 6 1,-2 0 69,6 5 0,1 0 124,4 0-124,0 0-27,1 6 0,0-4-85,4 3 0,-1-4 74,5-1 1,1 0-147,5 0 0,-1 0-35,0 0 1,1-1-58,-1-4 1,5 3 67,1-2 0,4 2 72,-5 2 0,0 0 4,-5 0 0,-4 5 3,0 0 1,-5 6-54,4-2 0,-7 4 45,-2 1 0,1-5-35,-6 1-105,-3-1 120,7 6-53,-5-1 1,1-5 33,1 1 0,-7-6-29,2 6 0,-2-5 18,2 4 0,-4 1 42,4 4 1,-3 6-41,-2 4 1,0 3 14,0 1 0,0 6 12,0-1 0,0 9 4,0-4 1,0 7-56,0-8 0,0 3 38,0-2 0,0 1-201,0-5 1,1-6 50,4-4 1,-4-5-284,4 4 0,-3-5-67,-2 1-234,0-4 1,0 0-346,0-1 486,-7-6 1,0 3 548,-8-6 0,-5 6 0,-2-4 0</inkml:trace>
  <inkml:trace contextRef="#ctx0" brushRef="#br0">5943 8046 7884,'-14'0'-190,"-2"0"190,-3 0 1332,4 0-246,-6 0-576,7 0 0,6 2-241,3 3 1,10-4-43,5 4 0,7-3 165,2-2 1,6 0-123,-1 0 0,3 0 15,1 0 0,7 0-57,3 0 1,4-5-164,6 0 0,-2-4 113,6 4 0,-2-4-84,2 4 0,-7 0-54,-7 5 0,-8 0-185,-2 0 1,-1 0-632,-8 0 1,-5 5 53,-4 0-1960,-7 6 2682,3-4 0,-6 8 0,0-1 0</inkml:trace>
  <inkml:trace contextRef="#ctx0" brushRef="#br0">6853 7563 7869,'-14'0'0,"0"0"0,4 0 366,1 0-79,6 0 1,-10 0-9,12 0 0,-4 0 202,10 0 0,4 2-169,10 2 0,3-2 55,7 3 0,-1 1-113,0-1 0,7 1-41,3-1 1,3-4-49,2 4 0,0-3 48,-1-2 1,1-5-258,-1 0 1,1-4 114,0 4 0,-1 0-352,1 5 0,0 0-283,-1 0 1,-5 0 335,-4 0 0,-8 0-803,-1 0 388,-7 0 643,4 0 0,-7 0 0,0 0 0</inkml:trace>
  <inkml:trace contextRef="#ctx0" brushRef="#br0">7664 7378 7869,'6'10'0,"4"-1"0,2-6 424,2 2 1,2-2-39,3 2 0,-3-3 57,3 2 0,1 3-100,-1-3 0,2 6-103,-2-5 0,-2 4-50,7-4 0,-7 6-88,2-2 1,-8-1 87,-1 2 0,-2-1-75,1 5 1,-2 1-103,-7-1 1,0-5 80,0 1 1,-7-1-175,-2 6 0,-5-6 28,-5 1 1,1-1-23,-5 5 0,0 2 72,0 3 1,-9 2-238,4 2 1,-4 4-1925,4-3 2163,-1 3 0,-6-5 0,-1-2 0</inkml:trace>
  <inkml:trace contextRef="#ctx0" brushRef="#br0">8233 7208 7851,'0'-10'-630,"0"1"1598,0 6-235,0-4-502,0 7 1,0 7-42,0 2 1,1 5 15,4 5 0,-2 3 33,6 7 1,-5-1-59,0 1 0,-2 5 99,-2 4 1,0 3-60,0 2 0,0-2 51,0-3 1,0 3-51,0-3 0,0 2-9,0-3 0,0 3-64,0-7 1,0 0 7,0-4 1,0-1-251,0 1 1,0-6 62,0 1-717,0-7 377,0 4-901,0-13 784,0-2 0,5-12-53,-1-4 1,1-4-35,-5-5 1,2-3-774,2-6 1347,-2-1 0,11 1 0,-5-1 0</inkml:trace>
  <inkml:trace contextRef="#ctx0" brushRef="#br0">8474 7137 7851,'7'-8'-499,"0"0"349,8 3 0,0 4 148,4-4 1,-3 3 115,3 2 0,5 0 220,4 0 1,2 0-96,8 0 0,-1 0 117,0 0 0,5 0-275,-5 0 0,-2 0 60,-2 0 1,-3 0-87,-1 0 0,-5 2 97,-1 3 0,-5-2-207,1 6 1,-5-4-116,-5 4 70,4 1 0,-7 4 17,4 0 1,-4 1 46,-6-1 0,5 0 169,-1 0 1,1 5-82,-5 0 0,0 2 83,0-2 1,0-2-52,0 7 0,0-1 121,0 6 0,0 1-74,0 3 0,0-1-7,0 5 0,2-3-87,3 4 0,-4-5 61,4 5 1,-4-2-105,-1 2 1,5 1 74,0-5 1,0 3-322,-5-3 0,0-1 86,0-5 0,0-4-282,0 0 0,0-7 24,0 2 1,0-3-143,0-2 1,-2 0-123,-3 0 0,2-4 688,-6-1 0,-1-6 0,-10 10 0,-2-5 0</inkml:trace>
  <inkml:trace contextRef="#ctx0" brushRef="#br0">8474 8046 7851,'-14'7'0,"0"-4"0,0 6 0,4-4 596,1 5 1,5-6-77,0 6 1,4-5 6,4 4 1,1-6-198,9 2 0,-1-3-47,11-2 0,6 0 134,8 0 1,4 0-142,6 0 1,2-5-276,7 0 0,-2-6 90,-2 2 0,-1 1-1098,-10-2 0,3 5 213,-12-4 794,0 6 0,-5-4 0,1 7 0</inkml:trace>
  <inkml:trace contextRef="#ctx0" brushRef="#br0">9455 7535 7817,'-9'0'-212,"-1"0"0,7-2 386,-2-3 966,4 4-831,1-6 1,6 7-76,4 0 0,4 0 25,5 0 1,3 2-52,6 3 0,5-4-87,1 4 0,7-3 49,1-2 0,9-5-120,11 0 1,-2-1-47,6 1 0,-11 2-246,2-6 1,-10 4-83,1-5 1,-9 7-273,-1-2 0,-12 2-224,-3-1 0,-1 2 15,-3-3 805,-6 4 0,0-6 0,-5-1 0</inkml:trace>
  <inkml:trace contextRef="#ctx0" brushRef="#br0">10251 7293 7817,'15'9'-205,"-1"1"0,5-7 250,0 2 0,6 1 208,-1-1 1,3 1-40,1-1 1,2-3 19,3 2 0,-4-1-32,-1 2 0,-1-2 207,-8 7 0,-5-5-119,-4 4 0,-7-4-76,2 4 0,-5 2-220,-5 8 0,-5-3 91,-9 3 0,-8 3-65,-6 2 1,-6 3 47,1 1 0,-2-1-741,2-3 0,-1 3 100,6-4 573,0-2 0,4 6 0,1-5 0</inkml:trace>
  <inkml:trace contextRef="#ctx0" brushRef="#br0">10806 7122 7978,'0'-7'610,"0"0"-587,0 7 170,0 0 1,0 7-74,0 2 0,0 4 47,0 1 0,0 5-10,0 0 0,0 6 31,0-1 1,0 4 23,0 5 1,0 4 120,0 5 0,0 6-111,0-1 1,0 0 9,0-4 1,0 5-207,0-1 1,2 0 123,2-4 1,-2-5-210,3 0 1,-4-5 52,-1 5 1,0-7-17,0 3 1,0-11-91,0-4 0,0-3-144,0-2 1,0-4-210,0-1 103,0-6 1,0 2-314,0-10 0,0-4 233,0-10 1,0 2-101,0-7 0,0-5 542,0-4 0,6-6 0,2 2 0</inkml:trace>
  <inkml:trace contextRef="#ctx0" brushRef="#br0">10962 6994 7979,'8'-9'-884,"-3"0"504,3 5 1,0-7 664,6 7 1,2-1-127,3 5 1,3-5 151,6 0 0,5-1-46,1 1 0,5 2-130,-1-6 1,3 5-31,2 0 0,-2 2 7,-3 2 0,3 0-98,-3 0 0,-2 0 98,2 0 1,-5 0-181,5 0 0,-6 5 70,1 0 0,-8 6-165,-1-2 1,-7 4-3,2 1 1,-8-1 89,-1-4 0,-7 4 155,2-4 0,1 4-104,-1 1 1,-1 0 137,-4 1 0,0-6-123,0 1 0,0-1 218,0 5 1,0 2-97,0 3 1,0-2 70,0 7 0,0-5-151,0 5 0,0 1-2,0 8 0,0-1-92,0 6 1,0 4 68,0 6 0,0 4-90,0-5 0,0 1 61,0-6 0,0-1-101,0-3 1,2 2-7,3-7 1,-4-5-104,4-4 0,-3-2 24,-2 2 1,0-4-163,0-5 1,0-1-12,0 0 0,-2-6 380,-3-3 0,-9 3 0,-8-1 0</inkml:trace>
  <inkml:trace contextRef="#ctx0" brushRef="#br0">11033 7947 7898,'-14'0'-44,"0"2"-1,0 2 411,6-2 0,0 6-83,3-3 1,4-2-4,-4 6 0,10-4-81,4 4 0,10-5 141,5 0 0,14 3-96,4-3 1,6 1 123,-1-5 0,2 0-193,3 0 1,2 0-83,-7 0 0,1 0-361,-6 0 1,-4 0 182,0 0 0,-1 0-801,0 0 1,-2 0 154,-6 0 731,-7 6 0,-2-4 0,-5 4 0</inkml:trace>
  <inkml:trace contextRef="#ctx0" brushRef="#br0">12071 7393 7956,'-8'0'1341,"2"0"-961,6 6 0,6 2-214,4 6 0,9-1 27,5-4 1,2-1-175,3-3 1,6-4 134,2 4 1,5-3-425,0-2 0,-4-2 204,0-3 1,-6 2-794,1-6 0,-8 6 434,-1-2 1,-7-2 424,2 3 0,-3-7 0,-2 3 0</inkml:trace>
  <inkml:trace contextRef="#ctx0" brushRef="#br0">12455 7279 7956,'14'9'-202,"1"1"1,-6-6 80,1 6 0,1-7 432,8 2 0,-4 1-75,4-1 1,-1 1-169,1-1 0,-4-3 37,4 2 1,-3-2 65,-2-2 0,1 1-12,-1 4-80,0-3 0,-1 10-160,-4-2 0,-2 3 123,-7 1 1,-5 5-173,0 0 1,-11 8 26,2 1 0,-10 0-100,1 6 0,-4-4 42,-2-2 1,1-1-71,-1-3 0,7-5-64,3-10 1,8-3 294,2-6 0,6 0 0,-4 0 0</inkml:trace>
  <inkml:trace contextRef="#ctx0" brushRef="#br0">13038 7023 7864,'0'-10'0,"0"1"0,0 6-768,0-10 934,0 12 443,0-6 0,0 14-335,0 2 0,0-1-81,0 1 1,5 1-85,0 4 1,4 5 57,-4 0 0,6 6-121,-2-1 0,-1 3 76,2 1 1,-6 7-16,6 3 1,-7 5-7,2 4 0,1 4-25,-1 5 0,0 0-22,-5-4 1,0 2 66,0-7 0,0-4 23,0-6 0,0-5-39,0 1 1,0-3 17,0-1 82,0-7-423,0-2-119,0-12-181,0-1 204,0-7 1,0-7 75,0-2 1,0 1-414,0-2 0,0 1 225,0-5 0,0-1-222,0 1 1,0 0 647,0 0 0,0-7 0,0-2 0,6-11 0,2-2 0</inkml:trace>
  <inkml:trace contextRef="#ctx0" brushRef="#br0">13294 6852 7864,'14'-8'-378,"0"2"264,1 6 1,-1 0 620,0 0 0,7 0-125,2 0 1,4 0-355,2 0 0,5 0 8,4 0 1,8 0 26,2 0 0,-1 0 49,-4 0 0,4-1-12,0-4 1,1 3 222,-6-3 0,6 4-121,-1 1 1,5 0-165,-4 0 1,4 0 111,-5 0 1,-4 5-227,-5-1 1,-7 7-87,3-1 1,-6-2-79,-4 1 1,1-6 136,-6 2 0,0-3-11,-5-2 0,-1 1-74,-4 4 110,4-3 0,-12 6 182,4-4 1,1-1-108,-1 7 1,0-1 148,-5 6 0,-2-6-32,-2 1 0,2 1 25,-3 8 1,-1-2 46,1 7 1,-1-5-55,1 4 0,4 1-160,-4 4 1,-1 6 108,1-1 0,-1 11-221,1-1 0,3 4 117,-3 0 1,4-2-78,1 2 0,-2 2 101,-2-2 1,2-4-38,-3-5 1,4-6-4,1 1 0,0 1 9,0 0 0,0-3-273,0-7 0,0 1 91,0-6 1,0 2-423,0-2 0,-2-4 216,-3 4 1,2-4 417,-6-6 0,-1 4 0,-4-5 0</inkml:trace>
  <inkml:trace contextRef="#ctx0" brushRef="#br0">13266 7933 7932,'-15'0'646,"7"0"0,4 0-424,8 0 0,9 1-49,6 4 1,6-3-108,-1 2 0,11-2 42,7-2 0,7 0-21,8 0 0,5 0 127,0 0 1,-1 0-217,-4 0 0,0 0-28,0 0 1,-5 0-155,0 0 1,-3 0 57,8 0 1,-5 0-175,5 0 0,-3-5-540,-12 1 0,-1-1 114,-8 5 726,-9 0 0,9 0 0,-11 0 0</inkml:trace>
  <inkml:trace contextRef="#ctx0" brushRef="#br0">4294 7748 8043,'-8'0'565,"2"0"0,8 2-288,2 2 1,4-2-123,6 3 0,7 1 34,3-1 1,9-1 104,5-4 0,9 0-97,5 0 1,4 0 29,0 0 1,0-1-37,-4-4 1,3 3-186,-3-2 1,5-3-49,5 3 1,-4-3-224,4 3 0,-5 2 231,-5-3 1,-5 4-112,-9 1 0,-5 0-371,-9 0 0,-2 0 201,-3 0 1,-8 0-336,3 0 0,-7 0-172,2 0 822,-6 0 0,4-7 0,-7 0 0</inkml:trace>
  <inkml:trace contextRef="#ctx0" brushRef="#br0">5289 7478 8000,'0'14'553,"0"0"-327,0 0 1,7 1-52,2-1 0,2 0 80,-1 0 0,2 1-119,-2-1 1,3-2 90,1-2 0,0 1 146,0-6 0,0 4 63,1-4 0,-7 6-416,4-3 0,-10 6 15,2 0 1,-8 5-608,-6 0 1,-9 6 348,-4-1 0,-6 3-1400,-4 1 1623,-3 7 0,-20 8 0,-2 7 0</inkml:trace>
  <inkml:trace contextRef="#ctx0" brushRef="#br0">6228 8331 7947,'0'-10'-100,"0"1"0,0 4 187,0-4 557,-7 5-448,6-2 0,-7 6 167,3 0-151,4 0 0,-7 6-54,3 4 1,2 4 60,-7 5 0,3-1 1,-3 5 1,-3 1-203,4 4 1,-4 1 120,-1-1 0,-5 1-121,0-1 1,0 5 69,5 0 1,1-1-411,4-8 0,-2-4 86,6-6-1092,-6 1 136,9-7 1192,-4-2 0,6-19 0,0-3 0</inkml:trace>
  <inkml:trace contextRef="#ctx0" brushRef="#br0">6242 8402 7947,'21'0'277,"-1"1"-42,4 4 0,1-2-175,-6 7 1,5-5 102,-5 4 0,0-4-72,-5 4 0,0-4 96,0 5 1,-1-6-1085,-4 6 215,-2-7 0,-7 10 392,0-4 0,-2-1-247,-3 1 537,-2 1 0,-8 4 0,1 0 0</inkml:trace>
  <inkml:trace contextRef="#ctx0" brushRef="#br0">6242 8501 7489,'-8'2'255,"3"3"1,4 3 10,1 6 1,0 6 50,0 4 0,1 5 1,4 4 1,-3 3-58,2 7 0,-2-1 119,-2 1 0,5 0-77,0-1 0,-1 2-68,-4 4 1,0-4-15,0 3 1,0-2-116,0-3 1,0-1 67,0-3 0,5-4-642,0-11 299,-1 4 1,-2-13-445,3 1-1305,-4-8 1002,12-7 916,-11-6 0,10-8 0,-4-8 0</inkml:trace>
  <inkml:trace contextRef="#ctx0" brushRef="#br0">6015 9497 7648,'14'6'1326,"0"3"1,0 4-1032,0 1 0,1 0-19,-1 1 1,5 4-28,0 0 0,6 6-29,-1-1 1,1 2 27,-1 3 0,3 4-28,-4 0 1,-2 0 13,-2-4 1,-3-6-1,-2 1 0,-2-6-14,-2 0 1,-4-6 248,-6-3-1,0-6-3414,0 3 2640,-6-6 1,-2-6 305,-6-3 0,0-4 0,-7-7 0,-1-3 0</inkml:trace>
  <inkml:trace contextRef="#ctx0" brushRef="#br0">6228 9468 7939,'6'-8'-12,"-4"2"366,4 6 5,-6 0 1,-2 6-80,-2 4 0,2-2 132,-3 1 1,-1 1-144,1 4 0,-4 5 56,4 0 1,-6 1-364,2-1 0,1-1 136,-2 5 0,5-4-162,-4 5 0,4-5 98,-4 5 0,6-7-787,-2 2 0,3-3 325,2-2 0,0-5-1150,0 1 1578,0-7 0,7 3 0,1-6 0</inkml:trace>
  <inkml:trace contextRef="#ctx0" brushRef="#br0">6541 9724 7939,'7'-6'-97,"0"4"841,-7-4 1,1 7-173,4 4 1,-3 3-24,2 6 0,-2 0-258,-2 1 0,0 4-61,0 0 1,0 6-158,0-1 1,0-2 88,0 1 1,0-1-794,0 2 1,0 1 436,0-6 1,2-1 193,2-9 0,-2 4 0,4-5 0</inkml:trace>
  <inkml:trace contextRef="#ctx0" brushRef="#br0">8858 8260 7399,'-9'-8'147,"-1"3"1,7 5 96,-2 5 1,-1 3 20,1 6 0,-6 2-6,2 3 0,-4 3-23,-1 6 0,-2-1-101,-3-3 1,3 3-74,-3-4 0,-1 4-217,1 2 0,-5-1 102,5 1 0,0-6 184,5 1 1,0-7-18,0 2-1625,-1-3 275,1-8 141,6-2 1095,2-12 0,6-8 0,0-8 0</inkml:trace>
  <inkml:trace contextRef="#ctx0" brushRef="#br0">8759 8473 7889,'28'0'-43,"0"0"1,1 0-85,-1 0 1,-4 0 277,0 0 0,-7 0 710,2 0-1019,-3 0 27,-2 0-161,-6 0 269,-2 0 0,-7 5-375,-4-1 1,2 8 76,-7-3 1,1 2 14,-5-1 1,-5 2 305,0-2 0,0-4 0,5 7 0,-1-5 0</inkml:trace>
  <inkml:trace contextRef="#ctx0" brushRef="#br0">8830 8573 7889,'-8'0'-43,"1"0"312,7 0 151,0 0 1,5 7-187,0 8 1,4 5 92,-4 9 1,1-1-75,-1 0 1,-3 6-11,3-1 1,-4 6-29,-1-1 1,0-1-194,0 0 0,0-5-92,0 1 1,2-3-313,2-1 0,0-6-21,5 1 1,-4-7-313,4 2 1,-6-8 98,2-1 1,-3-1 615,-2 6 0,-7 5 0,0 2 0</inkml:trace>
  <inkml:trace contextRef="#ctx0" brushRef="#br0">8616 9397 7889,'15'0'-562,"-1"0"693,0 0 1,0 2 315,0 2 0,1 4-21,-1 6 1,0 1-183,0-1 1,1 0 110,-1 0 1,-2 1-110,-2-1 1,3 5-180,-4 0 0,4 0-56,1-5 0,0 0-396,0 0 159,-6 1-286,5-1-296,-12 0 0,6-5-55,-7 1 863,0-7 0,6-3 0,2-8 0</inkml:trace>
  <inkml:trace contextRef="#ctx0" brushRef="#br0">8887 9354 7668,'-2'15'670,"-3"-1"1,2 0-244,-6 0 0,-1 5-142,-4 0 1,3 6-106,-3-1 1,3 3 48,-8 1 0,1 1-359,-1-1 0,8-4 107,-3 0 1,3-7-426,-3 2 0,6-3 0,0-7-496,3 1 1,4-9 943,-4-1 0,10-6 0,2-8 0</inkml:trace>
  <inkml:trace contextRef="#ctx0" brushRef="#br0">8972 9582 7889,'27'0'300,"-4"0"0,0 0-30,-5 0 1,-2 0 66,3 0 1,-3 1 202,-2 4-177,0 3 0,-1 6-147,-3 1 0,-4-1 55,-6 0 1,-2 2-88,-2 3 1,-4 3-103,-7 6 0,1-1 45,0-3 1,0 3-168,0-4 0,1-2-76,3-2 1,3-5 79,2-4 1,3-3 73,-2-2-15,2-3 1,8 4 81,4-6 0,4-5-211,5 1 0,3-7-176,6 1 0,2-3-792,4-1 0,2 5 1074,7-1 0,-1 1 0,1-5 0</inkml:trace>
  <inkml:trace contextRef="#ctx0" brushRef="#br0">11375 8246 7677,'-15'6'-428,"3"-3"589,2 6 0,-2-4 0,2 5 326,-2 1 1,-1 1-94,3 3 1,-2-1-105,2 0 1,-2 2-302,-3 3 1,-4-2-11,1 7 0,-6-5-17,5 5 1,-5-1-487,5 6 0,-4-1 279,4 1 1,4-7-372,6-3 0,6-4-120,-2 0 736,-3-8 0,7-7 0,-6-7 0</inkml:trace>
  <inkml:trace contextRef="#ctx0" brushRef="#br0">11318 8388 7862,'28'0'-463,"-6"1"324,-3 4 1,-3 1-175,-2 4 0,1 2 170,-1-2 1,-2 3 330,-2 1 1,-2-5-612,-4 1 153,-2-1 270,4 5 0,-12 1 0,-2-1 0,-6 0 0</inkml:trace>
  <inkml:trace contextRef="#ctx0" brushRef="#br0">11318 8501 7226,'6'15'641,"-4"-1"-309,2 0 0,-2 2 58,-2 3 1,0 3-115,0 6 0,2 1-64,2-1 1,-2 5-7,3 1 0,-4 5 6,-1-1 0,0 3-17,0 2 0,0-1 48,0 1 1,0 1-150,0 4 0,0-4-228,0 3 1,0-7 145,0-2 1,0-8-330,0-2 0,0-6 164,0-8 1,2-1-1293,3-3 687,-4-4-476,5-6 1234,-6 0 0,0 0 0,0 0 0</inkml:trace>
  <inkml:trace contextRef="#ctx0" brushRef="#br0">11133 9625 7862,'0'7'776,"6"6"1,2-7-572,6 4 1,1 2-27,-1-2 0,0 3 15,0 1 1,5 0 26,0 0 0,6 5-203,-1 0 1,-2 2 77,2-2 1,-5-2-64,5 7 1,-5-5-30,4 4 0,-5-5-491,1 1 0,-8-4-500,-2 0-423,1-1 519,-3 0-99,0-6 990,-7-2 0,-7-12 0,0-2 0</inkml:trace>
  <inkml:trace contextRef="#ctx0" brushRef="#br0">11460 9582 7862,'0'-8'46,"-2"2"306,-2 6-99,2 0-97,-11 6 1,6 2-108,-8 6 0,6 0-22,-1 1 0,-4 3 121,-5 1 0,0 7-242,5-3 0,-2 4 77,-3 2 1,-1 4-161,-4 0 0,-1 0-77,6-4 0,-5-6-3,5 1 1,0-7-143,5 2-95,0-3-158,-1-2 652,1-6 0,6-1 0,2-7 0</inkml:trace>
  <inkml:trace contextRef="#ctx0" brushRef="#br0">11631 9625 7862,'19'0'152,"-1"0"1,1 0 208,-4 0 1,-1 0-35,0 0 0,-4 4 638,-1 1-1065,1 6 0,-1-3 60,0 6 0,-5 0-68,0 1 0,-4-1 111,-4 0 1,0 0-236,-5 0 0,4-1-165,-4-3 224,6 2 0,-5-5-174,3 2 101,3 4 0,-4-10 348,6 6 1,6-6-145,4 2 1,-2 2 336,1-3 0,1 6-149,4-6 1,0 3 141,0-2 1,1-2 114,-1 6 81,0-6-26,0 10-143,0-5 0,-6 1-49,-3 1 0,-5-2-35,-5 1 0,-3 4-385,-6-4 0,-6 4 111,-4 1 0,-9 0-180,-5 1 1,3-3 120,2-2 0,-2-4-1880,2-6 1982,6 0 0,0-6 0,5-2 0</inkml:trace>
  <inkml:trace contextRef="#ctx0" brushRef="#br0">13777 7990 7868,'0'14'-309,"-1"2"0,-2 3 718,-2 4 1,-6-1-161,1 2 1,-2 3-99,-2 1 0,-5 9-219,0-9 1,0-1 123,4-3 1,-3-5-439,-1 4 188,0-5-241,4 2 0,3-10 43,2-1 392,4-6 0,0-3 0,-2-8 0</inkml:trace>
  <inkml:trace contextRef="#ctx0" brushRef="#br0">13777 8231 7868,'23'0'0,"-1"0"-333,-3 0 0,-4 0 71,4 0 0,-3 0 1218,-2 0-357,1 0-1042,-1 0-17,-6 0 266,-2 7 1,-6-4 153,0 6 40,-6 1 0,-8 4 0,-9 0 0</inkml:trace>
  <inkml:trace contextRef="#ctx0" brushRef="#br0">13735 8331 7131,'8'6'-131,"-2"2"223,-6 6 1,0 0 441,0 1 1,5 0-205,-1 4 0,1-1-148,-5 6 1,2-1 127,3 6 1,-4 4-125,4 0 1,1 6 29,-1-1 0,0 3-1,-5 2 1,1-3-78,4 2 1,-3-4-4,2 5 1,-2-1-96,-2-4 0,0-1 41,0 1 0,5-2-169,-1 2 0,1 1-23,-5-5 1,5-1 64,0-5 1,-1-4-98,-4-1 1,2-10 40,3 1 1,-4-7-408,4 2 102,-3-6 0,-1 2-297,4-10 0,-4 2-884,4-6 872,-3-1 716,-2 2 0,0-4 0,0 4 0</inkml:trace>
  <inkml:trace contextRef="#ctx0" brushRef="#br0">13664 9454 7868,'-8'0'-52,"1"0"1,7 6 323,0 4 1,0-2 358,0 1 0,7 2-373,2 8 0,-1-2-45,2 7 1,-1 0-56,5 4 0,2 1 66,3-1 1,-3 5-227,3 1 0,1 5 82,-1-1 1,2-2-352,-2 2 0,-3-8-362,3-1 0,-4-3 363,0-7 0,-6-1-357,1-9 59,-7 4-477,3-12 662,-6 6 0,0-9 383,0-3 0,-6-2 0,-2-8 0</inkml:trace>
  <inkml:trace contextRef="#ctx0" brushRef="#br0">13934 9497 7868,'-8'0'714,"-5"0"1,7 6-282,-4 3 1,-1 4-343,7 1 1,-7 7 1,1 2 1,-2 0-78,-3 0 0,1 3 101,0 7 1,-5-2-94,0 7 0,-5-1-302,5 0 0,0-3 154,5-11 1,0 3-383,0-7 0,4-1-42,1-3-568,6-1 663,-4-6 0,14-2 453,2-6 0,10 0 0,3 0 0</inkml:trace>
  <inkml:trace contextRef="#ctx0" brushRef="#br0">14119 9582 7868,'8'0'96,"-2"0"0,-6 6 505,0 4 0,-6 2-225,-4 3 1,2-1-415,-1 0 0,4 0 53,-5 0 0,7 1 43,-1-1 1,2-5-280,2 1 179,0-1 1,6 4-192,4-4 1,4-2 78,5-7 1,-3 4 50,3 1 0,3 0 31,2-5 1,-2 0 32,1 0 1,-4-2-88,5-2 0,-7 2-75,2-3 1,-3 4-571,-2 1 177,-6 0 345,-1 0 0,-7 6 249,0 3 0,0-2 0,-13 5 0,-3-4 0</inkml:trace>
  <inkml:trace contextRef="#ctx0" brushRef="#br0">14204 9724 7987,'0'14'1208,"0"0"-795,0 1 0,0 5-131,0 4 1,0 3-74,0 1 0,-5 5 16,0 1 1,-4 3-120,4-3 1,-1 4 65,1-5 1,4 0-503,-4-5 1,3-6-183,2-3 0,0-3-1257,0-2 1769,0-6 0,0 5 0,0-5 0</inkml:trace>
  <inkml:trace contextRef="#ctx0" brushRef="#br0">6910 4251 7994,'-14'0'0,"5"-2"-167,-1-3 300,1 4 634,1-6-408,1 7 0,9 7-229,3 2 0,4 4 75,10 1 0,3-1 36,7-4 1,-1 2-59,1-6 1,5 1-3,4-1 1,-1-5-128,0 0 0,1-1 74,5-9 1,1 1-308,4-6 1,2 6 157,7-1 1,-2 6-590,-2-6 0,-1 7 324,-10-2 1,1 4-301,-15 1 1,2 0 585,-11 0 0,7 0 0,-4 0 0</inkml:trace>
  <inkml:trace contextRef="#ctx0" brushRef="#br0">7778 4123 7994,'4'9'-243,"1"1"0,6-2 91,-1 1 0,2 4 103,2-4 0,5-2 540,0-3 1,7 3-174,-3-3 0,4 1-164,2-5 0,4 0-66,0 0 1,5-5 12,-5 1 0,5-1 97,-5 5 0,-6 0-82,-8 0 1,-3 0-13,-2 0 0,-5 0 27,1 0 0,-7 1-71,2 4 1,-5 3 3,-5 6 0,-8 5-108,-6 0 0,-11 6-183,2-1 0,-8 3 86,3 1 1,-5 1-174,4-1 0,1-1 35,5-3 279,6-10 0,-5-1 0,5-5 0</inkml:trace>
  <inkml:trace contextRef="#ctx0" brushRef="#br0">8744 4023 7990,'-6'-14'0,"4"5"33,-2-1 327,2 7 360,2-3-535,0 18 1,0-2-108,0 9 0,2 3 104,2 1 1,-2 4-80,3 2 0,1-1-73,-1 1 0,0-1 94,-5 0 1,0 6-306,0-1 1,0 0 131,0-5 1,-5 1-142,0-1 0,0-4-123,5 0 0,0-7-622,0 2-199,0-3 349,0-8 785,0-2 0,-6-25 0,-2-5 0</inkml:trace>
  <inkml:trace contextRef="#ctx0" brushRef="#br0">8958 3910 7990,'14'-15'0,"-5"3"0,1 2 0,-5-2-136,4 2 1,-1 2 256,1-1 0,4 1 269,-3-2 1,2-1-345,2 7 1,5-1 41,0 5 0,0 0-106,-5 0 1,5 0 73,0 0 0,0 6-62,-4 4 0,-1-3 101,0 3 0,2-1-194,3 6 1,-8-1 53,3 0 1,-3 2-43,3 3 1,-1 3 105,-4 6 1,2 2-11,-6 4 1,0 2 87,-5 7 0,0-1-85,0 1 0,0 4 151,0 1 0,0-3-68,0-7 0,0 2-271,0-7 0,0-1-148,0-9 0,5-2-702,-1-7-17,1 0 1043,-11-6 0,-2 5 0,-6-5 0</inkml:trace>
  <inkml:trace contextRef="#ctx0" brushRef="#br0">8901 4777 7990,'-7'-10'0,"-2"1"-225,-4-1 346,-1-4 1,5 6 773,-1 3-562,7 4 101,-3 1-576,6 0 342,0 0-72,6 0 1,-3 0 355,7 0-67,-7 0-217,9 0 1,-8 0 276,5 0-283,-6 0 1,10 0 142,-4 0 0,4 5-81,1-1 0,2 1 48,3-5 1,-2 0-84,7 0 1,1 0-204,8 0 0,4-2-24,5-2 1,9-6-113,6-9 1,-5 4-1025,5-4 0,-11 9 1142,-4 5 0,1-3 0,-7 1 0</inkml:trace>
  <inkml:trace contextRef="#ctx0" brushRef="#br0">4635 4620 7892,'-9'-6'-181,"-1"-3"1,6 1 60,-6-2 1542,7 7-925,-3-3 1,12 6-194,4 0 0,9 0-81,4 0 1,4 0-8,2 0 0,4 0-139,0 0 1,6-2 45,-1-3 0,10-3-388,4-6 1,3-2 224,2-2 0,-6 6-674,-4-2 0,-9 5 123,-5-1 0,-9 4-116,-5 6 1,-5 2 302,-5 2 1,-2 4 403,-7 6 0,0 1 0,0-1 0</inkml:trace>
  <inkml:trace contextRef="#ctx0" brushRef="#br0">5133 4364 7906,'22'-7'1,"-1"0"-183,-7 7 1,5 7 117,0 2 1,0 10 585,-5 5 0,0 1-88,0-1 1,1 2-261,-1-2 1,-1-2-96,-4 2 1,-3-5 91,-6 5 0,0-7-505,0 2 1,0-3 218,0-2 0,-6 5 115,-3 0 0,-17 0 0,-4-5 0</inkml:trace>
  <inkml:trace contextRef="#ctx0" brushRef="#br0">3583 4293 8105,'-14'-20'0,"0"4"473,0-3 0,-1 10-368,1-4 1,-2 10-57,-3-7 0,2 7-175,-7-2 1,-1 5 120,-8 5 1,3-2 42,-3 7 1,-2 1 68,2 8 0,6-3 166,8 3 0,5 1-79,4-1 1,4 5-100,6-5 0,3 4-223,7-4 1,1 0 188,12-4 1,6-1-149,4 0 1,5-5 127,-5 1 0,5-7-296,-5 2 0,0-4 30,-4-1 0,-6 5 120,1 0 1,-8 1-34,-2-1 1,-1 3-68,-8 6 0,-1 0 559,-4 0 0,0 2-161,0 3 0,-8 3 30,-6 7 0,-2-6-108,-7 1 0,-1-2 160,-4 2 0,1-3-33,3-7 0,-3-2-247,3-2 1,-1 1-51,1-6 1,4-1-287,6-4 1,0-6-591,-1-3 0,7-10 447,4-5 1,4-5-505,4-4 988,4-3 0,13-13 0,1-2 0</inkml:trace>
  <inkml:trace contextRef="#ctx0" brushRef="#br0">3612 3696 8105,'0'-14'1,"0"6"0,-2 2 41,-3 6 1,1 1 119,-11 4 0,4 5 5,-8 9 0,4 3-252,0 6 1,-4 1 137,1-1 0,3-1 48,6-3 1,6 1 4,-2-6 1,3-5-147,2-5 0,7-1 75,2 2 1,9 1-18,0-6 0,8 1-251,-3-1 1,0-4 90,0 4 1,-1-3-354,2-2 1,1 0 189,-6 0 0,5 0-398,-5 0 703,0 0 0,1 0 0,3 0 0</inkml:trace>
  <inkml:trace contextRef="#ctx0" brushRef="#br0">3768 3810 8105,'-14'6'-597,"1"-3"404,4 7 0,-2-1 694,6 6 1,0 4 9,5 0 1,-4 1 194,-1-1-729,0-3 0,11 3 136,4-10 1,2-2-103,3-7 0,0 0 84,4 0 0,-3-7-77,3-2 1,0-4-37,-5-1 1,4 0-171,-9 0 1,2-5-573,-1 0 373,-4 0-190,-6 4 353,-6 1 0,-2 6-69,-6 4 0,-2 2 27,-3 2 0,3 0-48,-3 0 0,3 0 314,2 0 0,-6 0 0,-3 0 0</inkml:trace>
  <inkml:trace contextRef="#ctx0" brushRef="#br0">3825 3611 8105,'25'5'-163,"4"-1"0,-4 8-204,8-3 0,-3 4 683,-1 1 0,-1 2-36,0 3 1,-1-4-119,-3 4 0,-3-1 1,-7 1 1,0-4 126,0 4 1,-6 2-84,-3-2 0,-4 5 81,-1-5 0,-3 6-296,-6-1 0,-2 2-250,-13 3 1,-4 1 257,-6 3 0,-11-3 0,0 5 0</inkml:trace>
  <inkml:trace contextRef="#ctx0" brushRef="#br0">14673 7520 8204,'-5'-14'0,"1"0"30,-1 0-70,5 0 0,2 1 723,2 4 0,10 2-202,10 7 0,6 2-68,8 3 1,0-4-202,9 4 1,2-4-128,-1-1 1,-2 0-652,-9 0 0,3 0 339,-7 0 0,-1 0-704,-9 0 1,-2 0-30,-7 0 960,0 0 0,-6 0 0,-1 0 0</inkml:trace>
  <inkml:trace contextRef="#ctx0" brushRef="#br0">15128 7393 9411,'14'6'138,"2"0"-62,3 4 0,-2 2-87,7-2 0,-6 2 2,0 3 0,3-6 139,-2 1 0,0-6 84,-5 6 111,0-1-382,-6 5 0,-3 1 134,-10-1 0,-4 2-478,-10 3 0,-8 1-118,-6 4 0,4 3 519,6-4 0,-1-2 0,-4 0 0</inkml:trace>
  <inkml:trace contextRef="#ctx0" brushRef="#br0">16010 7321 8204,'-7'-9'167,"-2"-1"1,-4 3 321,-1-3 0,-2-1-22,-3 6 1,-1-1-147,-4 1 0,-3 4-284,3-4 1,-2 3 74,-3 2 0,-4 5 44,0 0 0,1 6 106,8-2 1,2 4-120,3 1 0,8 0-47,-3 1 1,9 4-262,1 0 0,4 4 49,4-4 0,9 5 175,6-5 0,5 6-139,-5-1 0,6-2 7,-1 2 1,1-7-55,-1 2 1,2-2 95,-2 2 1,3-3-104,1 3 0,-1-3 85,-3-2 0,-3 0-51,-7 1 94,0-1 1,-1 0-19,-4 0 1,-4-1 213,-10-4 0,-9 4-127,-10-4 1,-1 2-209,1-1 0,-6 3 160,6-4 1,-4-3-525,9-1 1,-5-3 103,5-2 0,2-3-45,8-7 1,-2-1 449,6-13 0,0-12 0,5-8 0</inkml:trace>
  <inkml:trace contextRef="#ctx0" brushRef="#br0">16337 7037 7983,'-10'0'301,"1"0"1,-2 2 175,-8 2 1,1 4-255,-5 7 1,-1-1-79,-5 0 1,1 5-84,0 0 0,1 0 130,3-5 1,5 5-183,10 0 90,2 0 1,9-6-206,3-4 1,4 2 74,10-6 1,8 0-49,6-5 0,2 0-213,-2 0 1,-3 0-281,3 0 0,-8 0-296,-1 0 1,-2 0 866,2 0 0,3 0 0,-5 0 0</inkml:trace>
  <inkml:trace contextRef="#ctx0" brushRef="#br0">16450 7080 7983,'-4'14'-98,"-1"0"0,-5 2 892,6 3 0,-6 1-285,5 4 0,1-3-47,4-7-569,0 0 1,1-1 130,4-4 1,3-2-255,6-7 1,0-7 162,1-2 0,-1-5-55,0-5 0,0 3-22,0-3 1,-6 1-422,-3 0 435,-3 2 1,-9-3 200,-2 9 1,-5 4-289,-5 6 0,1 0 100,-5 0 1,4 2-334,-5 2 1,8 4 11,2 6 438,0-6 0,6 5 0,-6-5 0</inkml:trace>
  <inkml:trace contextRef="#ctx0" brushRef="#br0">16564 6952 7983,'6'14'-83,"4"0"1,3-1 319,1-4 0,0 4 395,0-4 0,5 4-353,0 1 1,2-1-41,-2-4 0,1 3-49,4-8 0,3 6 49,-4-6 0,-2 3-159,-2-2-83,-3-4 0,-4 12-163,-2-4 1,-5 1 58,-10 4 1,-11-1-253,-12 10 0,-14 6-487,-10 4 653,19-10 0,-2 0 0,-31 15 0,27-14 0,1 1 1</inkml:trace>
  <inkml:trace contextRef="#ctx0" brushRef="#br0">5801 3881 8022,'-14'-14'-353,"0"0"1,4-5 560,1 0 0,-1 0 1126,-4 5-959,0-1 0,6 6-147,3-1 1,2 7-64,-2-2 0,4 10 43,-4 5 1,4 10-129,1 9 1,1 5 102,4 9 1,-4 1 54,4 4 1,-2 2-61,2 7 0,-3-5 0,2 0 0,-2 5-171,-2 5 0,0 1 174,0-1 0,0-6-211,0 1 0,0-11-85,0-8 1,0-11-163,0 1 1,2-10-402,2-4 0,-1-6 315,7-8 0,-5-8-359,4-6 1,-4-7 298,4-7 0,-1-12-205,2-2 0,1-10 197,-6-1 0,-1-2 431,-4-2 0,0 0 0,0 0 0,0 1 0</inkml:trace>
  <inkml:trace contextRef="#ctx0" brushRef="#br0">5773 3853 8022,'9'-22'-327,"1"3"1,-1-2 130,5 2 1,5 2 804,0 7 0,7-2-244,-3 2 0,4-1-226,2 2 1,1-4-137,3 3 1,-2 3 112,7-3 1,0 2 0,5-1 1,0-2 25,-1 6 0,1-5 36,0 6 1,-7-1-49,-3 5 0,-3 0-84,-1 0 0,-7 0 198,-3 0-129,-4 0 1,-2 2-26,-4 2 1,3 4 37,-8 6 1,6 2-116,-5 3 0,-1 3 92,-4 7 0,0 7-18,0 7 1,0 10 4,0 9 1,0 12-198,0 2 0,5 1 105,-3-36 0,1-1 0,-1 2 0,0 0-84,-2 0 0,0 1 0,3-2 1,-1-1-165,3 26 1,4-4 118,-4-10 1,0-10-316,-5-9 1,5-4-111,-1-5 14,1-4 0,-11-6 160,-4 1 0,-4-6-325,-5 1 1,2-7 607,-7 1 1,-4 3 95,-6-3 0,-11 1 0,0-5 0</inkml:trace>
  <inkml:trace contextRef="#ctx0" brushRef="#br0">6057 4862 8022,'-14'0'277,"6"0"446,2-6 0,12 4-291,4-3 1,4 4-145,5 1 0,4 0-134,11 0 1,2 0 88,7 0 0,4 0-187,0 0 0,2-2 60,-1-3 1,-6 4-1581,1-4 1464,-7 4 0,-1 1 0,1 0 0</inkml:trace>
  <inkml:trace contextRef="#ctx0" brushRef="#br0">9697 4123 8250,'-14'8'0,"0"0"0,-1-4 0,6-1 415,-1 7 0,7-5 397,-2 4-527,4 1 1,2 4-139,4 0 0,5-4 104,9-1 1,0-6-16,9 2 0,5-4 31,15-1 0,4-6-384,9-3 0,-7 1 55,3-2 0,-11 2-798,-4-1 0,-5 3 163,-9 6 0,-6 0-1122,-3 0 957,-3 0 862,-8 0 0,5-7 0,-6-1 0</inkml:trace>
  <inkml:trace contextRef="#ctx0" brushRef="#br0">10138 4080 8197,'-5'-14'-250,"0"0"0,2 1 294,8 4 1,9-2 516,10 6 1,3 0-349,1 5 0,0 2-17,1 2 1,6 3-255,3 2 1,3 4 88,1-4 1,1-1 34,0 2 1,-2-2 81,-3 1 1,-8 4 16,-7-4 1,-7-1-144,-2 2 0,-6-6 179,-8 6-408,0-1 0,-12 5 106,-7 1 1,-13-1-471,-6 0 0,-1 0 258,1 0 1,1 1-355,4-1 1,9-1 666,1-4 0,5 4 0,4-5 0</inkml:trace>
  <inkml:trace contextRef="#ctx0" brushRef="#br0">10977 3625 8204,'0'-8'-697,"0"-4"1504,0 10-341,0-4 0,0 7-261,0 4 1,0 9 20,0 10 1,0 3 87,0 1 1,0 13-96,0 7 1,0 7-29,0 7 1,0-9-5,0 4 1,-5-3-112,0 3 1,0-2-96,5-3 0,0-3-293,0-6 0,0-7-318,0-3 0,0-9 37,0-5 54,0-10 1,5-4 152,0-10 0,1-9-220,-1-9 1,-4-11 605,4-4 0,1-3 0,-1-1 0,6-7 0,-3-2 0</inkml:trace>
  <inkml:trace contextRef="#ctx0" brushRef="#br0">11119 3625 8204,'14'-14'0,"0"0"0,0 0-292,1-1 0,4 0 320,-1-4 1,8 3 484,-3-3 1,0 3-287,0 2 1,1 1-60,4 4 0,-1-4-86,-3 4-99,3 2 123,-5-5 0,0 10-37,-3-3 70,3 4 1,-6 1-228,3 0 0,-5 1 5,-4 4 1,1 3-66,-7 6 0,3 0 141,-3 1 0,-2-1 27,3 0 1,-4 5 70,-1 0 1,5 6-69,0-1 52,6-4 1,-8 9 179,7-1 0,-6 7-174,6 8 1,-7 7 7,2 7 1,-4 2-956,-1 7 796,0-6 1,0 3-76,0-6 1,-5-2 112,1-3 1,-1-3-420,5-6 1,-5-7 178,1-2 0,-3-4-322,2-2 1,2-6 204,-6-3 1,-1-8-285,-4-1 857,0-7 1,-7 3 0,-1-6 0</inkml:trace>
  <inkml:trace contextRef="#ctx0" brushRef="#br0">11104 4535 8141,'-14'0'0,"0"-5"230,0 1 298,6-1-133,2-1 1,12 4-70,3-3 0,10-1-12,5 1 0,9-1-74,5 1 1,3 2-91,2-7 0,0 6 50,-1-6 0,-1 2-436,-3-1 1,3-2-287,-3 6 0,-1 0 522,0 5 0,-5 0 0,3 0 0</inkml:trace>
  <inkml:trace contextRef="#ctx0" brushRef="#br0">6071 2985 8197,'-6'-22'0,"5"2"19,-4 6 226,3-1 233,-4 1-98,4 6-357,-4 2 1,6 12 110,0 4 1,5 10 44,-1 9 0,3 5 73,-2 9 1,-4 6-52,4 3 0,-4 8-75,-1 2 0,5-1 33,0-4 0,0 0-253,-5 0 0,0-6-84,0-4 1,0-8-128,0-1 0,0-12-256,0-3-406,0-5 533,0-10 0,4-10 53,1-12 0,0-13 381,-5-11 0,0-9 0,0-4 0</inkml:trace>
  <inkml:trace contextRef="#ctx0" brushRef="#br0">6029 2985 7477,'-8'21'1016,"-3"-4"-704,6 7 0,-6 1-446,2 8 0,-3-1 142,3 6 1,-4-6-72,4 1 1,-2-10-616,1-4 262,4-3-54,6-8 0,0-13 470,0-9 0,6-16 0,2 0 0</inkml:trace>
  <inkml:trace contextRef="#ctx0" brushRef="#br0">6043 3028 8197,'14'6'0,"0"-2"-233,1 5 0,0 5 103,4 5 1,-1 2 148,5-2 0,-4-3 0,5 2 0,-5-2-1,5-2 0,-7-1 1,2-3 1,2-4-1,-2-6 0,-2-2 8,-8-2-27,4-4 0,-11-13 0,4-1 0</inkml:trace>
  <inkml:trace contextRef="#ctx0" brushRef="#br0">5830 2118 7723,'-7'-22'-680,"4"2"698,-6 5 706,6 1-120,-4 0-371,7 0-340,0 6 0,0 3 84,0 10 1,5-2 117,0 6 1,-1 1-9,-4 4 1,0 5 30,0 0 0,0 2-102,0-2 0,0-2-23,0 7 0,0-2-52,0 1 0,-6 4 115,-3-3 0,1 3-114,-2 1 0,2-1 102,-1-3 1,-2-4-121,6-5 1,0-6 89,5 1-139,0-7 1,0 1 76,0-8 1,8-6-7,7-9 0,-1 2-195,5-7 1,-2-1 125,2-8 0,-3 4-21,3 1 1,-3 1 51,-2 8 1,-5-5-12,1 5 1,-6 7-137,6 7 500,-7-3 0,3 8-25,-6 0 0,0 6-19,0 9 0,0 0 23,0 4 1,0 2-44,0 3 1,0 4 9,0 1 1,0-1-36,0 5 0,2-1-91,3 1 0,-4-3 38,4 3 0,-3 2-68,-2-2 0,0-5 62,0-4 0,0-2-15,0 2 1,0-4 52,0-5 0,-2-1-16,-3 0 1,2-6-187,-6-3 0,-1-4 159,-4-1 1,0 0-204,0 0 1,-1-6 113,1-3 0,0-6-419,0-4 0,4 2-36,1-7 1,6 5-209,-2-4 1,3 1-135,2-2 1,0-3 777,0 3 0,13-3 0,3-1 0</inkml:trace>
  <inkml:trace contextRef="#ctx0" brushRef="#br0">6171 1990 8276,'-14'0'-165,"0"0"-31,-1 0 0,1 0 205,0 0 1,0 2 28,-1 3 1,1 3 85,0 6 0,0 0-71,0 0 0,4 0 236,1 1 0,5-1-132,0 0 1,2-4 125,2-1-234,0 0 0,6 4-88,4-3 1,7 1-74,2-7 1,7 1 118,-3-5 1,4 0-458,2 0 1,-3-5 200,-2 1 0,1-3-308,-6 3 1,0 2 556,-5-3 0,1-3 0,-1 0 0</inkml:trace>
  <inkml:trace contextRef="#ctx0" brushRef="#br0">6270 1933 8049,'8'0'-268,"-1"2"388,-7 3 0,0 3 41,0 6 1,0 0-59,0 0 1,0 1-299,0-1 0,0 0 94,0 0 0,0-4-274,0-1 0,1-6-103,4 2 478,-3-3 0,10-9 0,-4-1 0</inkml:trace>
  <inkml:trace contextRef="#ctx0" brushRef="#br0">6455 1877 8276,'15'6'-173,"-1"3"1,0-1-217,0 2 1,5-6 616,0 6 1,0-5-70,-5 4 0,0-6 217,1 2-255,-1 3 0,0-5 150,0 7 1,-6-6-96,-3 6 0,-3-5 130,-2 4 0,0 1-319,0 4 1,-2 2 122,-3 2 1,-4 0-357,-10 6 0,-2-7 159,-2 2 0,-4 1-759,3-1 1,-1-1 845,1-9 0,-3 4 0,5-5 0</inkml:trace>
  <inkml:trace contextRef="#ctx0" brushRef="#br0">6768 2232 6653,'0'-8'589,"0"2"-529,0 6 0,2 0 79,2 0-135,-2 0 1,6 0 130,-3 0-167,-4 0 83,12 0 0,-10 0-37,6 0-19,-5 0 3,8 0 38,-4 0 0,6 0-13,1 0 0,-6 4-3,1 1 0,-1 2 5,5-3 1,-1-1 9,-4 7 1,4-2-7,-4 1 1,4 4-16,1-4 1,1-1 8,-1 2 0,-5-1-2,1 5 1,-1 1 9,5-1 0,1 0-8,-1 0 1,-5 1 102,1-1 0,-1 0-93,6 0 1,-6 0 46,0 1 1,-1 4-37,2 0 0,2 1 57,-2-1 0,-2-2-54,1 7 1,-4-5-2,5 5 1,-6-5-70,6 4 1,-5 0 71,4 0 1,-6 3-21,2-8 0,1 8 12,-1-3 0,4-2-34,-4-2 1,0 1 23,-5-1 0,5 2 53,-1-2 1,3-3 7,-3 3 1,-2-2 15,3 2 1,1-2 13,-1 7 0,0-5-61,-5 5 1,4-5 16,1 4 1,1-4-4,-1 5 1,-3-2-69,2 2 0,3 1 72,-3-6 0,3 5-145,-2-5 1,-4 4 57,4-4 1,-4-14 3</inkml:trace>
  <inkml:trace contextRef="#ctx0" brushRef="#br0">7488 4037 11135,'0'2'5,"10"23"-6,-5-1 1,4 3 5,-4-3 1,4-4 20,-4-1 1,1 2 8,-1-2 1,-3-1 35,2-3 0,3-1-46,-2 0 0,1-4 95,-1-1 0,-2 1-84,6 4 1,-4 2 37,4 3 0,-4-2-22,5 7 0,-6-5-5,6 4 1,-7 1-99,2 4 1,1-1 89,-1-3 1,4 1-71,-4-6 0,1 5 48,-1-5 1,-3 5-88,2-6 1,3 1 74,-3-4 1,3-1 100,-2 0 1,-4 0-91,4 0 1,-2 1 96,2-1 0,-4-5-79,4 1 1,-3-1 21,-2 6 1,4-1-22,1 0 1,0-5 14,-5 1 0,1 1-42,4 8 0,-3-3 36,3 3 0,-4-3-71,-1-2 0,5 0 55,0 0 0,-1 5-72,-4 0 0,5 0 46,0-5 0,0 0 1,-5 1 1,1-3 7,4-2 0,-4 2-8,4-2 1,-3-2 67,-2 1-53,6 1 129,-4 4 0,9 0-121,-7 0 1,1-4 103,-5-1 1,0 1-37,0 4 1,2 0 113,3 1-314,-4-1 170,5 0 0,-4 0-215,3 0 231,-4-6-151,6 5 1,-6-7 92,4 4-57,-3 2 105,4-4 31,0 6-17,-4 1 0,4-6-35,-6 1-31,0-7 0,0 5 43,0-4-30,6-2 32,-4 4-33,4-6-39,-6 7 1,0-6 20,0 6 0,2-3 18,3 1-68,-4 0 59,6-5-31,-7 0 22,0 0-19,0 6 72,0-4 0,1 4 78,4-6-152,-4 6 1,6-3 50,-7 7-68,0-7 1,1 3 45,4-6 0,-3 2-93,2 3 41,-2-4-23,-2 6 26,0-7 78,0 0-59,0 6 19,0-4 0,2 9-7,2-7 0,-2 3 35,3-3-30,-4-2 0,-1 6-10,0-3 3,0-4-4,0 5-6,6 1 13,-4-6 64,4 6-60,-6-1 25,0-4-26,7 10 1,-6-9 5,4 7-10,-3-7-3,-2 10-18,6-12 29,-5 12-14,6-12 0,-2 7 3,-1-3-3,1-3 0,-3 9 4,2-7 39,-2 1 1,6 0-32,-3 0 0,-4 1 11,4-1-1,3-4 0,-5 10-8,6-6 1,-5 1 0,0-1 0,3-2 0,-3 7 0,3-7 34,-3 2-27,-2 3-10,11-7 1,-10 10-13,6-6 0,-4 0-28,5-5 15,-7 6 1,9-4 10,-2 2 1,-2 3 40,1-3 0,-4 1-53,4-5 13,1 6 1,4-4-8,0 3-1,1 3 1,-1-5 74,0 6-27,0-6 0,-1 5 22,-4-3 0,4-3-42,-4 2 0,-1 0 19,2 0 0,-5-2-5,4 3 0,-4-4-58,4-1 1,-4 5 90,4 0-94,-5-1 99,8-4-15,-4 7 42,6-6-77,1 12 1,-6-11-36,1 2 0,-6-2 43,6-2 0,-6 5-77,6-1 84,-7 1-61,10-5 0,-7-1 57,4-4 1,-3 3-1,-2-3 1,-2-1-30,7 1 0,-5 1 9,4 4 0,-4-5-15,4 0 0,-4-1 32,4 1-49,1 4 1,3-7 30,-4 3 0,4 2-48,-4-7 1,-1 7 4,2-2 0,-3-3-12,3-1 1,3 1 30,-4-1 1,-1 1-2,1-2 1,-1-2-5,2 2 1,2-1 2,-2 2 0,-2-4-20,1 4 1,-4 1 10,5-2 0,-3 1-2,3-6 0,1 1-34,-6 0 0,4 0-4,-4 0 0,4-5-9,-4 0 1,5 0 31,-6 4 1,3 1 49,-3 0 0,-2 0-46,3 0 0,1 4 28,-1 1 0,0-1-18,-5-4 1,1 0-53,4 0 1,-4-1 31,4 1 1,-3 0-5,-2 0 0,4-5 58,1 0 1,0 0-46,-5 5 0,5-1 89,-1 1 1,3 0-84,-3 0 1,-2 0 47,3-1 1,-2 6-41,2-1 15,-4 1 1,6-5-35,-7-1 1,0 1-10,0 0 1,0 0-84,0 0 0,0-2 102,0-3 0,0 3 66,0-3 1,0 3-78,0 2 1,0 0 110,0 0 1,0 4-64,0 1 1,0 4 97,0-5-61,6 7 13,-4-3 89,4 6-110,-6 0 137,0 0 1,-6 6-160,-4 4 0,2 4-81,-1 5 0,-1-2-184,-4 7 0,-5 0-269,0 4 1,-5-1 226,5-3 0,0 1-523,5-6 448,0 0 0,5-10-461,-1 1 1,8-7 183,2 2 0,2-10-469,8-5 1121,-1-2 0,12-2 0,1-1 0</inkml:trace>
  <inkml:trace contextRef="#ctx0" brushRef="#br0">8986 4976 8047,'8'-8'656,"-2"2"0,-4 6-74,3 0 0,-2 0-190,6 0 1,-4 4 22,4 1 0,1 6-45,4-1 1,0-3-190,1 3 0,0-5-227,4 4 0,-1-6-317,5 2 0,1-3 363,5-2 0,-1 6 0,0 2 0</inkml:trace>
  <inkml:trace contextRef="#ctx0" brushRef="#br0">9086 3654 8350,'0'-15'-314,"-2"6"263,-3-1 1,4-5 267,-4-9 1,3-3-78,2-1 0,0-2-180,0-4 1,0-2 145,0-6 1,0 0-133,0 5 1,0-3 14,0 7 1,0 0-168,0 4 1,0 7-48,0 3 1,0 3 72,0 2 1,-1 6 81,-4 4 12,3 2 1,-5 2 98,2 0 0,2 0-101,-7 0 0,7 2 243,-2 2 1,4-1 34,1 7 1,-5-5 12,0 4 1,-1-4-159,1 4 0,2 1 7,-6 4 1,4 5-369,-5 0 1,6 6 124,-6-1 1,2 3-46,-1 1 1,-2-6 17,6-3 0,-1-3-569,1-2 759,3 1 0,-4-8 0,6 0 0</inkml:trace>
  <inkml:trace contextRef="#ctx0" brushRef="#br0">9071 3099 8350,'10'0'-1569,"-1"0"2327,1 0 0,4 5-217,0 0 0,2 6-276,3-2 1,-3 4-73,3 1 0,3 0-417,2 0 0,2 1 224,3-1 0,6 6 0,1 3 0</inkml:trace>
  <inkml:trace contextRef="#ctx0" brushRef="#br0">8631 2289 8433,'0'-14'-1177,"0"-1"1862,0 1-109,0 6-231,6 2-430,2 6 0,6 0 87,0 0 1,-4 0-42,-1 0 1,-4 6 140,4 4 0,-5 2 7,0 3 0,-2 5-19,-2 4 1,0-2-25,0 2 0,0-1-124,0 6-1,0-2 126,0-4 0,0 3-166,0-7 0,0-5 107,0-5 0,5-4-199,-1 4 0,3-5 93,-3 0 0,0-4 52,5-4 1,1-4-86,4-6 1,0-7 4,0-3 1,0-3-87,1-1 0,-1 4 128,0 1 1,0 5 89,1-1 1,-6 5-167,0 5 357,-5-4-170,2 11 1,-6 2 6,0 10 1,0 4 250,0 5 0,0 3-68,0 7 0,0 5 179,0 4 1,0 5-120,0 4 1,2 7 19,2 3 1,-2 1-60,3-10 0,-2-3-264,1-7 1,-2-4 95,3-11 0,1-2 10,-1-7-169,0 0 118,-5-6 0,-2-3-107,-3-10 0,2 2 57,-6-7 0,-1-4-401,-4-5 0,-5-1 183,0 1 1,-6 3-52,1-3 0,2 3-92,-2 2 1,2-5-135,-2 0 1,5 0-36,10 5 1,3-5 550,6 0 0,0-6 0,0 3 0</inkml:trace>
  <inkml:trace contextRef="#ctx0" brushRef="#br0">6228 1891 8273,'0'14'180,"1"5"-143,4 0 0,-3 0 78,2-5 1,0 0-111,0 1 0,0-1 137,5 0 0,-4-1-219,4-4 0,-4-1 66,4-3 1,1-4-24,4 4 0,-4-5 52,-1-5 1,-1-3-119,1-6 1,3 0 18,-8 0 1,6 0 82,-6-1 0,1-4-36,-5 0 1,0 0 29,0 5 1,0 0-1,0 0 0,-1 0 4,-4-1 0,2 1-256,-7 0 37,1 6-330,-5 2 549,6 6 0,8 12 0,8 4 0</inkml:trace>
  <inkml:trace contextRef="#ctx0" brushRef="#br0">9171 2047 8348,'-6'-14'-547,"-2"6"1,-2 2 796,1 6 1,4 0-69,-5 0 0,6 6-61,-6 4 1,6 2-260,-6 2 0,2 5 128,-1 0 0,-4 0 73,4-5 0,1 1 55,-2-1 1,5-5 406,-4 1-432,6-1 0,-4 6-22,7-1 1,5 0-25,0 0 1,6 0 73,-1 1 1,2-1-310,2 0 1,5-4 86,0-1 0,0-6-318,-5 2 0,1-4-180,-1-1 273,0 0 0,-1-1-80,-4-4 0,-2-3 223,-7-6 0,0 0 183,0 0 0,-7-7 0,-1-1 0</inkml:trace>
  <inkml:trace contextRef="#ctx0" brushRef="#br0">9157 2047 8348,'0'-8'-660,"6"2"0,0 8 1041,4 2 1,2 6-37,-2 9 0,-2-2-374,1 7 0,-6-2 8,2 2 0,1 2-121,-1-2 1,0-3 80,-5-2-72,0-4 1,0-5-588,0-1 632,0-5 1,0-11-1,0-9 1</inkml:trace>
  <inkml:trace contextRef="#ctx0" brushRef="#br0">9327 2019 8348,'19'6'-268,"0"4"0,2 1 162,-2-2 0,-2 4 428,7-4 0,-7-1-89,2 2 1,-3-6-134,-2 6 1,-1-5 246,-4 4-160,4-6 0,-12 5-97,4-3 1,-5-2 55,-5 6 0,-4 1-401,-10 4 1,-3 0 172,-7 1 1,1-1-249,0 0 0,1-1 73,3-4 257,-3 4 0,11-12 0,-4 6 0</inkml:trace>
  <inkml:trace contextRef="#ctx0" brushRef="#br0">9740 2388 8454,'0'-8'-1071,"0"2"1237,0 6-67,6 0 0,2 0-4,6 0 0,0 0 30,0 0 0,1 0-28,-1 0 0,2 0 0,3 0 1,-4 5-14,4 0 0,2 4-13,-2-4 1,0 4-17,-5-4 0,0 6-4,1-1 1,-1 1-47,0-2 0,-5 4 57,1-4 1,-5 4-23,4 1 0,-4 0 13,4 1 0,-6-1 0,2 0 0,2 0 4,-3 0 1,1 1-2,-5-1 1,5 0-13,0 0 1,1-4 18,-1-1 1,-4 1-35,4 4 0,1 0 23,-1 0 0,0 1-5,-5-1 0,4 0 3,1 0 1,0 2-86,-5 3 0,5-3 71,-1 3 0,1 1-7,-5-1 0,0 5-1,0-5 0,5 1 0,0-1 0,-1-1-24,-4 5 1,0-4 24,0 5 0,0-5-9,0 5 1,5-5 7,0 4 0,0-4 65,-5 5 0,0-5-36,0 5 1,0-2-1,0 1 1,4 4 35,1-3 1,0 1 8,-5-1 1,0 3-29,0-3 1,5-2-9,-1 1 1,1-1-32,-5 2 0,0 3 28,0-3 1,5 1 12,-1-1 1,1 3-16,-5-4 0,5 4-8,0 1 1,-1 1 19,-4-1 1,2 1 7,3-1 0,-4 1-110,4-1 0,-3 1 91,-2-1 0,4-1-137,1-4 0,0 3 120,-5-7 1,5 6-73,-1-1 1,1-2 64,-5 2 1,2-6-1,2 6 1,-2-2 29,3 2 1,1 3 14,-1-3 1,1 1-36,-1-2 1,-2 4-1,6-3 1,-4 3-35,5 1 1,-2 1 33,1-1 0,4 1-23,-4-1 0,-1-4 13,2-1 0,-3 1-4,3 5 1,1-3 50,-6-2 0,4 3 7,-4-3 0,4 3 87,-4 1 0,5-4-63,-6-1 0,6-4 50,-5 5 0,4-5-82,-4 5 0,4-7-56,-4 2 0,6 1-18,-1-1 0,-3 0-24,3-4 1,-1 4 35,6 0 0,-6 1-27,1-1 1,-1-2-57,5 7 1,1-5 74,-1 5 0,-2-5-43,-2 4 1,2-5 35,-2 1 1,1 1-2,-1-1 0,2 2 33,-2-2 1,-2-4 7,1 4 1,-4-3-16,4-2 0,-4-4 5,4-1 0,-4-1 54,5 2 1,-6 1-43,6-6 0,-5 4 22,4-4 1,-4 4-21,4-4 0,-4 4 97,5-4-96,-1 0 1,5 0-121,0-1 1,-4 3 59,-1-2 1,1-4-18,4 4 0,0-4 5,1-1 0,-6 2 30,0 3 1,3-4-13,7 4 1,-4-3-4,4-2 0,-3 4 79,-2 1 0,2 0-73,3-5 1,-3 0 4,3 0 0,-3 0-41,-2 0 0,0 0-112,0 0 0,-4 0 110,-1 0 1,1-6 18,4-4 1,-5 2 4,1-1 0,-5 1-103,4-2 122,1-2 0,2 4-23,-2-6 1,1 4 13,-7 1 0,6 4-53,-5-5 1,1 2 5,-1-1 0,-2-4 1,6 4 0,-5-4 26,0-1 1,-1 0-116,2 0 1,-3-5 95,2 0 0,-2 0 24,-2 5 1,0-2 16,0-3 1,5 3 3,0-3 0,-1 2-53,-4-2 1,0 1 7,0-5 1,5-1-71,0-5 1,0 1 80,-5 0 0,0-1-36,0 1 1,0 1 19,0 3 1,4-1 63,1 6 1,0-5-45,-5 5 1,0-1 3,0 1 1,0 3 2,0-3 0,0 3 13,0 2 1,0 0 51,0 0 0,0 4-71,0 1 83,0-1-66,0-4 0,0 5 28,0-1 1,-2 7-17,-3-2 8,4 4-5,-5 1-2,6 0-29,-7 0 25,-1 6 0,-4 2-103,2 6 1,-2 0 88,2 0 1,-3 5-17,-1 0 0,0 7-54,0-3 0,-5 4-11,0 2 0,-2-1-383,2 0 0,5-1 177,0-3 1,1-3-1855,9-7 1514,-1 0 1,6-6-863,4-3 1503,3-16 0,13-5 0,1-13 0</inkml:trace>
  <inkml:trace contextRef="#ctx0" brushRef="#br0">11375 4734 8064,'8'-14'-277,"-2"4"277,-6 1 928,6 6 1,-3-4-328,7 7 1,-1 0-87,6 0 1,-1 0-20,0 0 0,0 7 55,0 2 0,5 4-313,0 1 1,5-4-164,-5-1 0,6 1-1213,-1 4 1,-2-5 1137,2 1 0,-7-1 0,4 5 0</inkml:trace>
  <inkml:trace contextRef="#ctx0" brushRef="#br0">5161 4180 8274,'-14'-2'0,"0"-3"0,0 4-125,0-4 207,-1 3 1,6 2 1021,-1 0-355,7 0-777,-3 0 1,8 7 158,2 2 1,-1-1 93,7 2 1,1-1-26,8 5 0,-3 0-5,3 1 1,3-3-127,1-2 0,0 2-35,0-2 1,1-2-114,4 1 0,-4-4 111,0 5 1,-7-3-126,2 3 1,-3 1 101,-2-6 1,0 4 85,1-4-95,-7 6 24,4-3 0,-10 1 195,2 1 1,-4-2-102,-4 1 0,-4 9 34,-6-4 1,-2 5-189,-3 0 1,-5 3-221,-9 6 1,3 1-85,-3-1 0,3-1 146,1-3 1,7-4-1400,3-6 1593,10-6 0,-4 5 0,5-5 0</inkml:trace>
  <inkml:trace contextRef="#ctx0" brushRef="#br0">4948 5118 8190,'0'9'-535,"0"1"1,0-5 394,0 4 1,0-4 383,0 4 1,0-4 12,0 5 1,0-6-145,0 6 0,0-6 93,0 6 1,2-5-67,3 4 1,-2 1 65,6 4 0,-4 0-70,4 0 0,1 1-6,4-1 1,0 0-23,1 0 1,-1 0-13,0 1 0,0-6-7,0 1 1,2-3 32,3 3 0,-3-4-96,3-6 1,1 5 89,-1 0 0,5-1-51,-5-4 0,5-4 28,-5-1 1,4-6-16,-4 1 1,5-2-69,-5-2 0,6-1 76,-1 1 1,-2-5-63,2 0 0,-5 5 52,4 5 0,0-1-141,0-4 1,4 0 122,-3-1 0,-2 0-157,2-4 0,-5 3 52,4-3 1,-5-2-173,1 2 0,-8-1 60,-2 1 0,-6 3-599,2-3 2,-3 3 461,-2 2 0,0 5-292,0-1 0,-7 7 159,-2-2 1,-4 4 427,-1 1 0,-7 0 0,-1 0 0</inkml:trace>
  <inkml:trace contextRef="#ctx0" brushRef="#br0">5503 4933 8190,'8'6'-251,"4"-2"367,-2 5 1,-2-6 81,1 2 0,2-3-24,8-2 1,-3 0 70,3 0 1,1-2-233,-1-3 1,2 2 69,-2-6 1,-3-1-4,3-4 0,-2 1 85,2 4 1,-8-2-5,3 6 1,-3-5-145,3 6 0,-4-1 56,-1 5 0,-4 0 10,5 0 40,-7 6 1,3 2 16,-6 6 1,0 7-27,0 3 0,-6 10-290,-4 9 0,-7 11-109,-2 7 0,-6 6-41,1-6 1,-3 1-1,-1-5 1</inkml:trace>
  <inkml:trace contextRef="#ctx0" brushRef="#br0">22436 2744 8105,'-8'-14'0,"-4"6"149,10 1 1,-3 7 22,10 0 0,4 5 224,10 0 1,5 4-268,9-4 1,5 0 19,10-5 1,4-2-243,9-3 0,-2-2-6,2-8 1,-4-4-42,-5 0 1,-9 0-156,-10 5 1,-9 2-716,-5 2 338,-3-2 0,-12 12 9,-8 0 663,-11 6 0,-26 14 0,-3 2 0</inkml:trace>
  <inkml:trace contextRef="#ctx0" brushRef="#br0">22564 2815 8105,'-36'12'19,"2"-2"1,6 3 97,4-4 0,5-1 613,10 1-248,3-5 1,9 7-250,6-7 1,9 3 32,15-3 1,5-2-192,9 3 1,8-2 107,7 2 1,3-4-306,-8 4 1,-2-2-26,-8 2 1,-9-2-1,0 7 1,-13-6 73,-6 6 1,-4-1-87,-6 5 1,-3 7 77,-6 3 0,-12 3 80,-7 1 1,-13 7-76,-6 3 1,-9 4 78,-5 6 0,-5-4-36,-5 3 1,5-9 40,1-5 0,7-4 480,11-6 0,9-4 420,10-9-340,3 3 1,10-12-225,6 4 1,14-10-58,15-4 0,10-4-255,18-1 1,3-2 143,16-3 1,0 3-1009,-5-3 0,-8 4-31,-11 0 0,-11 7-535,2 4 1,-16 4 1397,-3 4 0,-1 4 0,-1 7 0</inkml:trace>
  <inkml:trace contextRef="#ctx0" brushRef="#br0">22521 3597 8175,'0'-14'-521,"2"1"539,3 3 0,3 4 121,6 6 0,0 0 231,0 0 1,-4 2-478,-1 2 1,-6 0 27,2 5 0,-3 5-20,-2 5 0,-7 2 82,-2-2 0,-5 1-26,-5 4 0,3 1 46,-3-6 1,3 0-23,2-5 1,1 1-49,4-1 0,1-5-17,3 1 104,4-7-25,-6 3 1,14-6 207,2 0 0,4 5-69,1 0 0,0 6-42,0-2 0,-1 4 18,-4 1 0,3 2 21,-8 3 1,1 1 4,-5 4 1,-2 1 2,-2-6 0,1 5-232,-7-5 0,5 1 110,-4-1 0,6-8-1262,-2 4 539,3-11 706,2 3 0,7-20 0,1-3 0</inkml:trace>
  <inkml:trace contextRef="#ctx0" brushRef="#br0">22877 3753 8175,'14'0'-69,"0"0"1,0 0-69,1 0 472,-1 0 614,0 6-1402,-6-4 1,-2 11 170,-6-4 1,-1-1-17,-4 2 0,-8 1 113,-6 8 1,-6-7-68,1 7 1,2-6 177,-1 6 0,5-3 141,-1-2 0,8-5 16,2 1 1,6-6 225,-2 6 1,5-5-2,5 4 1,4-6-77,10 2 0,3-3-181,7-2 0,-1-7 96,0-2 0,2-4-498,4-1 0,-6 4 351,1 1 0,5-7 0,-4-6 0</inkml:trace>
  <inkml:trace contextRef="#ctx0" brushRef="#br0">23204 3725 8128,'14'0'0,"-1"1"0,-4 4 0,-3 4 0,-6 10 0,-1 5 637,-4 9 0,2 2-391,-7 3 0,1-3-449,-5-7 1,4 4-145,1-4 0,6 2-407,-2-11 1,2 0 753,-2-5 0,-3-6 0,-6-1 0</inkml:trace>
  <inkml:trace contextRef="#ctx0" brushRef="#br0">22692 2076 8230,'0'-16'211,"0"28"1,-5 15 250,0 25-275,-6 1 0,8 10-471,-6 3 0,1-3 152,-2-1 1,-1-5-91,7-5 1,-3-5 286,3-9 1,2-9-40,-3-10 314,4-4-206,1-7 0,0-9-122,0-14 0,1-5-17,4-9 0,3-5-29,6-4 1,0 1-82,1 0 1,0-1-157,4-5 0,3 7 71,7 3 0,-5 4 91,-1 5 1,-1 4 120,2 6 1,1 1 207,-6 4 0,0 4-176,-5 10 1,-1 2 104,-3 8 1,1 5 100,-7 4 0,1 3-98,-5 1 1,-1 5-315,-4 0 1,2 1 119,-7-6 0,7 1-1096,-2-1 1138,4-6 0,7 5 0,2-5 0</inkml:trace>
  <inkml:trace contextRef="#ctx0" brushRef="#br0">23801 2673 7956,'8'-8'32,"4"-5"140,-4 5 1,7 0-41,-1 4-95,0 8 1,-4 4 123,-1 6 1,-1 5-121,1 0 0,-1 7 276,-3-3-183,-3 4 0,4-3 1,-6 0 0,0-1 64,0 6 0,-6 1-142,-4 3 1,-9 2 99,-5 3 0,-7 3-168,-2-3 0,-7 9 28,2 5 1,4-3-121,0-2 1,4-4-26,2-5 0,4-5-62,1-9 0,4-10 22,-5-9 1,6-4 139,0-1 1,2-12-236,1-7 0,3-13 57,2-6 1,4-8-23,6-1 1,0-7 117,0 2 1,2 3 82,2 2 0,4 4-10,6 5 0,1 5 145,-1 9 0,2 1 9,3 9 0,-4 3-106,4 11 0,-3 0 171,-2 0 0,5 7-31,0 8 0,2-1 101,-2 5 0,-2-2-50,7 2 1,0-3-66,4 3 0,-6-3-199,-3-2 1,-3 0-252,-2 0 0,-1 2-156,-4 3 0,-2-2 469,-7 7 0,-7-6 0,-1 2 0</inkml:trace>
  <inkml:trace contextRef="#ctx0" brushRef="#br0">24156 2957 7967,'0'14'245,"0"0"151,0 1 1,-6 4-174,-3 0 0,-6 0 14,-4-5 1,4 0-1201,-4 0 569,3 0-373,2 1 412,6-7 186,1-2 1,9-11 7,3 0 0,3 1 56,6 4 1,0 0 214,0 0 0,-1 1-69,-4 4 0,2 4 342,-6 10 0,0 3-147,-5 7 0,0-1 95,0 1 0,0-1 19,0 1 0,0-1 114,0 1 0,0-3-171,0-2 0,0-3 208,0-7-925,0 0 409,0-6 0,5-3-515,-1-10 1,7-3 291,-1-6 0,3-7-678,1-2 916,0-4 0,7-8 0,1-1 0</inkml:trace>
  <inkml:trace contextRef="#ctx0" brushRef="#br0">24469 3014 7777,'14'0'149,"1"0"0,4 0-32,0 0 0,1 0-23,-1 0 1,-2 0-192,7 0 0,-7 0-253,2 0 0,-3 0-200,-2 0 1,-4 0 62,-1 0 487,-5 0 0,-4-6 0,-8-2 0</inkml:trace>
  <inkml:trace contextRef="#ctx0" brushRef="#br0">24398 3227 8037,'-8'14'650,"-3"-4"-379,6-1 1,2-6-46,8 2 0,4 2 33,10-3 1,5 1-216,9-5 0,4-6 74,5-4 1,1-2-711,0-3 1,-6 1 59,1 0 1,-4-2 531,3-3 0,-5 3 0,3-4 0</inkml:trace>
  <inkml:trace contextRef="#ctx0" brushRef="#br0">24938 2843 8198,'8'15'756,"-1"-1"-350,-7 0 1,0 6 137,0 4 0,0 9 377,0 5 1,0 8-341,0 1 1,0 7 22,0-2 1,0-1-268,0 1 0,0-6-323,0 1 0,0-9-289,0-5 1,0-3-508,0-1 1,0-7-157,0-3 1,4-3 937,1-2 0,0 0 0,-5 0 0</inkml:trace>
  <inkml:trace contextRef="#ctx0" brushRef="#br0">23573 3014 9736,'-7'0'1281,"0"0"1,17-2-1054,-1-2 1,7 2-121,-7-3 92,-2 4 0,1 1 21,-4 0-56,-2 0 1,6 0 476,-3 0-450,-4 0 0,6 1 492,-7 4-430,0-3 0,0 5 233,0-2-119,0-3-161,0 4-215,0-6 234,0 0-230,6 0 0,-3 0 16,7 0-169,-7 0 145,3 0 1,-4 0 68,2 0 30,-2 0-29,4 0 1,-6 2-168,0 2 191,0-2-145,7 4 1,-4-6 125,6 0-159,-6 0 130,10 7-28,-5-6 1,6 7-9,0-3 1,-4-4 5,-1 4 1,-4 1-12,4-1 0,-4 2 15,5-3 0,-6-2-16,6 3 1,-1 1 20,6-1-9,-1 6 0,0-5 1,0 4 0,-4 1-1,-1-7 0,-4 7 40,4-1 1,-5-2 7,0 1 1,3-4 39,-3 4 1,1-4-41,-5 5 7,0-7 5,0 9 16,0-10-41,0 4-17,0-6-1102,0 0 738,0-6 48,0 4-61,0-4-151,0 6 282,0-6 84,-6 4 1,-2-9 25,-6 6 1,4-1-146,1 1-34,-1 4 1,-4-10 103,0 6 1,4-1-551,1 1 1,4 2-24,-4-7 0,5 6-840,0-6 1602,-4 1 0,0-12 0,-6-1 0</inkml:trace>
  <inkml:trace contextRef="#ctx0" brushRef="#br0">20531 3568 8203,'0'-14'-170,"0"6"-62,6-4 1,7 10 1660,6-3-898,6 4 0,-3-4-153,7 0 0,12-1-20,6 1 1,13-3-143,6-6 1,9-7-359,1-2 1,-1 1 228,-4-2 1,-6 0-203,-3-4 0,-1 1-590,-4 3 547,-3 4 0,-18 6-803,-2-1 1,-11 6 439,-4-1 1,-3 7 520,-2-2 0,-6 4 0,-2 1 0</inkml:trace>
  <inkml:trace contextRef="#ctx0" brushRef="#br0">21512 3113 8203,'14'0'0,"0"5"-611,1 0 1,3 0 341,1-5 0,2 0 258,-2 0 1,-3 0 109,3 0 0,-4 0-62,0 0 0,-1 0 72,0 0-33,0 0-76,1 0 0,-8 0 0,0 0 0</inkml:trace>
  <inkml:trace contextRef="#ctx0" brushRef="#br0">20659 3739 8278,'-8'0'-128,"-5"0"1032,12 0 0,-4 0-275,10 0 1,11 0-135,12 0 0,13-2-141,11-2 0,10-4-100,4-7 1,8 0-444,2-4 0,0-3 324,-5-7 0,-33 14 0,0 0-240,0-1 0,0-1 0,0 2 0,0 0 92,33-18 0,-13 4-740,-6 6 1,-6-3 46,-3 7 1,-13-4-266,-7 4 1,-7 0 201,-6 5 0,-4 4 769,-6 1 0,0-1 0</inkml:trace>
  <inkml:trace contextRef="#ctx0" brushRef="#br0">21654 3099 8278,'14'0'0,"0"0"204,1 0 0,-1 0 48,0 0 0,0 0 58,1 0 1,0 0-45,4 0 0,-3 5 32,3 0 0,-3-1 63,-2-4 1,0 0-108,1 0 1,-1 0 287,0 0-288,0 0 1,0 5-136,1 0 1,-7 6 166,-4-2 1,-2 6-163,-2 4 1,-8 3 75,-6 6 1,-8 13-12,-12 7 0,-3 7-518,-11 6 0,21-29 0,-3 0-6,-2 1 0,-2 0 0,-3 2 0,0 0 335,-1-2 0,0 0 0,0 1 0,0 1 0,2 1 0,1-1 0</inkml:trace>
  <inkml:trace contextRef="#ctx0" brushRef="#br0">21340 6795 10757,'6'13'-67,"8"3"76,5-2 1,-15-12-27</inkml:trace>
  <inkml:trace contextRef="#ctx0" brushRef="#br0">25314 6397 7054,'2'23'1,"11"-3"-19,-6-12 0,8-5-51,-1-12 0,0-7-79,0-13 0</inkml:trace>
  <inkml:trace contextRef="#ctx0" brushRef="#br0">25506 6378 10109,'3'11'630</inkml:trace>
  <inkml:trace contextRef="#ctx0" brushRef="#br0">25660 6389 10468,'10'-7'-109,"20"-20"-811,-13 12 444</inkml:trace>
  <inkml:trace contextRef="#ctx0" brushRef="#br0">25777 6355 7920,'0'8'0,"2"3"-1093,3-7 546,2 7 410</inkml:trace>
  <inkml:trace contextRef="#ctx0" brushRef="#br0">24000 4876 8071,'8'-8'-575,"-2"-4"852,1 10 1,-6 2 447,4 10 1,-4 10-965,-1-14 211</inkml:trace>
  <inkml:trace contextRef="#ctx0" brushRef="#br0">25934 4834 7987,'8'1'81,"-4"4"1,-2 3 145,-2 6 0</inkml:trace>
  <inkml:trace contextRef="#ctx0" brushRef="#br0">27566 5316 9496,'0'1'1</inkml:trace>
  <inkml:trace contextRef="#ctx0" brushRef="#br0">27383 5565 9688,'-1'1'-4</inkml:trace>
  <inkml:trace contextRef="#ctx0" brushRef="#br0">27250 5566 8195,'-4'-17'-194,"0"-7"129,4 5 1,0 0-22</inkml:trace>
  <inkml:trace contextRef="#ctx0" brushRef="#br0">30426 2047 8317,'-12'-28'-165,"2"-1"83,-2 7 0,10-3 462,-3 6 1,4-2-57,1 2 1,6 8-55,4-3 1,10 3-232,9-3 0,12 6-241,11 3 1,6 4 194,-1 1 0,3 1-57,-8 4 0,-9-2 276,-5 7 1,-13-1-91,-6 5 1,-5 5 8,-4 0 1,-4 7-74,-6-3 1,-3 9 200,-7 1 0,-5 8-177,-14 2 1,-1-1-275,-3 6 1,-2-10-26,-3-5 0,5-5-356,9-4 0,2-4 573,3-5 0,4 5 0,-6 2 0</inkml:trace>
  <inkml:trace contextRef="#ctx0" brushRef="#br0">30540 2744 8317,'8'8'381,"0"-2"169,-3-6 0,-2 0-146,6 0 0,-4 2 232,5 2 0,-1 4-440,5 6 1,-4 5 4,-1 0 1,1 7-202,4-3 0,0 4 0,0 2 0</inkml:trace>
  <inkml:trace contextRef="#ctx0" brushRef="#br0">19152 3113 8455,'6'-8'-479,"-3"2"1930,7 6-943,-7 0 1,8 6-329,-6 4 0,4 11 111,-4 7 1,0 7-169,-5 7 0,-2 6-19,-3-1 1,-1 4-180,-4-9 1,4 3-165,6-12 1,0 3-57,0-8 1,0 2-559,0-11 1,0-4-50,0-6-7,6-6 909,2 4 0,0-20 0,-1-3 0</inkml:trace>
  <inkml:trace contextRef="#ctx0" brushRef="#br0">19138 3028 8293,'-15'2'0,"1"2"0,0 0 480,0 5 1,-2 2-49,-3 8 1,2 3-161,-7 7 0,6 4-29,-1 0 1,8 11 12,2-1 0,6 3-15,-2-4 1,3 6 30,2-1 0,2 0-189,3-4 0,3-2 24,6-3 0,6-3-123,4-7 0,8 1 98,1-1 0,5-6-87,-5-3 1,6-5 100,-1-4 0,-1-5 9,1-10 1,-2-5 228,2-9 0,3-9-70,-3-10 0,3-8 4,2-1 0,-1-8-304,1-2 1,-7 0 177,-3-5 0,-10 4 47,-9 1 1,-6 6 12,-8 4 1,-15 3-175,-8 1 1,-17 2 65,-12 3 1,-3 5-230,-2 9 1,-6 5 63,-4 10 0,-7 4-263,-2 10 1,1 8-588,3 5 0,16 3 921,8-2 0,6-2 0,8 7 0,3 1 0,1 2 0</inkml:trace>
  <inkml:trace contextRef="#ctx0" brushRef="#br0">20630 5488 8219,'-6'-8'149,"4"1"1,-4 9 35,6 3 1,0 4 18,0 10 0,0 5 75,0 9 1,-1-1-85,-4 5-32,3-5 0,-6 8 324,4-7-284,2 6 0,-11-7 46,4 6 1,-4-5-30,-1 5 0,-2-7-103,-3 3 0,2-4 79,-7-2 1,1-1-467,-6-3 1,-4-4 218,0-6 0,-5-4-443,5-1 1,-5-7 205,5-2 0,1-7 22,8-7 1,-1-6 136,6-4 0,2-3 28,7-1 1,-1-5 92,6-1 1,1 3-72,4 7 0,0-1 249,0 6 1,6 2-34,3 7 0,10-1 109,5 6 1,9 1-28,5 4 0,3 0-31,2 0 0,4 4-38,1 1 0,-1 6-35,-4-1 1,-2 4 248,-3 5 1,1-4-75,-6 4 0,1 2 74,-6-2 1,-1 5-106,-3-5 0,2 1-115,-2-1 1,-3-3-152,-2 3 1,-5-3-299,-5-2 1,-2 0-614,-7 0 731,0-6 0,-7 3-1035,-2-6 1,-4-2 1221,-1-8 0,0-3 0,0-6 0</inkml:trace>
  <inkml:trace contextRef="#ctx0" brushRef="#br0">21242 5687 8149,'0'7'532,"0"6"594,6-11-669,2 10 1,3-10-530,3 3 0,2-4-14,8-1-74,3-6 1,-5-2-376,6-6 0,-1 4 226,-3 1 1,-4 6-404,-6-2 524,-6 3 188,-1 9 0,-14 7 0,-1 8 0</inkml:trace>
  <inkml:trace contextRef="#ctx0" brushRef="#br0">21270 5942 8149,'-6'8'0,"4"0"443,-2-3 161,2-3 0,4 4-138,2-6 0,7-5-6,13 0 1,1-6-495,13 2 1,0 1 139,5-1 1,1 5-103,3 0 1,-4 2 72,0 2-77,-1 6 0,-5 2 0,5 6 0</inkml:trace>
  <inkml:trace contextRef="#ctx0" brushRef="#br0">22493 5601 8180,'0'-22'65,"0"-3"-33,0 6 1,0-5-33,0 5 453,0 0-149,0 5-6,0-6 1,-6 4 181,-4-3 1,-3 8-274,-1 1 1,0 6-204,0-6 1,-7 7 129,-2-2 1,-3 5-102,3 5 1,-3 3 193,7 6-69,0 0-34,5 7 1,2-5-197,2 3 38,4 3 0,7-5-398,4 7 299,3-7 0,8 4 43,3-7 1,1 5-94,4 0 0,3-5 90,-3-5 0,-2 1 10,1 4 1,-5-4 77,1-1-86,-4 1 46,0 4 0,-3 0 221,-2 0-218,-4 0 98,-6 1 1,0-1 141,0 0 1,-1 2-118,-4 3 0,-3-3-25,-6 3 0,-1-4-70,1 0 1,0-3 6,0-2 0,0 1-770,-1-6 345,7-1 56,-4-4-885,4 0 539,0 0 307,2-6 415,6-2 0,6-6 0,2 0 0</inkml:trace>
  <inkml:trace contextRef="#ctx0" brushRef="#br0">22578 5644 8180,'14'0'-295,"-4"0"262,-1 0 1,-5 1-16,0 4 1,-2 3 348,-2 6 1,0 1 534,0-1 1,0 2-554,0 3-87,0-10-94,0 10-143,0-11 1,0 1 57,0 1 1,1-7-114,4 2 0,3-4 115,6-1 1,5-6-146,0-3 0,0-4 20,-5-1 0,-4-1-104,-1 1 0,-4 0 205,5 0-9,-7 0-64,3-1 478,-12 1-243,-2 0 1,-8 1 67,-3 4 1,-1-2-67,-4 6-114,-3 0 1,11 1 28,-3-1 1,8 0-190,2 5-240,6 0 1,-2 0-1191,10 0 772,9 0 773,8-6 0,13-2 0,1-6 0</inkml:trace>
  <inkml:trace contextRef="#ctx0" brushRef="#br0">23033 5246 8180,'-6'-8'-148,"3"-3"-1,-7 6 379,1 0 1,-4 7 381,4 3 0,-2-1-357,6 11 0,0-3-272,5 12 1,0 0 403,0 4-261,0 7 0,0 3 82,0 9 0,0 1 7,0 8 1,0 3 52,0 7-1212,0-3 1165,0-12-188,-6-2 0,4-13-155,-3-3 1,-1-4 52,1-5 0,-6-5-214,2-10 0,-4-3-965,-1-6 863,0 0 1,1-1-55,4-4 0,-4-4 479,4-10-40,-4-4 0,-8-5 0,-1 0 0</inkml:trace>
  <inkml:trace contextRef="#ctx0" brushRef="#br0">22735 5615 8180,'22'-7'0,"0"-4"350,-3 6-167,3 0 1,2 3-237,-1-2 94,1 2 1,0-4 251,-1 6-293,-5-6 0,9 4 0,-5-4 0</inkml:trace>
  <inkml:trace contextRef="#ctx0" brushRef="#br0">23005 5530 8180,'6'8'531,"2"-2"148,6-6 1,0 0 46,1 0-481,5 0-47,2 0 1,7 0-354,-1 0 96,7-6-235,-5-2 0,6-1-268,-3-1 1,-9 7-397,0-2-364,-7-3 1322,-9 7 0,5-12 0,-5 5 0</inkml:trace>
  <inkml:trace contextRef="#ctx0" brushRef="#br0">23218 5331 8180,'8'-8'55,"-2"2"0,-6 8 1427,0 2-1089,0 4 0,0 8 831,0 3-786,0 3 1,0 13 87,0 3 1,0 3 86,0 1 0,-5 6-212,1-1 0,-1-1-105,5-8 1,2-3-775,2-7 300,4-6 233,6 5 0,4-17-1542,6-1 684,-7-6-5,16-3 1,-6-1-1860,6-4 2667,-6-3 0,6-6 0,-3 0 0</inkml:trace>
  <inkml:trace contextRef="#ctx0" brushRef="#br0">23616 5488 8228,'0'14'0,"0"0"656,0 0-350,0 7 1,0 1 49,0 6-198,0 1 1,0-4-170,0 3-90,0-2 247,0 2-102,0-1 1,-1-11 87,-4 3-110,3-3 0,-4-7-303,6 0 201,0-5 0,0 0-163,0-8 0,0-11-266,0-8 244,0-4-80,6-2 1,2-5-198,6-4 1,1-3 175,-1-2 0,0 7 366,0 3 0,-1 3-37,-4 1 0,4 7-67,-4 3 475,4 10 285,1 2 1,-6 15 365,-3 6-660,-3 7 0,-2 9 569,0 3 0,-7-1-339,-2 6 0,1-5 114,-2 5-528,7-7 0,-3-1-54,6-6 1,0-11-152,0 1 109,0-9 1,1-1-92,4-8 1,3-6-1008,6-9 415,1-3 117,5-13 0,-4 0-383,3-2 0,1 2 426,-1 6 0,0 3-6,-5 2 0,-1 3 238,-3 7 377,2 6-159,-4 2 1,0 12 94,-3 4 0,-4 4 751,-1 5-338,0 3-446,0 6 0,2 1-180,3-1 1,-2-4-157,6 0 1,1-9-1075,4 0 1339,0-1 0,7-13 0,1 6 0</inkml:trace>
  <inkml:trace contextRef="#ctx0" brushRef="#br0">24270 5416 8104,'0'-7'0,"-1"-4"-60,-4 6 0,2 0-6,-7 5 0,1 2 1330,-6 2-541,1 4-356,-6 13 0,-1 2 74,-3 11 0,-2-3-103,2 7 1,3 0 113,2 5 1,8-2-261,2-3 0,6 0-60,-2-10 0,5 0-121,5-13 1,4 0-292,10-10 1,-3 0-533,3-5 443,3 0 76,-6-13 1,4 2-160,-5-12 0,4-1 160,0-5 1,-1-4-111,-3 0 1,-6-5 13,1 5 1,-2-3 9,1 7 1,-1-2 309,-3 7 1,-4 3 245,4 2 0,-3 8 796,-2 2-552,0 6 130,0-4-124,0 20 1,0 1-203,0 10 1,-5 8-8,0-4 0,-1 4-193,1-4 0,3 0-398,-2 1 0,2-2-1364,2-4 884,0-2 321,0-13 531,6 5 0,2-12 0,7 5 0</inkml:trace>
  <inkml:trace contextRef="#ctx0" brushRef="#br0">24412 5459 7922,'15'10'124,"-1"-1"1,0-4 807,0 4 0,2 5-464,3 5 0,-2 2-14,7-2 0,-5-3-290,5 3-79,-1 3 16,6-6 1,-6 4 148,1-6 0,-6-1-555,1-4 0,-5 4-1849,-5-3 1764,4-4 390,-12 0 0,12-6 0,-5 0 0</inkml:trace>
  <inkml:trace contextRef="#ctx0" brushRef="#br0">24725 5431 8294,'-14'6'286,"0"2"92,-7 6 1,4 7 557,-7 2 0,0 6-619,-4 4 1,-1-1-279,1 5 0,1-5-258,3 1 1,6-4-1426,8-6 1644,4 4 0,-1-11 0,0 5 0</inkml:trace>
  <inkml:trace contextRef="#ctx0" brushRef="#br0">25393 5104 7963,'-14'-7'0,"1"4"1262,4-6-757,-4 6 849,5-4-566,-6 7-424,6 0 0,-4 7 52,2 2 1,2 4-248,-1 1 0,-1 5-1,-4 0 1,-2 12 66,-3 3 0,4 2-28,-4 7 1,3-2-74,2 11 1,6 1-106,3 9 0,3-8-562,2 3 0,8-5-62,7 0 1,5-8-309,8-6 0,7-13 903,3-1 0,10 0 0,2-2 0</inkml:trace>
  <inkml:trace contextRef="#ctx0" brushRef="#br0">25791 5331 7931,'-7'6'1685,"0"2"-1306,7 7 1,2-3 0,3-1-48,4-1 1,10-2-277,5 1 1,3-3 97,1-6 1,2 0-105,3 0 1,-1-6-6,6-3 1,-7-4 62,2-1 1,-3-5-439,-1 0 1,-7 0 69,-3 5 0,-3 0-61,-2-1 0,-6 1 119,-3 0 1,-5 0-35,-5-1 1,-3 3 124,-6 2 0,-5-1-22,0 7 0,-5-1 206,5 5 0,-5 0-98,6 0 1,-6 0 359,5 0 1,-2 6 23,2 4 1,4 2 171,-4 2 1,3 5-128,2 0 1,-1 7 47,1-3 1,6 4-52,4 2 0,2 1-104,2 3 1,2-8-246,2 3 28,4-2 29,13-4 0,1-2-995,6-5 407,7-7-114,-5-2 1,11-6-607,-3 0 1,9-2 475,6-2 723,2-4 0,2-7 0,0 1 0</inkml:trace>
  <inkml:trace contextRef="#ctx0" brushRef="#br0">26687 5104 7974,'10'0'0,"-1"0"0,1 4 108,4 1 0,6 1 272,4-1 0,3 3-84,1 6 0,1 1-28,-1-1 1,1 0-182,-1 0 1,-6 0 164,-3 1 0,-3 0-55,-2 4 0,-6-3-18,-3 3 0,-5 3-65,-5 2 1,-15 4-132,-14 6 0,-15 3-230,-12 11 0,1 2-461,24-21 1,1-1 707,1 0 0,0 1 0,-5 2 0,0 1 0,0 1 0,-1-1 0</inkml:trace>
  <inkml:trace contextRef="#ctx0" brushRef="#br0">27526 5360 8187,'0'-8'620,"0"1"0,8 7-452,6 0 0,7 0-101,7 0 0,2 2-164,3 3 1,-1-4-202,6 4 0,-8-3-305,-2-2 1,-1-2-56,-8-3-116,0 4 589,-5-6 1,-7 7 184,-7 0 0,-8 2 0,-11 3 0,-3 3 0,-7 6 0,1 5 0,-1 0 0,-1 4 0,-3-4 0,3 5 0,-3-5 0,4 0 23,6-5 1,7-1 376,6-4-61,7 4 1,0-11 322,13 2 1,12-2-228,16-2 1,4-2-24,6-2 1,-4 0-327,3-5 1,2 1 178,-1-1-446,5 2 0,-8 1 0,4-2 0</inkml:trace>
  <inkml:trace contextRef="#ctx0" brushRef="#br0">28834 4677 7990,'-17'2'0,"2"3"0,9-4 337,-3 4-138,5-4 1,0 4 8,8 0 0,4 1 130,7-1 0,5-3-448,4 2 1,9-2 96,5-2 1,3-8-105,2-6 0,-2-2 69,-3-8 1,-2 1-26,-3-6 1,-3 5 13,3 1 1,-7 1-98,-3-2 0,-7-1-8,-2 6 1,-6 4-75,-8 6 0,-1 1 21,-4-1 0,-3 2 75,-6 7 0,-7 0 143,-2 0 1,-3 0-103,3 0 0,0 7 172,4 2 0,4 5 69,-4 5 0,5-1 200,4 5 1,-1 1-55,6 4 1,1 1 81,4-1 1,0 1-189,0-1 1,1-4-76,4 0 0,-2-7-190,6 2 1,6-5 151,4-4 1,0 1-552,-5-7 0,0 1 70,0-5 0,0-1-522,1-4 495,-1-3 441,-6-6 0,4-7 0,-4-1 0</inkml:trace>
  <inkml:trace contextRef="#ctx0" brushRef="#br0">29275 4592 7990,'30'0'-234,"3"0"0,-1 0 94,5 0 0,0 0-31,1 0 0,1 5 73,-6-1 0,-4 6 98,-5-5 0,-7 6 0,3-3 0</inkml:trace>
  <inkml:trace contextRef="#ctx0" brushRef="#br0">29588 4379 7990,'-10'0'249,"1"0"0,-1 8-75,-4 6 0,-2 6-135,-3 9 0,-3 4 7,-6 0 0,-6 5-157,1-5 1,-1 0 103,0-4 0,9-2-84,-3-4 1,10-2-121,4-7-458,0-6 669,12-2 0,-4-6 0,6 0 0</inkml:trace>
  <inkml:trace contextRef="#ctx0" brushRef="#br0">29687 4293 7990,'6'10'-57,"4"-1"0,1 6 260,-2 3 0,-1 9 379,-3 2 1,-3 1-310,2 8 1,-2 0-124,-2 4 1,0 1-246,0 0 0,0-2 73,0-3 1,0 3-194,0-3 1,0-2 119,0 2 1,0-7-464,0 3 0,0-11-137,0-4 310,0-3 0,0-10 25,0-6 0,-5-8 360,0-11 0,-6-9 0,4-8 0</inkml:trace>
  <inkml:trace contextRef="#ctx0" brushRef="#br0">29659 4336 7990,'20'-14'0,"-2"6"-198,5 3 1,1 4 92,4 1 1,1 0 411,-1 0 0,1 0-48,-1 0 1,-4 1-69,0 4 0,-7-2-37,2 7 0,-10-6 23,-4 6 1,-3-1-92,-2 5 1,-8 1-110,-6-1 1,-7 5 49,-7 0 1,-1 6-207,1-1 0,-1-2-390,1 2 0,6-7 99,3 2 470,3-3 0,2-2 0,0 0 0</inkml:trace>
  <inkml:trace contextRef="#ctx0" brushRef="#br0">30313 4251 7990,'-16'1'0,"-3"4"0,-5 0-291,-9 9 0,1 0 402,-5 15 0,0-3 598,-1 12 1,0 0-269,10 5 0,-2 4-142,11 1 0,6-6-422,9-4 1,2-5 118,2 5 1,8-11-231,6 2 1,13-10 189,11 0 0,5-10-772,4-4 1,-1-4 815,6-1 0,-6-6 0,3-2 0</inkml:trace>
  <inkml:trace contextRef="#ctx0" brushRef="#br0">30682 4379 8012,'15'4'-940,"-1"1"0,5 1 870,0-1 0,6-3-59,-1 3 1,-1-4 313,6-1 1,-9-1-85,9-4 0,-9-2-16,4-2 0,-8-4-51,-2 4-12,0-4 1,-12-1-72,3 0 1,-4 4-1,-1 1 0,-6 1 14,-4-2 0,-2-1-97,-3 7 0,-3-3 6,-1 3 1,-7 2 125,3-3 0,-4-1 0,-2 1 0,6 0 113,-1 5 0,2 0 182,-2 0 0,4 7-148,5 2 1,3 4 117,2 1 1,-2 2 2,2 3 1,-3 8 184,-1 6 1,2 6 19,2-1 0,-1 7-65,6-3 1,1-1-348,4-8 1,6-3 97,3 4 1,6-11-706,4-4 0,3-5 153,6-4 0,7 1-102,3-6 1,3-7 54,2-7 0,-1-10-737,1-5 1052,-7 4 1,-1-7 0,-7 5 0</inkml:trace>
  <inkml:trace contextRef="#ctx0" brushRef="#br0">31194 4236 8085,'14'7'-60,"1"2"1,-1-1-39,0 2 0,0 1 351,0 8 0,1-2 309,-1 7 0,-5-1-240,1 6 0,-7 1-72,2 3 0,-5 2-112,-5 3 0,-4 3-157,-10-3 0,-5 3-337,-9 1 1,-4 1-84,-5 0 0,-7-1-2505,-3 1 2944,-4-7 0,-7 5 0,-2-4 0</inkml:trace>
  <inkml:trace contextRef="#ctx0" brushRef="#br0">28621 5232 7297,'6'-8'118,"4"3"1,10 3 211,9 2 0,13 5-378,15 0 114,0 0 0,12-1-416,-2 1 1,2 0 340,2-5 0,-29 0 0,2 0-99,3 0 1,0 0-1,4-1 1,1 0 136,3-1 1,-1 0 0,-1-1 0,0-1-188,-3 0 1,0-1 0,5-2 0,2 1 213,2 1 1,0 1 0,0 0 0,-1 0 84,-1-1 1,0 0-1,-3 1 1,-1 0-9,-3 0 0,0-1 0,4 1 0,1 2-40,-1 1 1,1 2-1,-3-1 1,-2 0-200,-4 0 1,-2 0 0,-2 0 0,-1 0 15,39 0 1,-6 0 91,2 0 0,-8 1-78,-1 4 1,-12-4-621,2 4 1,-15 2 695,1-3 0,-10 6 0,0-6 0,-3 0 0,-1-3 0</inkml:trace>
  <inkml:trace contextRef="#ctx0" brushRef="#br0">31009 3881 8021,'8'0'-511,"-1"0"329,-7 0-154,0 0 450,0 6 0,0-2-71,0 5 1,0-4-42,0 4 1,-2-4 2,-3 4 0,-3-1-6,-6 2 1,1 2-13,4-2-3,-4-4 35,5 7-77,1-12-195,0 6 222,7-7 140,7 0-127,0 0 0,8 0 138,-1 0 0,-5 1 52,1 4 1,-7 3 183,2 6 1,-4 2-106,-1 3 1,0-2 105,0 7 1,0-2-301,0 2 1,0-4 129,0-5 1,-4-1-232,-1 0 1,2-6 73,7-3 0,0-4-596,5-1 0,2 0 14,8 0 552,3-6 0,7-8 0,-1-8 0</inkml:trace>
  <inkml:trace contextRef="#ctx0" brushRef="#br0">28734 5644 8016,'-14'-6'-291,"0"4"1123,0-4-588,6 6 1,3 6-17,10 3 1,4 4-142,10 1 0,3-4-160,7-1 1,-1-6-140,1 2 164,6-3 0,-10-2 17,3 0 1,-4 0-93,0 0 1,-4 0-286,-6 0 1,-6 1 172,-3 4 1,-3-2-201,-2 7 1,-2-6 78,-3 6 0,-4-1 225,-10 6 1,-3-1 130,-7 0 0,1-4 0,-1-1 0,3-6 0,2 2 0,0-2 0,10 2 293,-10-4-76,21 6 103,-10-7 1,21 0-43,7 0 1,5 0-152,9 0 0,-1 1-73,0 4 1,-1-2-97,-3 7 1,-3-6 85,-7 6 1,-2-5-113,-2 4 0,1 1-60,-6 4 1,-5 0 63,-5 0 0,-8 0 26,-1 1 0,-6 0 79,-9 4 1,-1-1 8,-3 5 1,-2-5 19,-3 1 0,0 1 19,10-1 0,-2 0 14,11-5 1,2-4 393,7-1-354,4-5 0,7 7-47,4-7 0,5 1-112,9-5 0,11-5-31,12 1 1,2-7-234,9 1 1,-6-4 107,5-5 1,-29 11-109</inkml:trace>
  <inkml:trace contextRef="#ctx0" brushRef="#br0">30327 5914 7931,'0'14'-36,"5"-4"195,-1-1 0,7-1 52,-1 2-137,9 2 1,3-10 44,6 3 0,2-4-156,4-1 1,2-1-42,7-4 0,-2-2 63,-3-2 1,1-7 134,-6 7 0,-6-7 0,-8 6 0,-5-2-138,-4-2 1,-4-1 0,-6 1 0,0 0-76,0 0 1,-6 4-89,-4 1 0,-9 1 95,-4-2 1,-4-2 221,-2 2 0,-4 2-330,0-1 1,-2 4 126,2-4 1,8 6-251,-4-2 0,10 3 417,0 2-101,4 0 0,0 0 511,1 0-282,6 7 1,-3 2 15,6 10 1,-4-2-56,4 7 0,-1 0-83,1 4 1,4-1 34,-4-3 0,3 1-55,2-6 1,0 5-18,0-5 1,7 0-152,2-5 0,5 0 79,5 0 0,-1-4-191,5-1 0,3-6-26,7 2 1,-3-3-285,3-2 0,2 0 68,-2 0 1,5-7 12,-5-2 423,0 3 0,2-13 0,1 3 0</inkml:trace>
  <inkml:trace contextRef="#ctx0" brushRef="#br0">29303 5886 7470,'-6'14'335,"4"-5"-381,-2 1 0,0-7-384,0 2 424,2-4 0,-6-1-21,3 0 53,4 0 1,-7 0 35,3 0-60,4 0 0,-6 2-56,7 3 132,0-4-78,0 5 14,0-6 1,0 2 121,0 3 260,0-4-69,0 6-288,0-7 1,-1 0 365,-4 0-220,3 0-294,-4 0 190,6 0-203,0 6 136,0-4-239,0 4 37,0-6 0,2 5 98,2-1 1,-2 3-702,3-3 791,-4-2 0,-1 11 0,0-5 0</inkml:trace>
  <inkml:trace contextRef="#ctx0" brushRef="#br0">29118 6113 8124,'10'0'-1087,"-1"0"905,1 0 1,4-5 116,0 1 1,-4-1 159,-1 5-106,1 0 1,-1 0 158,1 0 22,-7 0 57,3 0 1,-6 1-114,0 4 0,0 5 80,0 9 1,-5-2 41,1 7 0,-7 4-72,1 5 1,2 2 57,-1-2 1,4-8-146,-4 4 0,5-5-7,0-1 1,0-2 210,0-7-389,2 0 161,-4-6 0,4-2 50,-3-6 0,4-1-218,-4-4 1,-1-3 103,1-6 1,-6 1-339,2 4 0,1-4-1,-2 4 0,7 1-139,-2-2 0,4 1 137,1-5 0,0 4 352,0 1 0,0-7 0,0-6 0</inkml:trace>
  <inkml:trace contextRef="#ctx0" brushRef="#br0">29275 6113 8124,'19'5'0,"0"0"0,0 4 43,-5-4 0,0 1 179,0-1 0,-4-2-165,-1 6 0,-4-4 312,4 5-1036,-5-7 506,2 9 1,-12-8 36,-4 5 0,-2-4 139,-3 4 1,0-4-153,-4 5 0,3-6 11,-3 6 1,8-6 59,1 6 264,1-7-221,1 10 152,2-12 1,12 6-53,3-7 1,6 0-42,4 0 0,-2 0-32,7 0 0,-1-2-89,6-3 1,-1 2-59,1-6 1,-6 4-555,1-5 697,-7 7 0,4-9 0,-7 4 0</inkml:trace>
  <inkml:trace contextRef="#ctx0" brushRef="#br0">29573 6113 8124,'8'0'-89,"-1"2"118,-7 2 0,0 6 206,0 9 1,0 3 221,0 6 1,0 6-452,0-1 0,-2 1 96,-3 0 0,4-9-285,-4 3 0,3-7 29,2 3 154,0-7 0,13 3 0,3-5 0</inkml:trace>
  <inkml:trace contextRef="#ctx0" brushRef="#br0">31080 5388 8626,'0'10'43,"0"-1"1,-6-6-149,-3 2 1,-4 3-299,-1 1 0,-5 4-124,0 1 1,-5-4 219,5-1 0,0 1 184,5 4 1,0 0 141,0 0 1,4 0-65,1 1 1,5-1 64,0 0 0,2-4-20,2-1 0,0-4 236,0 4 62,6-6 0,4 4 28,9-7 1,-3-5-109,3 0 1,-2-6-58,2 2 0,-3 2-9,3 3 0,-3-3-9,-2 3 1,-5-1 5,1 5 0,-7 1-5,2 4 0,1 3 40,-1 6 0,-2 2-1,-8 3 0,2 3 183,-7 7 0,3-1-60,-3 0 1,-3 1-54,4-1 0,1-6-88,-1-3 1,4-3-45,-5-2 136,7 1-298,-9-8 1,4 0-25,-7-7 1,-3-5-313,-1 0 0,-7-4 195,3 4 182,-11 0 0,-2-1 0,-7-2 0</inkml:trace>
  <inkml:trace contextRef="#ctx0" brushRef="#br0">20545 8473 8088,'-13'2'0,"4"2"168,3 4-168,6 6 0,0 2 960,0 3-394,0-3-270,6 5 0,-3-6 24,7 4 1,-1-3-119,5 3 1,2-5 29,3-4 0,0 1-93,9-7 0,-1 0-139,11-9 1,-3-5 155,8-9 0,-4-3-284,9-6 1,-4-7-50,-2-3 0,-1 2 146,-3-2 0,-9 6-295,-10-1 177,-3 3 1,-4 2-88,-2-1 1,-4 6 119,-6-1 0,-3 7-89,-7-2 1,-1 3 61,-12 2 0,-6-1 111,-4 1 0,-6 2 33,1 2 0,-3 4 149,-2 6 1,5 6 299,0 4 1,2 9-218,-2 4 0,-2 6 293,7 4 0,5 3-184,4 7 0,0-1-7,-4 1 1,6 0 48,3-1 0,3 7 17,2 4 0,6-3-217,3 2 0,4-8 28,1-1 0,6-2-221,3-8 0,6 0 67,4-4 1,1-7-56,4-3 1,3-10 70,-4-4 1,10 2-53,5-3 0,7-5 21,7-9-83,-6-2 0,20-4-365,-9-3 1,3-3-1206,-3-7 1058,-7 1 1,-6-1 551,-6 1 0,-6-5 0,1 0 0,-3 1 0,-1 2 0</inkml:trace>
  <inkml:trace contextRef="#ctx0" brushRef="#br1">6071 6483 8389,'-7'0'740,"0"0"0,7 6-673,0 3 1,2 6 19,3 4 0,-4 4 132,4 11 0,1 2-15,-1 7 1,1 5-38,-1 5 0,-3 7-237,2 1 0,-2 6 156,-2-6 1,-2 1-146,-2-5 1,2-2 176,-3-3 0,-1-3-258,1-6 1,0-4-96,5-6 0,0-1-34,0-13 1,-1-6-343,-4-9 1,4-4 89,-4-4 521,3-11 0,2-13 0,0-8 0</inkml:trace>
  <inkml:trace contextRef="#ctx0" brushRef="#br1">6057 6682 8326,'0'23'523,"0"1"0,-6 8-248,-4 10 1,-4 3-304,-5 7 1,2-6 68,-7 1 1,5-8-58,-5-1 0,12-12-144,-2-3 0,4-10-362,1-4 1,2-7-281,7-2 0,0-13 802,0-10 0,7-11 0,1-2 0</inkml:trace>
  <inkml:trace contextRef="#ctx0" brushRef="#br1">6143 6795 8326,'20'8'-285,"4"7"0,3 4 1106,1 4 0,0 4-249,1-3 1,-1 1-430,1-1 1,-1 1-144,1-6 0,5 6 0,3-3 0</inkml:trace>
  <inkml:trace contextRef="#ctx0" brushRef="#br1">5602 6213 7656,'-8'0'1357,"2"0"-1146,0-7-82,4 6 44,-4-12 0,6 10 111,0-7-57,0 7 67,0-3-127,0 0 154,-7 4-338,0-4 1,-8 7 85,1 4 1,0-2-74,0 7 1,-2-6 50,-3 6 1,3-2-33,-3 1 0,3 4 31,2-4 0,0 10 20,0 5 0,0 3-18,-1 1 0,3 7 12,2 3 0,-2 8 121,2 1 1,4 5-105,1-4 0,3 4 80,2-5 1,7 5-128,2-4 0,4-7-25,1-8 0,2-6-121,3-8 0,-3-2 120,3-12 0,3-13-104,1-11 0,0-13 79,0-5 0,-1-6-140,2-5 1,-3 4 77,-7-3 1,0-2 62,0 2 0,-6 4 9,-3 5 1,-4 6 129,-1-1 1,-1 8-67,-4 1 1,2 7 172,-7-2 1,3 8-79,-3 1 1,2 7 36,3-2-133,4 4 1,-5 9 36,6 6 1,0 7-85,0 7 0,0 2 71,0 3 0,0-3-169,0 3 1,6 2-129,3-2 1,2-1-372,-1-8 0,7-4-410,-2-6 0,2-1 447,-3-4 0,0 2-76,1-6 1,-1-2-198,0-7 828,0 2 0,0-17 0,1 3 0</inkml:trace>
  <inkml:trace contextRef="#ctx0" brushRef="#br1">5830 6483 8211,'9'6'1451,"1"3"0,-7 10-960,2 5 0,-4 5-372,-1 4 1,0 3 143,0 7 1,0-2-264,0-3 0,6 3 0,2-5 0</inkml:trace>
  <inkml:trace contextRef="#ctx0" brushRef="#br1">21540 8530 8320,'15'-6'1151,"0"-1"-683,4-2 1,5-4-771,9 4 296,-3-4 1,3 4-301,-9-1 249,3 7 1,-7-8-1409,4 6 1018,-3 0 1,-13 7 101,-4 3 0,-2-1 345,-2 11 0,-6 2 0,-2 11 0</inkml:trace>
  <inkml:trace contextRef="#ctx0" brushRef="#br1">21725 8658 8309,'-20'14'-284,"2"0"-396,-5 0 2139,5-6-217,-2-1-654,12-7 0,1-2 51,7-3 0,8-1-394,7-3 0,10-4-229,8 3 0,6-2 39,-1-2 0,5 4-156,4 1 0,-1 4 101,6-5 0,1 7 0,3-3 0</inkml:trace>
  <inkml:trace contextRef="#ctx0" brushRef="#br1">23118 7862 8210,'-7'-43'-128,"-4"5"-65,6 0 1,-5 7 391,6-3 1,-3 11 346,3 4 1,2 3-536,-3 2 139,-3 6-115,7-5-130,-6 12 1,3 1 97,-1 9 1,0 12 28,5 7 0,0 7 109,0 8 1,2 7 90,3 7 1,-2 8-173,6 11 1,-6-2-247,0-34 0,-1 0 0,0 39 418,-2 2-1629,-7-4 1247,-1-6 0,-6-7-320,0-8 1,1 0 184,4-9 0,-4-6-75,4-8 1,-5-6-90,-5-8 449,3 0 0,-5-11 0,7 6 0</inkml:trace>
  <inkml:trace contextRef="#ctx0" brushRef="#br1">22550 8331 8180,'35'0'263,"7"0"1,4 0 417,6 0 1,5-5-61,5 0-2398,-1-6 1866,-4 10 1,0-12-102,0 4 0,4-4-80,1-1 0,0 0-1171,-5-1 1263,-7 7 0,-1-4 0,-6 4 0</inkml:trace>
  <inkml:trace contextRef="#ctx0" brushRef="#br1">23787 7904 8273,'-7'-8'494,"6"2"1,-7 6 213,3 0-463,4 0 0,-12 2 187,3 2 1,-2 12-75,-2 13 1,-1 7 116,1 11 1,0 4-104,0 6 0,1 4-68,4 1 0,2 6-1634,7-2 1249,0 4-464,7-5 1,2 1 301,10-9 1,16-4 0,9-10 0</inkml:trace>
  <inkml:trace contextRef="#ctx0" brushRef="#br1">24512 8046 7980,'-6'-14'0,"-1"0"382,-2 0 0,-4 1 181,4 4 133,-4-4-264,-1 12-198,0-12 1,-1 11-110,1-2 0,-5 2 155,0 2 0,-5 0-14,6 0 0,-3 6 0,2 4 0,3 2 0,-3 3 1,-1 5-41,1 4 0,0 3 14,5 1 0,-1 1-113,1-1 98,0 7-82,0-5 1,1 6 28,4-3 96,2 4-174,7-1 1,0 3-99,0-5 1,7 2 126,2-8 1,5 1-140,5-15 1,3 2-9,7-11 0,-1-2-218,1-8 1,4-9-317,0-10 270,13-9-115,-8-3 0,11-9-269,-7-2-335,1 3 795,0-5 1,-7 5 25,-3-4 1,-9-1 98,-5-3 0,-3 8 1,-2 6 1,-6 6 42,-3-1 1,-4 5 181,-1 4 0,0 8 907,0 7-825,-6 6 1,-2-2 636,-6 10 1,-1 9-339,1 9-274,0 4 0,0 10 76,0 5 0,-1 1-134,1 4 1,6-7-127,3-2 0,-1-5-106,1 5 1,1-11-416,4 1 0,1-7-1484,4 2 985,-3-5 88,4 2 1,-1-6-1881,-1 1 2750,1-1 0,1 6 0,2 3 0</inkml:trace>
  <inkml:trace contextRef="#ctx0" brushRef="#br1">24881 8317 7855,'0'9'387,"0"1"1,0 1 577,0 8 1,-4 3-654,-1 6 0,-4-3-334,4 4 0,-5-5-277,6 4 0,-3-1 299,3-8 0,2 6 0,-4-3 0</inkml:trace>
  <inkml:trace contextRef="#ctx0" brushRef="#br1">25251 8544 7930,'8'0'648,"-2"0"0,-1 2-192,0 2 0,0 0 223,-5 5 1,-2 2-390,-3 8 1,-9 6-346,-10 13 0,-10 2 55,-9 12 0,-12 0 0,22-24 0,1 1 0</inkml:trace>
  <inkml:trace contextRef="#ctx0" brushRef="#br1">8815 3924 8090,'-9'-7'-534,"-1"-2"0,6-2 0,-6 1 1052,7-2 1,-5 5 126,3-2-17,4 3 191,-5 6-572,6 0 159,0 0 1,1 6-170,4 3 0,-2 6 71,7 4 0,-3 4-42,3 10 0,1 1 51,-6 8 1,-1-2-82,-4 7 1,0 2-23,0-1 0,0 5-35,0-1 0,0-1 0,0 1 1,0-8-158,0-1 0,0-2 27,0-8 1,0 3-217,0-7 1,0 1 132,0-11 0,0 0-904,0-5 279,0-6-64,0-2-168,0-6 120,0 0 0,0-11-325,0-3 1,2-13 1095,3-6 0,3-3 0,6-13 0</inkml:trace>
  <inkml:trace contextRef="#ctx0" brushRef="#br1">8958 3838 8202,'9'0'-318,"1"0"1,-6 0 722,6 0 0,-1 0-139,5 0 1,1 0-111,-1 0 0,0 0-83,0 0 1,5 0 80,0 0 1,2 0-64,-2 0 0,-2 0 58,7 0 0,-5 0-182,4 0 0,-5 0-189,1 0 241,-3 0 0,-2 0-76,0 0 1,-4 5 149,-1 0-103,-6 6 0,8-3 41,-6 6 1,4-4-28,-4-1 0,2 1 23,-3 4 1,-1 2-26,7 2 0,-7 0 35,2 6 1,1-5 0,-1 4 1,0 6 138,-5 4 1,0 6-140,0-1 0,1 3 21,4 2 1,-4 1-3,4 4 1,-3 1-128,-2 3 1,5 0 125,-1-10 0,1-2-451,-5-12 1,5-1 37,-1-3 1,1-4-606,-5-5 302,0-1 1,-6 0 659,-4 0 0,-9 1 0,-3-1 0</inkml:trace>
  <inkml:trace contextRef="#ctx0" brushRef="#br1">8844 4791 8202,'-8'-6'-294,"2"4"541,6-4 1,6 6 369,3 0 0,10 0-359,5 0 0,1 0-38,-1 0 1,8 0 124,-4 0 0,4-2-114,-4-3 0,2 2-127,3-6 0,4 1-47,5-2 1,-4-1-298,0 7 1,-2-6 220,2 5 19,-3 1 0,-6 4 0,-1 0 0</inkml:trace>
  <inkml:trace contextRef="#ctx0" brushRef="#br1">8488 5274 8375,'-14'0'0,"0"0"0,0 0-825,0 0 568,-1 0 1,1 0 225,0 0 1,-2 7 363,-3 2 1,-3 4-350,-6 1-47,-1 6 0,-6 3-20,-3 5 0,-4 7 121,-6 3 1,-2 4-403,-7 6 0,6 7 384,4 7 0,25-29 0,0 2-36,-21 31 1,20-29 0,-1 0 5,0 1 1,0 0 0,0 3-1,-1 0-1,2-1 0,-1 1 1,1-2-1,0 1 1,-3 0 1,0 0-1,6-3 1,1 0-6,-1 2 0,2-2 1,-14 25-118,4-5 0,6-10 117,3 0 1,9-4-241,5-5 0,-1-5-118,1-9 373,1-4 0,10-5 0,2-1 0</inkml:trace>
  <inkml:trace contextRef="#ctx0" brushRef="#br1">7365 6341 8375,'0'14'0,"-1"6"-461,-4 4 1,2 4 123,-7 6 0,1 2 530,-5 7 1,1-1-144,3 1 0,-1-2 208,7-3 0,-6-5 105,5-9-141,1 3 0,5-13-103,4 0 1,5-6-43,8-8 0,11-13-137,9-6 1,16-11 114,7-3-353,7-6 0,-30 18 0,1-1 1,1-3-1,-1-1 0</inkml:trace>
  <inkml:trace contextRef="#ctx0" brushRef="#br1">9214 5459 8468,'0'29'-479,"0"5"-59,0 4 0,-2 3 448,-3 2 1,4 6 364,-4 3 0,3 2-278,2-2 0,0 2-157,0-7 0,-4 3 68,-1-7 0,-1 8-223,1-9 0,-3 3 315,-6-8 0,-1 5 0,1-6 0</inkml:trace>
  <inkml:trace contextRef="#ctx0" brushRef="#br1">9043 6213 8431,'0'34'-892,"5"3"668,-1 5 1,1 1 649,-5 0 0,2-1-61,2 1 1,-2-2-475,3-3 0,1-3 10,-1-7 1,1-11 107,-1-2 1,3-11 40,6 1 0,0-11 30,0-8 0,5-13-278,0-11 0,10-8 94,-6-1 0,12-7-74,-6 2 1,-4-3-1,-5-2 1</inkml:trace>
  <inkml:trace contextRef="#ctx0" brushRef="#br1">9882 5289 8436,'25'-2'0,"3"-3"0,-1 4-31,11-4 0,0 10 60,5 4 0,-5 8-149,0 2 113,-7 7 0,9 2-20,-7 10 0,0 5 184,-4 4 0,1 4 7,3 5 1,-2 8-442,7 2 0,-1 2 130,0-2 80,-2-9 1,-11-3-324,0-7 197,-7 1 94,4-12 1,-9-1-373,-2-7 239,-4-6 1,-6 4-343,0-8 574,0 1 0,-13-4 0,-2-1 0</inkml:trace>
  <inkml:trace contextRef="#ctx0" brushRef="#br1">10465 6298 8246,'15'20'0,"4"4"0,-1-2-394,6 2 0,-2-7 339,1 2 1,3 0 358,-7-5 1,0 4-122,-5-9 0,0-2 191,0-3-184,0-2 0,-1-4-49,-3-2 1,-4-4 17,-6-7 1,0-5-12,0-4 1,-2-3-551,-2-1 0,-4-5-48,-7 0 1,-5-7 449,-4 2 0,-9-3 0,-3-2 0</inkml:trace>
  <inkml:trace contextRef="#ctx0" brushRef="#br1">10180 5217 8151,'15'-17'-552,"-1"3"1,2 9 508,3 0 0,3 4 318,6 1 0,8 8-200,7 6 0,6 6 2,8 9 1,6-1-2042,3 1 2025,4 5 1,-5-4-32,-4 4 1,-5-3-34,1 2 0,-1-1-112,15 6 138,-34-22 0,1 0 0,1 1 0,1 0 25,-2-2 0,0-1 0,0 0 1,1 0-8,-1 0 1,0 1 0,3 1 0,0 1 28,-1-1 0,0 1 0,6 3 0,0-1 80,4 0 1,0 0-1,-1 4 1,1 0-821,3 0 1,-2 2 819,-3 1 1,-1 1-102,5-1 0,0-1 0,-2 0 1,0 0 61,4-1 1,1 0-22,-1 1 1,-2 0-155,-8-3 0,-1 0 1,0 3-1,-1 1-221,-4-2 1,0-1-1,-2 0 1,1-1-13,1 2 0,-1-1 0,28 15 297,-8-5 0,1-3 0,-7-1 0,-2-1 0,0 0 0</inkml:trace>
  <inkml:trace contextRef="#ctx0" brushRef="#br1">12512 6483 8035,'-22'-21'-34,"1"12"0,13-6-34,4 11 864,2 2-301,2-4-247,0 6 0,8 5 49,6-1-101,1 7-4,11-3 1,-2 11 172,9 0 0,-1 2-191,6-2 0,-5-2-2,5 7 0,1-5-57,9 4 0,-2-5-228,6 1 0,-2-8-410,2-2-425,4-6 897,-12 4 0,0-14-780,-6-2 704,-6-10 0,-4-3-432,-9-7 391,-3 1 1,-8-2 27,-4-3 0,-2-8 24,-2-7 1,-2-2-210,-2-2 325,-4 6 0,-8-20 0,0 9 0,2-2 0,3 1 0</inkml:trace>
  <inkml:trace contextRef="#ctx0" brushRef="#br1">8261 3057 8492,'-13'-23'0,"4"4"0,-4-1-521,4 1 0,-4-6 232,-1 1 327,0-3 1,-7-1 316,-3-1 0,-2 1 6,-3-1-201,-6 7 1,4-1-28,-7 8 0,-2 4-95,-7 11 0,-10 8-178,-9 6 1,20 1 0,-1 4-220,-5 3 0,-1 3 0,-4 1 0,1 2 199,3 0 0,1 1 1,-1-2-1,0 1 39,10-2 0,1 0 0,-3 1 0,0 0-47,4-3 0,2-1 0,2-2 0,2 1 20,-12 16 1,8-8-314,15-2 399,3 1 1,13-14-373,4 4 434,8-9 0,11-4 0,7-6 0</inkml:trace>
  <inkml:trace contextRef="#ctx0" brushRef="#br1">6910 3014 8492,'-14'14'-596,"0"2"762,0 3 1,-2 5 123,-3 9 1,1 9-174,-5 10 0,-1 4-148,-4 1 1,1-7-401,3-2 567,4-11-34,12-2 0,1-13-113,7-3-53,7-9 1,10-4-63,16-6 1,23-11 39,19-3-230,-28-1 1,1 0 0,2 3 0,1 0 0,6-5 0,0-1 0</inkml:trace>
  <inkml:trace contextRef="#ctx0" brushRef="#br1">6711 3483 8485,'-8'-8'-2035,"2"-5"2113,6 12 47,0-12-33,0 12-10,-6-6 24,4 7-153,-4 0 0,6 2 115,0 3-68,0-4 0,6 12 0,2-5 0</inkml:trace>
  <inkml:trace contextRef="#ctx0" brushRef="#br1">7990 4122 8578,'2'1'-44,"17"-1"-265,-11-1-295</inkml:trace>
  <inkml:trace contextRef="#ctx0" brushRef="#br1">26047 7904 8102,'0'-20'0,"0"2"48,0-5-25,-6 5-10,4-2 1,-10 6 876,2-1 1,-9 3-286,-4 2 1,-6 4-231,-4 6 1,-3 0-66,-7 0 0,5 6 14,0 4 1,13 2-277,1 3 1,8 0 66,7 4 0,3 2-389,6 3 0,11 2 215,3-2 0,14 8 50,1 1 1,4 0-153,0-5 1,-3 1-133,3-1 1,-4-1 110,-5-3 1,-1 1 66,-9-6 1,4 5 150,-9-5 1,-2 4-59,-3-4 0,-2 5 116,-2-5 1,-6 5-60,-4-5 0,-7 4-246,-2-4 0,-2-4-55,2-6 1,3-1-95,-2 1 1,0 3 215,-1-8 0,8 1-42,-3-5 186,9-6 0,-1-2 0,6-6 0</inkml:trace>
  <inkml:trace contextRef="#ctx0" brushRef="#br1">26005 8288 8102,'14'6'516,"0"-4"-279,0 3 0,5-4-164,0-1 0,7-1 119,-3-4 0,3 2-172,-3-7 0,-1 6-227,-3-6 0,-3 2-336,3-1 1,-8 1 146,-1 3 0,-7 2 396,1-6 0,-2-1 0,-2-4 0</inkml:trace>
  <inkml:trace contextRef="#ctx0" brushRef="#br1">26175 8089 8102,'-9'16'453,"-1"3"1,6 3 331,-6 6 1,2 6-263,-1-1 1,-2 5-73,6-5 1,0 0-216,5-5 1,0 1-147,0-1 1,7-6-82,2-3 0,5-3-241,5-2 0,-1-4-107,5-1 0,1-5-446,4 0 0,1-2-576,-1-2 1,-6-2 1360,-3-2 0,-3-11 0,-2-7 0</inkml:trace>
  <inkml:trace contextRef="#ctx0" brushRef="#br1">26445 8373 7988,'-7'0'370,"2"-1"148,10-4 1,2 4 70,8-4 0,0-1-500,4 1 0,4-2 91,5 3 1,0 2-587,1-3 1,-1-1 236,1 1 1,-6 1-1465,1 4 1633,-7 0 0,4 0 0,-7 0 0</inkml:trace>
  <inkml:trace contextRef="#ctx0" brushRef="#br1">26787 8203 7224,'8'-8'-98,"-2"2"1070,-6 6 625,0 0-1561,0 6 21,0-4 0,1 4 359,4-6-352,-3 0 1,4 1 227,-6 4 0,0-3-135,0 4 1,2-6 58,2 0 0,-2 6-81,3 4 0,-4 3-132,-1 1 1,0 6 132,0 4 1,0 3-631,0 1 0,-4 1 51,-1-1 0,0 2-159,5 3 0,0-3 602,0 3 0,6-2 0,2-3 0</inkml:trace>
  <inkml:trace contextRef="#ctx0" brushRef="#br1">27213 7720 8481,'14'6'549,"1"2"150,-1 6 1,2 2-364,3 3 0,-2-2 0,7 8 55,1 5 0,-3 0-28,2 8 0,-1 2-150,6 7 0,-2-1 42,-4 6 0,-4 0-283,-9 5 1,-12 0-112,-12 0 0,-13 1-401,-11 4 1,-9 3 319,21-30 0,0 1-50,-4 3 1,-2-1-1,-3-1 1,-1-1 0,-3 2-1,-1 1 1</inkml:trace>
  <inkml:trace contextRef="#ctx0" brushRef="#br1">23147 7705 8017,'-5'-14'-115,"0"0"1,1 4 114,4 1 0,0-1 656,0-4 1,-5 0-239,0 0 1,0 0 45,5-1-86,0 1 23,0 0-321,0 0 0,0 4 78,0 1 1,-1 6-228,-4-2 272,4 3-226,-6 2-20,7 0-36,-6 0 1,4 2 107,-2 3 1,-3 2 7,3 8 1,-1-1 170,5 0 0,-5 0-95,0 1 1,-1-1 10,1 0 0,4 0-27,-4 0 0,2 2-23,-2 3 0,4-3-10,-4 3 1,3 3-131,2 2 0,-1-2-6,-4 2 1,3-1 63,-2 6 0,2-1-77,2 1 0,0 4 93,0 0 1,0 2-32,0-2 1,5-3 15,-1 3 0,6 2-3,-5-2 0,-1 0-21,-4-4 0,5-3-2,0-2 1,0 3-80,-5-3 1,0 2 95,0 3 1,-2 4-164,-3 0 1,-3 5 81,-6-5 1,-2 7-62,-3-2 1,-3 1 81,-6-1 1,-1-3-561,1-7 0,-5-1 636,0-3 0,-7-4 0,4-5 0</inkml:trace>
  <inkml:trace contextRef="#ctx0" brushRef="#br0">20104 8430 8391,'-9'0'183,"-1"0"854,7 0 120,-9 7-679,4-6 1,-7 6-184,1-7 0,0 0-29,0 0 0,-2 0-307,-3 0 1,-5 6 155,-9 3 0,0-1-264,-10 2 1,-7-1-64,-12 5 0,-3 1-60,9-1 0,-4-5 38,7 1 0,3-7 72,-2 2 0,4-5 111,-4-5 0,5-9-3,-5-10 0,-2-6-83,-8-8 0,5 0 106,1-9 0,7-10-170,11-5 0,5-10 285,9-4 1,13 36 0,3 1-20,-2-32 1,5 31 0,-1-1 10,2-35 1,-6 5-140,5 0 1,2 5 66,8 0 1,3-7 43,6 7 1,2-2-181,3 6 0,5 2 88,9-6 0,5-1-210,-15 32 1,1-1 0,1 1 0,2-1 258,3 0 1,2 1-1,-3 4 1,0 2 79,2 0 0,0 1 1,27-24-150,-1 0 1,-5 5 102,0 9 0,-6 3 152,2 6 0,1 3-162,-2 2 1,-6-1-347,-8 6 0,-9 1 179,-5 9-928,-3-4 895,-8 5 1,-8 0-669,-10 4 0,-9 2 694,-5 2 0,-9 0 145,-5 0 0,-3 0 0,-1 0 0</inkml:trace>
  <inkml:trace contextRef="#ctx0" brushRef="#br0">19365 6070 8391,'0'-14'-685,"0"0"829,0 0 0,2 6 336,2 3 0,6 4-320,9 1 0,4 0 21,11 0 1,2 0-204,7 0 0,-1 4 116,1 1 0,4 1-127,1-1 1,-2-3 128,-9 2 0,1 3-6,-9-3 1,-4 9-201,-11 1 1,-7 8 97,-7 12 1,-18 7-177,-20 16 0,14-26 1,-4 1 92,-9 10 0,-2 1 0,0-1 1,-1 0-172,-3 4 0,1 3 0,5-3 0,1 2 1,2 2-1,-1 0 0</inkml:trace>
  <inkml:trace contextRef="#ctx0" brushRef="#br0">22436 9099 8244,'-8'1'0,"3"4"0,10-2 139,5 6 1,4-5 218,5 0 1,4-2 120,11-2 1,15-6-170,12-4 1,15-7-396,0-2 1,-35 9 0,-2 1 197,23-5 0,8-2 153,-14-3 1,3 3-177,-7-3 0,0 8 89,-9 2 0,-4 5-338,-10 0-75,-7-4 19,-2 6 1,-20-4 161,-9 6 1,-23 0-45,-15 0 1,-7 5-78,-3-1 0,-1 7 147,-4-1 0,-2-2-13,-8 1 1,3-1-62,3 2 0,6 1 710,12-7 1,7 8 172,13-3-412,6 4 1,9 1-39,13 0 1,14 0-118,15 1 1,12-6-31,11 0 0,14-7 61,5-2 0,3-3-1146,-2-11 1,3 1 728,1-11 1,-36 13 0,-1 0-836,32-12 1,-4 4 70,-15 9 935,-10 4 0,-7 6 0,-6 0 0,-1 0 0</inkml:trace>
  <inkml:trace contextRef="#ctx0" brushRef="#br0">20474 10478 7967,'0'-15'-113,"0"1"1,-2-5 74,-2 0 1,2-6 468,-3 1 1,4-1 101,1 1 0,-5-1 40,0 6 1,-1 0-221,1 5 1,-3-4-117,-6 4 1,0-3 106,0 7 0,-2-1-107,-3 2 1,-2-2-189,-2 6 0,-9 0-12,4 5 0,-4 0 2,4 0 1,1 7 61,3 2 0,-1 8-160,6 2 0,0 7 83,5-3 1,1 0 56,4 0 1,2 2-163,7 9 1,0-4 103,0 3 1,8 2-98,6-2 1,7 0-14,7-5 0,2-1-110,4-3 1,0-4-34,4-5 0,6-1 84,-6 0 0,0-4 60,-9-1 1,-1-4 0,1 4 1,-7-4 107,-3 4 1,-8-4-74,-2 5 0,-6-6 173,2 6 0,-5-5 13,-5 4 0,-4 1 41,-10 4 1,-10 0-146,-8 0 0,-5 0 21,0 1 1,-4-3-184,3-2 1,-1-4 99,11-6 0,1 0-556,9 0 0,2-6 253,7-4 0,6-2-754,3-3 0,10 1 1087,4 0 0,10-6 0,4-3 0</inkml:trace>
  <inkml:trace contextRef="#ctx0" brushRef="#br0">20773 9951 8114,'0'-7'0,"0"-1"-454,0 3 335,0 3 1,-2-4 602,-3 6 0,2-5-84,-6 1 0,4-1-114,-5 5 1,1 0-100,-5 0 0,-1 5 32,1-1 0,0 7-112,0-1 1,0 7-147,-1 2 1,3 6-30,2-1 1,-2 3 68,2 1 0,4 1-22,1-1 1,4-4 38,1 0 0,1-7-136,4 2 1,7-5 59,7-4 1,7-4-285,-3-6 0,6-2-414,4-2 0,2-4 376,3-6 1,-4-1-198,-5 1 1,-2 5 576,-4-1 0,-2 1 0,-7-5 0</inkml:trace>
  <inkml:trace contextRef="#ctx0" brushRef="#br0">20815 10051 8114,'14'-8'0,"2"0"14,3 3 0,-1 4 184,5-4 0,1-1-161,4 1 1,1 0-80,-1 5 1,-1-1-230,-3-4 0,1 3 29,-6-2 0,-2 1 38,-7-2-477,3 3 681,-12-4 0,5 0 0,-6-2 0</inkml:trace>
  <inkml:trace contextRef="#ctx0" brushRef="#br0">21028 9838 8106,'-14'-8'0,"5"8"-12,-1 9 0,7 6 295,-2 4 0,-1 3 318,1 6 0,-1 5-356,1 0 0,4 2-179,-4-2 1,3-4-68,2-1 0,5-1 62,0-8 1,6-2-590,-2-7 0,4 1 326,1-6 0,0-1-532,1-4 0,-6-1 207,1-4 0,-2-3 527,1-6 0,4-7 0,-5-1 0</inkml:trace>
  <inkml:trace contextRef="#ctx0" brushRef="#br0">21100 10051 8106,'14'0'-211,"2"0"227,3 0 1,-4 0 255,4 0 1,2 0-223,-2 0 0,6 0-178,-1 0 0,-4 0-503,-1 0 0,2-2 113,-2-2 518,-7 2 0,1-11 0,-5 6 0</inkml:trace>
  <inkml:trace contextRef="#ctx0" brushRef="#br0">21427 9752 8106,'9'2'-528,"1"3"0,-6-4 788,6 4 0,-7 3-68,2 1 0,-4 4-181,-1 1 0,0 2 100,0 3 0,-1 2-140,-4 2 0,-1 4 23,-4-3 1,-3 7-192,4 3 1,-2-1 196,1-5 0,-8 7 0,2 1 0</inkml:trace>
  <inkml:trace contextRef="#ctx0" brushRef="#br0">21754 9795 8019,'14'0'467,"0"0"0,-1 6-164,-4 4 0,2 3-104,-6 1 0,4 2-1,-4 3 1,0 3-1,-5 6 0,0-4-146,0-1 0,-6 0 19,-4 0 1,-3 3-184,-1-8 0,-6 8-1426,-4-3 1538,-9 4 0,-10 2 0,-7-1 0</inkml:trace>
  <inkml:trace contextRef="#ctx0" brushRef="#br0">20474 11757 7909,'-2'-14'0,"-2"0"0,2-1-93,-3 1 0,-1 0-394,1 0 753,1-1 0,-1 1-34,0 0 1,-1 6-37,1 3 0,2 4-73,-7 1 1,6 1 4,-6 4 0,1 5-44,-6 9 0,1 4 2,0 10 1,-2-1 84,-3 6 0,8-5-57,-3 5 0,5-5 89,-1 5 0,4-5-71,6 5 0,0-5-52,0 5 1,1-1 41,4 1 0,3 1-124,6-6 0,2-6 22,3-8 1,-2-5-176,7-4 1,-5 1-106,5-7 0,-2-5 102,1-9 0,-2-9-111,-7-4 0,5-9 70,0-1 1,0-11-214,-5 1 0,-4-3 121,-1 4 1,-1 5 47,2 4 1,-2 0 136,-4 5 1,-2-2 219,3 11 479,-4 0-385,-1 11 155,0 1 1,-5 18-155,1 4 1,-3 8 66,3 1 1,2 5 0,-3 4 0,4-3 49,1 3 0,0-3-255,0-2 0,1 1-276,4-1 0,-2-6-620,7-3 1,-1-3 425,5-2 1,5-6 398,0-3 0,7-10 0,-4-3 0</inkml:trace>
  <inkml:trace contextRef="#ctx0" brushRef="#br0">20957 11373 7957,'-9'0'0,"-1"0"181,1 0 0,-5 2-158,0 2 0,-5 4 71,0 7 1,-2-1-231,2 0 0,-1 0 99,-4 0 0,3 1 83,7-1 0,5 0 58,-1 0-67,7 1 1,-3-1-61,6 0 0,1 0 47,4 0 1,4-1 54,10-4 1,4 4-27,5-3 0,0-4-213,1-1 0,-1 1-18,1-1 1,-1-1-36,1-4 0,-7 0-308,-3 0 521,-4 0 0,0 0 0,-1 0 0</inkml:trace>
  <inkml:trace contextRef="#ctx0" brushRef="#br0">20986 11501 9386,'14'-1'568,"0"-4"1,5 3-599,0-3 1,5-1-559,-5 1 1,5-6 365,-6 2 1,1 1-541,-4-2 421,-1 7 341,0-3 0,-6 0 0,-2-2 0</inkml:trace>
  <inkml:trace contextRef="#ctx0" brushRef="#br0">21114 11387 7957,'-8'-8'220,"2"2"1,6 12-25,0 4 1,-2 7-52,-3 2 1,4 11 104,-4-1 1,2 4-137,-2 0 0,3-5 108,-2 1 1,4-2-460,4-8 1,0-2-101,5-7 1,1-4-304,4-6 0,0-3 251,0-7 0,-4-1 389,-1-12 0,1-1 0,4-5 0</inkml:trace>
  <inkml:trace contextRef="#ctx0" brushRef="#br0">21242 11330 7837,'14'0'-360,"-5"7"331,1 2 0,4 4 18,5 1 1,2 0 626,-2 1 0,3-3-198,6-2 1,1 1-309,-1-7 0,-4 6 76,-1-5 1,-5 4 47,1-4 1,-5 1 3,-5-1-329,4-3 104,-11 10 0,-2-5 85,-10 2 1,-9 4-610,-4-4 0,-6 4 276,-4 1 1,3 0-1193,-3 0 1427,3 1 0,-5 5 0,-1 2 0</inkml:trace>
  <inkml:trace contextRef="#ctx0" brushRef="#br0">21839 10975 8021,'-14'0'-562,"-1"0"1,6 0 563,-1 0 725,7 0-176,-3 6-413,6 2 1,6 5 113,4-4 0,4-2-113,5-7 1,-2 1-110,7 4 1,1-3-38,9 2 1,-3-2-235,7-2 0,-2-2-390,2-2 1,2 2 174,-7-3 456,0 4 0,-4-6 0,-1 0 0</inkml:trace>
  <inkml:trace contextRef="#ctx0" brushRef="#br0">22194 10435 7943,'7'-8'-344,"-6"2"0,7 6 632,-3 0 0,-2 0-83,7 0 0,1 0 182,8 0 1,1 6 55,4 3 1,3 6-171,-4 4 0,9-2-188,1 7 1,5-7 137,-5 2 1,7 2-437,-2-3 1,4 1 83,6-4 0,-9-3-78,4-2 0,-10 1-72,0-6 0,-9 4-342,-5-4 1,-3 1-828,-2-1 1448,-6-4 0,-2 6 0,-6-7 0</inkml:trace>
  <inkml:trace contextRef="#ctx0" brushRef="#br0">22749 10392 7943,'14'14'0,"0"1"0,0 0-24,1 4 0,-1-3-5,0 3 0,0-3 253,1-2 0,-1 5-22,0 0 1,-5 0-155,1-5 1,-2-4 113,1-1 1,2 1-160,-6 4 1,0-5 85,-5 1 0,-6-1 54,-4 6 0,-4 0-33,-5 4 1,-5-1 12,-9 5 1,-10-4-124,-9 5 0,-9 6 0,-4 6 0</inkml:trace>
  <inkml:trace contextRef="#ctx0" brushRef="#br0">21839 11828 8331,'14'-14'111,"2"-2"-188,3-3 0,9-3 239,10-6 1,14-6 287,5 1 0,10-6-477,-1 1 1,-4-2 152,-6 2 0,-5 4-528,-8 5 1,-7 6 286,-3-1 1,-4 11 105,-6-1 9,-2 3 0,-1-3 0,2-1 0</inkml:trace>
  <inkml:trace contextRef="#ctx0" brushRef="#br0">22578 11231 7996,'22'-14'0,"-1"4"-9,-7 1 1,5 1 38,0-2 1,6-1 263,-1 7 0,-2-1 0,2 5 0,-7 0-184,2 0 0,-3 0 91,-2 0 1,-1 1-142,-4 4 1,2 3 87,-6 6 1,0 1-258,-5-1 1,0 5-128,0 0 1,-8 6-174,-6-1 0,-7 7 160,-7 2 1,4-1-50,0-8 0,2 1-767,-2-6 1065,4 0 0,-1-11 0,-1-2 0</inkml:trace>
  <inkml:trace contextRef="#ctx0" brushRef="#br0">23218 10250 8025,'-8'6'-492,"0"4"371,3 9 0,2-2 175,-6 7 1,6 1 278,-2 8 1,3-1 432,2 6 0,0-5-277,0 5 0,7-5-202,2 5 0,2-2-204,-1 2 0,1 3 126,-7-3 0,1 3-312,-5 2 1,0 4-84,0 1 0,0 5-106,0 0 0,-6-3 159,-4 2 0,-1-8-122,2-1 0,-2-7-164,6-7 1,-4-7 144,4-3 1,-1-8-414,1-2 384,3-5 1,-4-4-35,6-10 0,0-9 75,0-5 1,2-4 261,2-5 0,-1 0 0,7-10 0,-1 2 0,6-11 0,-1 0 0,0-5 0</inkml:trace>
  <inkml:trace contextRef="#ctx0" brushRef="#br0">23431 10463 8025,'7'-28'0,"-1"-5"-65,3 0 0,2 4-130,-6 5 1,5 5 754,-6-4 0,3 10-180,-3-1 1,-2 3 12,3-3-186,3-1 1,-5 3 24,6 2 126,-6 4-393,10 6 1,-7 2-21,4 2 0,-4 4-12,-6 6 0,2 2 13,3 3 1,-4-1 104,4 5 1,-4 1 49,-1 4 0,2 6-48,3-1 0,-4 6 99,4-1 1,-3 5-16,-2 4 0,0 1 157,0 8 1,0 0-217,0 10 1,0 0-282,0 5 0,0 4-92,0-4 0,0 1 151,0-10 1,0-4-239,0-10 1,0-2 156,0-13 1,0 0 11,0-5 0,0-1 46,0-3 1,-5-3-235,0-7 1,-4 0-72,4 0 1,-8 4-87,-1-4 0,0 3 651,-5-7 1,-3 2-1,0 2 1</inkml:trace>
  <inkml:trace contextRef="#ctx0" brushRef="#br0">23204 11743 7949,'14'-8'-112,"0"-5"0,0 10 895,1-6 0,4 4-239,0-5 0,4 2-287,-4-1 1,7-4-36,-3 4 0,4-2 110,1 1-332,7-2 0,-5 4 0,5-6 0</inkml:trace>
  <inkml:trace contextRef="#ctx0" brushRef="#br0">23730 11004 7884,'-14'-2'-144,"-1"-3"458,1 4 591,0-12-569,6 11 1,10-4 120,12 6 0,13 0-261,11 0 1,14-2-163,5-2 1,7-4 108,-2-6 0,0-1-153,-5 1 0,-9 0-1204,-5 0 876,-7 6 0,-13 2-1729,-4 6 2067,-4 0 0,0 0 0,-1 0 0</inkml:trace>
  <inkml:trace contextRef="#ctx0" brushRef="#br0">24185 10790 7886,'6'-12'-202,"4"2"1,2 4 62,2 6 1,1 0 569,-1 0 0,2 0-127,3 0 1,-4 6 7,4 4 1,-3 2-28,-2 2 0,-1 5 120,-3 0 0,-3 2-212,-2-2 0,-3-2 12,3 7 1,-10-2-630,-5 2 1,-2-2 280,-3-3 0,3-3-251,2 3 1,-1-8 60,7-2 333,-1-6 0,5 4 0,0-7 0</inkml:trace>
  <inkml:trace contextRef="#ctx0" brushRef="#br0">25336 10563 7840,'-9'1'-462,"0"4"1,5-2 55,0 7 0,2-1 657,2 5 1,0 1-136,0-1 0,2 0 595,2 0 1,9 1-192,6-1 0,6-5-23,-1 1 1,3-7-256,1 2 0,2-4-234,3-1 1,-1-11 5,6-3 1,-2-3 157,2 2 0,-5-4-303,-9 0 0,0-1 85,-10 1 1,2 3-174,-12-3 1,1 3-4,-5 2 1,-1 0 25,-4 0 0,-8 0 124,-6-1 0,-6 1 40,1 0 1,-3 4 36,-1 1 1,4 6-49,1-2 0,-1 5 188,-4 5 0,5 3-96,4 6 0,-1 2 229,1 3 1,-5 3-5,5 6 0,-6 2-15,1 3 0,2 4 18,-1 5 0,4 1-147,-5 0 0,8 4 148,2 0 0,6 2-93,8-1 1,3-9-189,7 4 0,5-10 94,14 0 0,6-11-618,2-7 0,5-3-104,0-7 1,7-7-374,3-7 0,5-5-330,5-5 1334,-10-3 0,14-2 0,-9 0 0,2-1 0,-1-2 0</inkml:trace>
  <inkml:trace contextRef="#ctx0" brushRef="#br0">23289 10449 7939,'-9'0'99,"-1"0"86,7-6 1,-5 4 318,3-3-129,4 4-188,-12 1 0,12 1 36,-4 4 0,3 3-28,2 6 0,0 7 173,0 3-189,-6-4 0,4 8 41,-2 1 0,2 4-27,2 5 0,0 8 148,0-4 1,-5 11-75,1-1 0,-1 9-9,5 6 0,-5-4-24,0-2 0,1-2-72,4-2 1,0 0 3,0-1 0,0-5-100,0-4 0,0-2 93,0-3 0,0-1-37,0-3 0,0-3 91,0-7 0,0-1-42,0-3 0,-2 1-61,-3-6 0,4-5 245,-4-4-390,3-1-72,2-1-271,0-1 347,0-7 0,2-7 134,3-2-103,3-4 0,12-1 0,2 0 0</inkml:trace>
  <inkml:trace contextRef="#ctx0" brushRef="#br0">20929 13150 8096,'-2'-14'-68,"-2"0"0,0 4-135,-5 1 1,4 1 1219,-4-2-567,6-2 1,-10 9 535,4-7-681,-4 7 1,-1-8 72,-1 6 1,0 0-143,-4 5 1,1 0-138,-5 0 1,0 2 64,0 3 0,-4 7-184,3 7 1,-3 5 112,-1-5 1,1 6-134,3-1 0,-1 3-24,6 1 1,-5 1 100,6-1 1,-1 2-103,4 3 0,7-3 69,4 4 0,2-6-25,2-4 0,2 1 38,2-6 0,6 1-26,9-1 0,1-3 73,4 3 0,3-3-16,-3-2 0,-2 0-41,1 1 1,-5 0 22,1 4 1,-3-1-55,-2 5 1,-2-4 59,-2 5 0,-4 1-86,-6 8 0,0-1 85,0 6 1,-6 0-11,-4 5 0,-7-1-55,-2 1 0,-1-2-6,1-3 1,1 1-72,-5-6 1,4-1 102,-5-8 1,7-4-10,-2-5-5,3-1 1,3-5-82,4 1 7,2-7 1,7 5 4,0-4 0,2-2 83,3 3 1,-2 3 3,6 1 1,1-1 39,4 2 1,-1 4-68,-4 5 0,2 6 74,-6-1 1,0 4-64,-5 5 0,0 4 96,0 5 1,4 1-22,1 0 1,0-1 135,-5 1 1,0 0-57,0-1 1,0 6 180,0-1 1,0 7-21,0-2 1,0 8-121,0 1 1,0 1 42,0-5 1,-5 4-243,0 1 1,-1 1 164,1-1 1,2-4-18,-6 4 1,6 6-122,-2-2 1,3 7 10,2-7 0,0-3 104,0-1 1,0 3-49,0 1 0,0-1 27,0 1 0,5 1-171,0 4 1,1 0 87,-1 0 0,-4 0-192,4 0 1,-3 10 0,-2-1 1,0-34 0,0 0-167,0-4 1,0 1 0,-3 1 0,-1-1-120,0-2 0,-1-2 1,-8 32-831,-1-9 0,5-5 1287,-1-5 0,7 0 0,-5-9 0,-3-7 0,-5-4 0</inkml:trace>
  <inkml:trace contextRef="#ctx0" brushRef="#br0">20545 14216 7788,'-9'0'1328,"-1"0"-1169,7 0 1,-10 5-103,4 0 1,1 1-44,-2-1 1,6-2-29,-6 7 1,2-6 27,-1 6 0,-5-1 102,-1 6 0,-2 0-44,-11 4 1,2 2-52,-7 2 0,-2 7-132,2-6 1,0 5 231,5-10 0,6-2 11,3-8 0,3-1 308,2-3-233,6-3-22,1-2 0,9-8-62,3-6 1,7-1-197,7 1 0,7 5 65,-3-1 1,4 5-147,2-4 0,-1 6 1,0-2 0,-6 5-19,-3 5 0,2-2 126,-2 6 1,-2-4-15,-7 5 0,2-1 140,-2 5 0,-2-4-111,1-1 0,-4-4 106,5 4 0,-7-4-70,1 5-383,-2-7 0,0 8 378,2-6 0,-2-1 0,4-4 0</inkml:trace>
  <inkml:trace contextRef="#ctx0" brushRef="#br0">21455 12653 8095,'-22'0'205,"3"0"234,3 0 754,2 0-872,6 0 0,5 1-286,12 4 0,7 1 89,13 4 0,5-4 50,4-6 0,8 0-275,1 0 1,6-5 91,-6 1 1,0-7-680,-4 1 1,-5 2 392,0-1 0,-11-1-1139,1-4 1434,-3 0 0,-2 0 0,-3-1 0</inkml:trace>
  <inkml:trace contextRef="#ctx0" brushRef="#br0">21896 12496 8095,'14'8'-379,"0"-3"1,5-4-220,0-1 0,5 2 760,-5 3 1,4-2 336,-4 6 1,2-5-86,-2 0 1,-8 4-163,3 2 1,-9-2-64,0 1 0,-5 1-88,-5 4 1,-5 5-134,-9 0 0,-7 6 95,-8-1-63,1 2 0,-1 3 0,-3-1 0</inkml:trace>
  <inkml:trace contextRef="#ctx0" brushRef="#br0">21654 13122 8065,'-22'-14'-101,"-3"4"50,6 1 0,-5 1 209,5-2 1,-8-1 277,-1 6 1,-2 1-439,-8 4 1,6 0 61,-1 0 0,3 0 186,2 0 1,6 0-82,3 0 0,7 1 492,3 4-538,6 3 0,-3 6-225,6 0 0,6 1 101,3-1 1,9 5-183,1 0 1,6 0-17,-1-5 0,1 5 170,-1 0 0,2 0-71,-2-5 0,-3 5 69,-2 0 0,-4 1 10,0-1 0,-7-1 57,-4 5 0,-4-4 161,-4 5 1,-1-5-11,-9 5 0,1-7-96,-11 2 0,1 2-205,-6-2 0,1 1 123,-1-1 1,2-5-188,4 0 1,2-1 89,7-8 132,0 0-40,6-5 0,2-7 0,6-1 0</inkml:trace>
  <inkml:trace contextRef="#ctx0" brushRef="#br0">21555 13520 7849,'14'0'499,"0"0"0,2 0-137,3 0 0,3-5-390,6 0 0,1-4-160,-1 4 0,-1-6-135,-3 2 1,1-4 123,-6-1 0,-2 4-93,-7 1 0,1 4-703,-6-4 995,-1 5 0,-4-8 0,0 4 0</inkml:trace>
  <inkml:trace contextRef="#ctx0" brushRef="#br0">21725 13392 8038,'-8'0'95,"2"1"103,6 4 1,0-2-36,0 7 0,0-1 82,0 6 0,0 3-71,0 1 1,0 11 68,0-1 0,-2 2 14,-2-2 0,2-2-206,-3-4 1,4 4 114,1-3 0,4-3-331,1-3 0,6-2 113,-1-2 1,-2-4-453,1-1 1,1-5 26,4 0 0,0-4-188,0-4 0,-4-4 197,-1-7 468,1-5 0,4 4 0,0-4 0</inkml:trace>
  <inkml:trace contextRef="#ctx0" brushRef="#br0">21853 13648 8038,'10'0'-155,"-1"0"1,1 0-277,4 0 1,0 0 793,0 0 0,7-2-86,2-3 0,4-2-404,2-8 0,-1 3 30,1 2 0,-3-2-397,-2 2 0,-3 4 494,-7 1 0,0-3 0,0 0 0</inkml:trace>
  <inkml:trace contextRef="#ctx0" brushRef="#br0">22209 13435 8038,'7'-7'-637,"0"6"1159,-7-6 0,0 9-29,0 3 0,0-2-225,0 6 1,0 1-54,0 4 1,5 0 28,-1 0 1,1 2-49,-5 3 1,0-1 16,0 5 1,2 1-180,2 4 1,-2-4 106,3 0 1,-4-5-124,-1 4 1,0-4 16,0 5 1,5-2-752,0 2 0,-1 1 8,-4-6 0,0 0 708,0-5 0,0 0 0,0 1 0</inkml:trace>
  <inkml:trace contextRef="#ctx0" brushRef="#br0">22848 12980 7985,'-14'-15'-484,"0"1"303,0 0 0,4 0 569,1 0 1,4 6 345,-4 3-62,5-3-256,-2 6-134,6-4-107,0 6 1,0 8-152,0 6 0,2 7 107,2 7 0,-2 7 61,3 3 1,-2 3-10,2 2 1,-4 6-38,4 3 1,1 4 38,-1 6 1,1-8-93,-1 3 0,-3-5-2,2 0 1,3-9 15,-3-10 0,7-8-252,-1-1-1,3-13 1,1 1 95,0-12 1,-5-3-131,1-6 1,-1-2 43,6-13 1,-3-1-96,-2-8 1,2-4-123,-2-5 0,3-6-64,1 1 1,-5-5 89,1 4 0,-1 2 113,5 9 0,-4-3 133,-1 7 0,-1 4 240,2 6 1,1 10 10,-6-1 1,1 9-98,-1 0 1,-4 5 327,4 5 0,1 5-99,-1 9 1,4 3 282,-4 6 0,2 7-70,-3 3 1,-1-2-52,7 2 0,-2-6-426,1 1 1,4-5 81,-4-4 1,4-3-113,1-7 1,0-6 112,1-4 1,-6-2-205,1-2 1,-1-13-130,5-6 0,-4-6-158,-1-3 1,-1-1-60,2 1 0,-2-1-260,-4 1 0,-2-1 30,3 1 0,-5 4 215,-5 1 0,2 4 444,-7-5 0,-6 0 0,-6-4 0</inkml:trace>
  <inkml:trace contextRef="#ctx0" brushRef="#br0">22948 12653 8109,'-6'-8'-362,"6"1"432,0 7 1,6 0 309,8 0 1,2 0-253,3 0 1,-2 0-166,7 0 0,0 0-266,4 0 0,0 0 121,1 0 0,-2-4-798,-4-1 980,-2-6 0,0 3 0,1-6 0</inkml:trace>
  <inkml:trace contextRef="#ctx0" brushRef="#br0">23190 12596 8109,'9'0'-335,"1"0"1,-1 0 230,5 0 1,0 0 71,1 0 1,-1 0 81,0 0 0,0 0-12,1 0 1,-1 0 159,0 0 1,-1 1-108,-4 4 0,2-2 185,-6 7-177,0-1 1,-12 5-154,-2 1 1,-5-1 87,-5 0 1,1 5-67,-5 0 0,5 0-289,-1-5 0,3 2 9,2 3 312,0-3 0,6 4 0,2-6 0</inkml:trace>
  <inkml:trace contextRef="#ctx0" brushRef="#br0">24213 13079 7975,'-8'-6'408,"-4"-2"1,9-6-163,-7-1-151,7 1 1,-8 0 90,6 0 0,-6-5-62,2 0 1,1 0 30,-2 5 13,7 0 0,-10-1-24,4 1 0,-4 6-108,-1 3 1,-2 4-115,-3 1 0,-1 1 56,-4 4 1,-3 8 81,4 6 1,-3 6 27,3-1 0,-3 9 174,7 5 1,0-2-40,5 2 1,2 0 30,2 5 0,-1-1 83,6 1 0,1 0-64,4-1 0,0-5-164,0-4 1,6-5 103,3-4 1,4-4-278,1-5 1,7-3 65,2-2 1,0-4-257,0-6 1,1-8 87,4-6 1,1-2-70,-1-8 1,1-6-62,-1-7 1,-4-5-171,-1 0 1,-5 4 57,1 0 0,-3 5 73,-2-5 0,-2 5 343,-2-5 0,-4 11-136,-6-1 1,0 9 112,0 0 41,0 3 0,-1 8 201,-4 3 0,2 5-47,-7 5 1,1 8 124,-5 6 1,4 11 119,1-2 1,4 8-171,-5-3 1,7 7-88,-1-2 0,2 1-26,2-1 0,6-3-219,4-7 0,-1-5-113,5-4 0,-2-10-375,6-4 0,0-5 124,1-5 1,-3-4-329,3-10 0,-4 1-90,0-6 1,-8 1 340,-2-6 1,-3 2 517,-2 4 0,0-10 0,0 3 0</inkml:trace>
  <inkml:trace contextRef="#ctx0" brushRef="#br0">23744 12539 8029,'0'9'-123,"0"1"0,6-7 539,4 2 1,3-2-60,1 2 1,6-4-209,4 4 0,3-3 31,1-2 1,7 0-282,3 0 1,-3 0-175,-2 0 1,0-5-228,-5 0 0,2 0 193,-11 5 309,-6 0 0,6 0 0,-3 0 0</inkml:trace>
  <inkml:trace contextRef="#ctx0" brushRef="#br0">24185 12510 8030,'9'0'0,"1"0"0,-1 0-371,5 0 1,1 0 181,-1 0 1,0 5 709,0 0 0,1 4-83,-1-4 0,-2 6-12,-2-1 1,3-2-94,-4 1 0,-3 1-25,-1 4 0,-3 0-204,-2 0 0,-7 0 94,-2 1 0,-9 4-469,0 0 0,-8 4 200,3-4 0,-4 6 71,-2-1 0,-5 3 0,-3 1 0</inkml:trace>
  <inkml:trace contextRef="#ctx0" brushRef="#br0">24427 13292 7781,'7'0'291,"0"0"0,-1 0-56,4 0 0,-3 0-76,3 0 0,1 0-70,8 0 1,-2-4 79,7-1 0,-7-1-274,2 1 1,2 3 95,-2-3 0,0 2-957,-5-1 570,0 2 396,-6-4 0,5 6 0,-5 0 0</inkml:trace>
  <inkml:trace contextRef="#ctx0" brushRef="#br0">24569 13150 8100,'0'10'-140,"0"-1"1,0 1 149,0 4 1,0 6 719,0 4 1,0 3-272,0 1 0,-5 1-186,0-1 1,0 1-128,5-1 1,0-1 90,0-3 0,0 1-262,0-6 1,2 0 68,3-5 1,3-1-217,6-4 0,2 2 66,3-6 0,-2 0-405,7-5 1,-7-2 19,2-3 1,2-1-202,-2-3 0,0-4-246,-5 3 938,0-2 0,7-9 0,1-1 0</inkml:trace>
  <inkml:trace contextRef="#ctx0" brushRef="#br0">24881 13108 9726,'10'0'788,"-1"0"0,-5 1-797,0 4 1,-2 9 275,-2 10-267,-6 3 0,-9 14 0,-7 3 0</inkml:trace>
  <inkml:trace contextRef="#ctx0" brushRef="#br2">22564 13648 7952,'0'9'154,"0"1"0,0-1 177,0 5-393,0 1 194,0-1 0,0 0 119,0 0 0,0 2 5,0 3 1,0-3-51,0 3-67,0-3 0,5-2-108,-1 0 1,1-5 199,-5 1-156,7-1 0,-4 4 268,6-3-271,-6 2 37,10-4 0,-10 5 44,7-4-47,-7 4 0,5-10 115,-4 6 90,-2-5-8,4 2 190,1-6-343,1 0 0,6 0 95,0 0 0,0 0-90,0 0 0,2 0-107,3 0 0,-1 0 108,5 0 1,-4 0-176,5 0 0,-2 0 24,2 0 1,3 0 90,-4 0 0,-1 0-193,2 0 0,-7 0 101,2 0 0,2 0-102,-2 0 1,0 0 125,-5 0 1,2 0 84,3 0 1,-2-2-51,7-2 1,-5 2 3,5-3 1,-2-1-35,1 1 1,4 1 19,-3 4 0,1-5-80,-1 0 0,3 0 84,-4 5 1,3 0-132,-3 0 1,3 0 96,-7 0 1,1 0 8,-1 0 1,-3 0 26,3 0 1,-3 0 3,-2 0 0,0 0 116,0 0 0,1 0-87,-1 0 1,2 0-96,3 0 0,-4-4 76,4-1 1,2-5-53,-2 6 1,6-6 76,-1 5 0,-2 1-9,2 4 1,-1-5-44,6 0 0,-2 0-9,-4 5 0,3 0-4,-8 0 1,8 0 19,-3 0 1,3-4-35,-3-1 0,4 0 43,-3 5 0,-2 0-94,2 0 0,-5 0 72,4 0 1,-4-5-96,5 1 1,-2-1 69,2 5 1,3 0 2,-4 0 1,3 0 32,-3 0 1,4 0-36,-3 0 0,3 2 11,1 2 0,1-2-2,-1 3 0,1-4-53,-1-1 1,0 0 50,1 0 1,-5 0 10,-1 0 0,-1-1 33,2-4 0,-2 3 4,-3-2 1,-3 0-13,3 0 0,1 2-15,-1-3 0,2 4-51,-2 1 1,-3-2 48,3-3 1,1 4-48,-1-4 1,0 4 39,-5 1 1,1 0 81,-1 0-101,0 0 1,0 0 33,0 0 56,1 0 0,-1 0-72,0 0 1,0-5-40,1 0 0,-6 0 89,0 5 211,1 0-205,4-6 0,-1 3 5,-4-7 1,2 6 134,-6-6 19,0 1 0,-5-6-372,0 1 1,0-2 141,0-2 0,-2-5-988,-3-5 0,2-2 486,-6-3 1,4-7-1516,-4-12 1998,5 0 0,-2-24 0,6 4 0</inkml:trace>
  <inkml:trace contextRef="#ctx0" brushRef="#br2">22464 13278 7379,'0'14'1297,"0"1"-1119,-6-1 15,5-6-41,-6-2-83,7-6 169,0 0-358,-6 0 149,4 0 1,-4-2-35,6-2-14,0 2 1,0-4 18,0 6-29,0 0 3,6 0 78,-4 0 35,4 0-68,-6 0-126,0 0-231,0-7-379,0 6 717,0-5 0,0 6 0,0 0 0</inkml:trace>
  <inkml:trace contextRef="#ctx0" brushRef="#br0">26005 13079 8075,'-8'-9'125,"3"-1"1,10 7-84,4-2 0,4 4 69,1 1 0,0 0-83,1 0 1,4 0 88,-1 0 1,6 1-148,-5 4 0,5-3-150,-5 2 0,4-1-61,-4 2 1,0-3-806,-4 3 294,-7-4 752,-2-1 0,-12 6 0,-2 2 0</inkml:trace>
  <inkml:trace contextRef="#ctx0" brushRef="#br0">26104 13122 8075,'-9'9'-61,"-1"1"1,6-6 209,-6 6 96,7-7-19,-3 10 0,12-12-281,3 4 0,10-3 86,5-2 1,4 0-271,6 0 239,2 0 0,13-7 0,1-1 0</inkml:trace>
  <inkml:trace contextRef="#ctx0" brushRef="#br0">26886 12695 7781,'-8'0'-454,"2"2"658,6 3 0,0-4-159,0 12 22,0-5 1,0 6 19,0 0 0,2 0-782</inkml:trace>
  <inkml:trace contextRef="#ctx0" brushRef="#br0">21668 15027 8033,'-1'-10'247,"-4"1"-140,3 6 0,-4-10 325,6 11 81,0-10 0,0 4-245,0-6 0,0 4 165,0 1-257,0-1-17,-6-4 1,4 0-36,-3 0 1,-2 4-131,-3 1 1,-9 4-231,-5-5 0,-9 7 163,-5-1 1,-4 2-59,-6 2 0,9 0 88,-4 0 1,10 6 557,0 4-361,9 2 0,5 7 7,10 0 0,2 7-64,7-3 0,2 3-2,3-3 1,4 4-204,10-3 0,-2-2 141,7 2 0,0-9-143,4 0 1,1-3 70,-1-7 0,5 4-205,0-4 0,-4 6 11,-5-1 1,-2 2 151,1 3 1,-2 0 54,-7 4 0,-6 3 108,-3 7 0,-4 1 91,-1 3 0,-6-3-53,-3 3 0,-4-7-97,-1-3 0,-2-5 38,-3 1 1,2-4 178,-7 0 0,5-8-206,-5-2 1,5-3-202,-4-2 1,5 0-374,-1 0 1,3-7 248,2-2 0,6 1-214,4-1 0,2 4 19,2-5 486,0 7 0,0-9 0,0 4 0</inkml:trace>
  <inkml:trace contextRef="#ctx0" brushRef="#br0">21654 15354 8033,'14'9'-122,"0"1"0,1-2-302,-1 1 1,0-1 510,0-3 1,5-4 517,0 4 0,7-3-515,-3-2 1,-1-7-51,2-2 0,-5-5-376,5-5 1,-7 3 114,2-3 1,-3 3-602,-2 2 822,-6 0 0,5-7 0,-5-1 0</inkml:trace>
  <inkml:trace contextRef="#ctx0" brushRef="#br0">21853 15183 8033,'0'-14'-248,"0"6"378,0-5 0,-1 12 5,-4-4 0,3 7 175,-3 7 0,4 4-80,1 15 0,-6-1-3,-4 11 1,2 0 2,-1 5 0,4-1-180,-5 1 0,7-2 87,-1-3 1,-3 1-77,3-6 1,-1-1-113,5-8 0,6-1-209,4-8 1,2-4-375,2-11 1,1 0 323,-1 0 0,2-11-854,3-4 1164,-10-8 0,16 1 0,-9-7 0</inkml:trace>
  <inkml:trace contextRef="#ctx0" brushRef="#br0">21910 15467 8033,'14'-1'72,"0"-4"1,-4 4 99,-1-4 0,6 2-123,4-2 1,1 3 41,-1-2 0,-2 2-153,7 2 0,-2 0-453,2 0 0,1 0 75,-6 0 440,0 0 0,-5 0 0,1 0 0</inkml:trace>
  <inkml:trace contextRef="#ctx0" brushRef="#br0">22322 15240 7529,'-4'24'786,"-1"-1"1,-5 6-573,6 4 1,-6 5-25,5-5 0,-4 5-572,4-5 1,-4-1 381,4-9 0,0 4 0,5-5 0</inkml:trace>
  <inkml:trace contextRef="#ctx0" brushRef="#br0">21555 14558 7992,'-15'0'-167,"6"0"-261,-1 0 937,7 0-228,-3 0 0,6 1 16,0 4 1,6-2-121,4 7 0,9-3-16,4 3 1,4-2 33,2-3 1,4-4-159,0 4 0,5-4 81,-5-1 0,5-4-291,-5-1 0,7-6-189,-2 1 1,-4 3-230,-1-3 0,-2 7 250,-3-2 0,-11-1 341,-2 1 0,-4-6 0,3 3 0</inkml:trace>
  <inkml:trace contextRef="#ctx0" brushRef="#br0">22010 14444 8073,'20'1'0,"4"4"0,-2-2-275,2 7 1,-1-5 109,6 4 1,-2-1 728,-4 1 1,3 2-223,-8-6 1,3 6-175,-2-1 1,-8-4 17,3-1 118,-9 3-329,1 0 123,-6 6 1,-11 0-164,-3 0 0,-11 0 83,-4 1 1,-5 4-273,-9 0 1,5 4-28,0-4 1,8 0 280,2-5 0,6 1 0,7-1 0</inkml:trace>
  <inkml:trace contextRef="#ctx0" brushRef="#br0">22735 14998 7483,'9'0'590,"1"0"0,-6 0-337,6 0 1,-1-4-204,5-1 177,1 0-251,-1-1 1,-1 3 146,-4-7-403,-3 7 55,-6-10 109,0 12 51,-6-12 0,-2 12 62,-6-4 1,4 3-3,1 2 1,4 0 32,-4 0-229,6 0 1,-4 2 64,7 3 136,7-4 0,7 5 0,8-6 0</inkml:trace>
  <inkml:trace contextRef="#ctx0" brushRef="#br0">23517 14970 8005,'0'-14'48,"-5"-5"175,0 0 0,-4 0-70,4 5 1,-6-1 73,1 1 0,-2 0-116,-3 0 0,1 4 68,0 1 0,-5 6-90,0-2 0,-1 3 16,1 2 0,1 7-148,-5 2 1,4 10 128,-5 5 1,7 3 11,-2 1 0,3 7-13,2 3 0,-1 3 17,1 1 1,6 3 152,4 2 0,2-4-123,2-1 0,0-2-133,0-12 0,2 2 25,2-11 1,6-6-134,9-8 1,1-4 100,4-1 0,3-6-178,-4-4 1,4-9-23,2-4 1,-1-10 122,1-5 0,-3-3-351,-2-2 0,-3 0 134,-7 1 1,0 4 171,0 0 0,-1 6 108,-4-1 0,-1 8 218,-3 1 1,-3 7-96,2-2 0,-2 3 415,-2 2-264,0 6 0,-2 2-14,-2 6 0,-3 7-68,-2 8 0,-4 7-37,4 11 1,-4 3 66,-1 7 0,0 1-126,-1 4 0,3-4-123,2 3 0,4-3 64,6-1 0,0-8-161,0-7 0,8-6-509,6-7 0,0-8 325,5-2 0,2-5-529,-2-5 0,6-7 3,-1-7 856,-4-6 0,1 2 0,-7-5 0</inkml:trace>
  <inkml:trace contextRef="#ctx0" brushRef="#br0">23630 15155 8005,'10'0'-75,"-1"0"0,-4 0 1166,5 0-786,-1 0 0,10 0-269,0 0 1,0 0-90,-5 0 0,2-2-304,3-3 1,-3 2-298,3-6 0,-4 4 130,0-4 524,-8 5 0,6-8 0,-5 4 0</inkml:trace>
  <inkml:trace contextRef="#ctx0" brushRef="#br0">23815 15013 7704,'-8'0'882,"-4"0"0,10-2-387,-3-3-123,4 4-13,1-6-109,-7 7-347,6 0 0,-5 2 66,6 3 1,0 3 140,0 6 1,-5 2-115,0 3 0,-6 3 94,1 6 1,3 0 35,-3 1 1,5-1-14,-4 1 0,6-1 26,-2 1 0,3-2-211,2-4 1,0-1 113,0-3 1,2-8-496,3 4 1,3-6 217,6 0 0,0-2-239,0-7 1,5-2 159,0-3 1,5-2 313,-5-8 0,6-5 0,-3-2 0</inkml:trace>
  <inkml:trace contextRef="#ctx0" brushRef="#br0">24100 14885 8005,'0'9'67,"0"1"1,-2 1-68,-3 8 0,2-2 393,-6 7 0,-1-5-85,-4 4 1,0-5-644,-1 1 1,6-4-114,-1 0 0,6-3 448,-6-2 0,1 2 0,-5-4 0</inkml:trace>
  <inkml:trace contextRef="#ctx0" brushRef="#br0">23118 14543 7981,'-14'-14'703,"6"0"-26,-4 6-228,10 2-266,2 6 0,10 0 51,9 0 1,4 0-18,10 0 0,5 0-133,10 0 1,2 0 85,7 0 1,0-2-470,0-3 1,-7-1 212,-2-3 1,-10-2-863,-5 6 1,-9-5 125,-5 6 822,-4-1 0,0-1 0,-1-2 0</inkml:trace>
  <inkml:trace contextRef="#ctx0" brushRef="#br0">23659 14330 7985,'9'0'232,"1"0"0,-1 0 7,5 0 0,1 2 113,-1 2 1,5 0-103,0 5 0,4-4 0,-4 4 0,2-4-6,-2 5 0,-3-6 28,3 6 1,-10-1-103,-4 5 0,-4-2 0,-1 2 1,-7-2-336,-8 12 0,-12-3 154,-10 7 0,-1 4-1731,-5 10 1443,4-5 1,-17 10 0,6-3 0</inkml:trace>
  <inkml:trace contextRef="#ctx0" brushRef="#br0">23972 16633 7994,'0'-9'148,"0"-1"331,0 7 82,0-10 708,0 12-903,0-5 0,1 10-126,4 1 0,-2 8 153,7 1 1,-3 3-187,3 12 1,1-2 95,-6 10-77,-1 1-76,-4 5 0,5 1-66,0 4 0,0-3 18,-5 8 1,0-8-201,0 3 0,1-9-122,4-1 1,-3-11 84,2 1-497,4-9 439,0 2 0,5-15 94,-4-6 0,2-8-35,-6-11 1,6-3 11,-1-6 0,1-7-57,-2-3 1,4-9-171,-4-5 1,4-4-11,1 0 1,0 0 146,0 4 1,1 3 187,-1 7 0,0 10 54,0 3 0,-4 12 637,-1 3-446,-6 6 0,5 10 145,-3 2 0,-3 11-27,2 8-1,-2 10 255,-2 5 1,0 0-170,0 5 0,2 1 27,2 8 0,-1 2-39,7-7-705,-1 1 315,6-12 0,-3-3-136,-2-9 0,4-5 100,0-10 0,0-2-107,5-7 0,2-11 55,-2-4 1,1-10-58,-1-3 0,-3-4-321,3-11 0,-3 4 201,-2-8 1,0 2-114,1 3 1,-6 5 124,1 4 0,-7 9-499,1 6 1,-2 2-598,-2 2-280,0 6 1607,-6 8 0,-2 8 0,-6 6 0</inkml:trace>
  <inkml:trace contextRef="#ctx0" brushRef="#br0">24725 17131 7938,'-1'12'770,"-4"-2"1,2 3-213,-7-4 0,5 4-111,-4 1 1,6 5-312,-2 0 0,2 0-403,-2-5-1749,4 6 2016,-6-4 0,14 5 0,0-7 0</inkml:trace>
  <inkml:trace contextRef="#ctx0" brushRef="#br0">25109 16576 7850,'0'-20'9,"0"-4"0,0 2 59,0-2 0,0 5 527,0-4 0,-2 5-175,-2-1 0,0 4-43,-5 0 1,0 6-120,-6-1 0,-4 9-33,0 1 0,-4 8-71,4 11 0,-5-2-152,5 7 0,2 4 167,7 5 1,-1 0 68,6-4 0,2 4-644,8 0 1,0 0 190,9-4 1,-3 4 94,8 0 0,3-4 12,2-6 1,3-5 54,1 1 1,1-4-9,-1 0 1,-4-1-2,-1 0 0,-5 0-11,1 1 1,-10-6-12,-4 0 0,-4 1 185,-1 4 0,-11 0-126,-3 1 0,-11-1 48,-3 0 0,-1 5-8,-4 0 1,-2 0 13,2-5 1,1 0-153,9 1 1,2-6-570,7 1-896,0-7 1143,6 3 0,8-8 445,9-2 0,4-4 0,1-6 0</inkml:trace>
  <inkml:trace contextRef="#ctx0" brushRef="#br0">25208 17003 7850,'0'8'925,"7"-2"-613,1 0 1,6-4-88,0 3 0,5-10-181,0-5 1,6-2-83,-1-2 1,-3-1-228,-2 1 1,1 2-388,-1 2-651,0-3 670,-5 6 633,-6-1 0,-2-5 0,-6 5 0</inkml:trace>
  <inkml:trace contextRef="#ctx0" brushRef="#br0">25365 16903 7850,'-6'-8'-35,"4"2"69,-4 6 0,4 0 250,-3 0 0,4 2-59,-4 2 0,3 6 22,2 9 0,-1 1-11,-4 4 0,4 8 0,-4-4 0,-1 4-102,1-4 1,0-1-104,5-3 0,0 3 55,0-4 0,2-2-144,2-2 0,4-8-571,6-2 1,1-6 336,-1 2 0,0-5-383,0-5 1,-1-4 180,-4-10 0,3 3 159,-8-3 1,6 3 334,-6 2 0,1-6 0,-5 4 0,0-3 0,0 9 265,0 4-29,0 6 1017,0 0-847,7 0 1,-4 0-43,6 0 1,1 5-375,4 0 1,0-2-300,0-8 1,2 3 116,3-2 0,-3-4 192,3-2 0,-3-2 0,-2-3 0</inkml:trace>
  <inkml:trace contextRef="#ctx0" brushRef="#br0">25692 16875 9066,'0'14'627,"0"0"0,-5 2-335,0 3 1,-1 3 121,1 7 0,4-1-685,-4 0 1,-1-4 206,1 0 0,0-7 64,5 2 0,7-3 0,0-2 0</inkml:trace>
  <inkml:trace contextRef="#ctx0" brushRef="#br0">25919 16633 7901,'-8'-14'1658,"2"6"-1237,12 2 1,2 6 54,7 0 0,0 1-19,4 4 0,2-3-334,3 2 1,2 3 60,-2-3 0,3 1-135,1-5 1,2 0-278,4 0 1,-4-1-340,3-4 1,-8 3-422,-1-2-11,-7 2 1,2 4 183,-9 2 815,-10-2 0,-8 17 0,-7-3 0</inkml:trace>
  <inkml:trace contextRef="#ctx0" brushRef="#br0">26090 16477 7901,'6'-8'276,"-4"2"0,6 6 30,-3 0 1,-2 6-25,6 3 1,-6 9 15,2 1 1,1 8 87,-1 1 1,0 2-78,-5 8 0,0-5-35,0 5 1,0-2-212,0 2 1,0 2 115,0-7 0,0 0-524,0-4 0,0-3-114,0-2 0,0-3-1230,0-7 464,0-6 1225,6-2 0,2-19 0,6-2 0</inkml:trace>
  <inkml:trace contextRef="#ctx0" brushRef="#br0">26588 16463 7928,'0'-10'123,"0"1"598,0-1-454,0-4 1,0 8 9,0 6 1,0 6 116,0 8 1,0 7-104,0 2 1,0 11 60,0 3 1,0 0-170,0 1 1,0 0-45,0 4 0,0-4-44,0 0 1,4-2 82,1 2 0,0-4-249,-5-11 1,1 1-33,4-10-172,-3 4 1,6-17 57,-4 4 1,-2-5-79,3-5 1,1-9-35,-1-10 0,4-3-151,-4-1 1,6-7 90,-1-3 1,-3-3 64,3-1 0,-2 0-58,1 5 0,4-5 206,-4 5 0,-1 0 185,2-1 1,-6 13 148,6 1 312,-7 7 1,3 11-253,-6 6 0,0 12 160,0 12 1,0 9 334,0 5 1,0 5-44,0 4 1,0-3 16,0 4 0,2-4-289,3-1 1,-2-1-275,6 1 0,1-7-38,4-3 0,0-9-160,1-5 1,0-5 162,4-4 1,-3-6-120,3-8 0,2-6-260,-2-9 0,1-3 151,-1-6 0,-3-1-389,3 1 1,-3-5 65,-2 0 1,-5-1-101,1 6 0,-2 0 67,1-1 1,-3 7-621,-6 3 329,0 3 65,0 2 229,0 6 1,-4 3 491,-1 10 0,0 3 0,-1 6 0,-2 0 0</inkml:trace>
  <inkml:trace contextRef="#ctx0" brushRef="#br0">27128 16832 7927,'13'14'-273,"-4"1"0,2-6 907,-6 1 0,4-1-181,-4 5 0,5 1 89,-6-1 0,3 0-102,-3 0 1,-2 0-175,3 1 0,-5-1-49,-5 0 0,2 2-3,-7 3 0,1-3-272,-5 3 0,-1-4 121,1 0 1,0-1-178,0 0 0,-1-5 99,1 1 1,5-5-170,-1 4 0,7-6 39,-3 4 0,12-7 91,4 0 0,7 0 80,2 0 0,6-2-176,-1-3 0,-2 2-219,2-6 0,-1 4-1664,6-5 2033,-1 7 0,1-9 0,-1 4 0</inkml:trace>
  <inkml:trace contextRef="#ctx0" brushRef="#br0">27768 16463 8020,'8'-15'-44,"-4"1"0,-2-2 143,-2-3 1,0 4-32,0-4 0,0 3 9,0 2 1,-2-1-93,-2 1 1,0 0 67,-5 0 1,-2 1-145,-8 4 0,2-2 88,-7 6 1,5-5 116,-5 6 0,7-1-13,-2 5 0,-2 5-64,2-1 0,0 7 170,5-1 0,0 9-78,0 5 1,1 4 12,4 5 1,-2 5 17,6 9 0,-5-2-17,6 2 0,-1 2 9,5-2 0,0 6 16,0-6 1,0-3-89,0-1 1,1-5 48,4 4 0,2-5-126,2-9 1,4-1 61,-4-3 0,4-5 30,1-10 0,5-3-131,0-6 1,0 0-230,-5 0 0,0-11 123,1-3 1,-1-11-60,0-3 0,0-3-66,0-6 1,1-6 149,-1-4 1,0-1-278,0 6 1,-1-7 97,-4-4 1,4 3 128,-4-2 0,3 6 70,-3-1 0,-1 9 427,-3 4-470,-4 11 52,6 9 0,-7 10 529,0 14 1,-5 7-188,0 16 1,-4 2 144,4 3 0,-5 8-54,6-3 0,-6 4-56,5 0 0,1-2-205,4 2 1,0-3-13,0-1 0,0-1-1,0 1 1,1-7-152,4-2 0,-2-11-548,7-4 0,-1-5 301,5-4 1,1-4-158,-1-6 297,0 0 187,0-6 0,0-8 0,1-8 0</inkml:trace>
  <inkml:trace contextRef="#ctx0" brushRef="#br0">27853 16861 8020,'14'0'0,"0"0"0,1 0 0,-1 0 0,0 0-30,0 0 0,7 0 20,3 0 1,1-7-123,-1-2 0,1-2 99,-6 1-570,6-2 211,-9 10 392,-2-4 0,-8-1 0,-6 0 0</inkml:trace>
  <inkml:trace contextRef="#ctx0" brushRef="#br0">27981 16719 8020,'0'11'380,"0"3"1,0-2 28,0 12 1,0 1-68,0 9 0,0-3-109,0 7 0,0 0-60,0 5 1,0-7-97,0-3 1,6-4-180,4-6 0,9-2-474,4-7 1,6-6 575,4-3 0,3-10 0,7-3 0</inkml:trace>
  <inkml:trace contextRef="#ctx0" brushRef="#br0">23829 16235 8057,'-8'-14'-113,"-4"6"0,4 3-176,-6 10 0,0 11 644,-1 12-145,1 1 0,-2 20 4,-3 3 0,7 0 82,-7 10 0,6-7-363,-6 6 0,3 3 364,2-3 0,5 2-296,-1-1 1,7-2 99,-2 6 1,12-12-716,7-2 1,8-6 129,11-3 484,10-13 0,12 4 0,10-11 0,4-3 0,6 1 0</inkml:trace>
  <inkml:trace contextRef="#ctx0" brushRef="#br0">28479 16193 7919,'0'-10'463,"0"1"-608,0 5 0,4 0 299,1 8 0,8 1 405,1 9 0,0-1-242,5 11 0,-3-1-52,-2 6 1,5 6-115,0 2 1,0 5 13,-5 0 1,0 2-187,1 4 0,-3-2 127,-2 6 0,-6 0-177,-8 5 1,-6 4-188,-9 1 1,-8 4-500,-6-4 1,-6-1 377,1-4 1,-5-1 378,-4-4 0,1 0 0,-9-9 0,-8-7 0,-9-5 0</inkml:trace>
  <inkml:trace contextRef="#ctx0" brushRef="#br0">21938 16676 8002,'-9'0'63,"-1"0"-39,7 0 152,-3 0 0,8 1 40,2 4 0,6-3 161,9 2 0,9 3-264,10-2 0,5-2-158,4-8 1,-3-3 0,4-6 0,1 1-251,-2 4 0,-4-4-356,-5 4 1,-11 1 304,1-2 0,-9 7 346,0-2 0,-3 4 0,-2 1 0</inkml:trace>
  <inkml:trace contextRef="#ctx0" brushRef="#br0">22223 16477 8054,'-14'-8'-281,"6"8"-101,3 9 0,-1 10 454,1 5 0,0 9 398,5 5 1,0 3-182,0 2 0,0 4-161,0 1 1,0 1-2,0-2 0,0 2-112,0 3 0,6-9-178,4-10 0,4-5 10,5-4 0,-2-10-216,7-9 1,-2-3 93,2-2 1,1-13-109,-6-6 1,5-6 125,-5-4 1,0-4 256,-5 0 0,0-7 0,0 4 0</inkml:trace>
  <inkml:trace contextRef="#ctx0" brushRef="#br0">22521 16647 8054,'-6'-20'0,"3"4"0,-7-3 0,6 8 233,-6 2 0,1 5 56,-6 0 0,6 10 4,0 8 0,-1 7-1,-4 7 1,1 2-30,4 3 1,-2-1-85,6 6 1,0-5-77,5 5 0,0-11-55,0 1 1,2-9 97,2 0 0,6-8-527,9-1 1,-3-9 222,3-1 1,-4-11-293,0-8 0,4-11 58,0 2 0,4-4-120,-4 4 1,0-5 140,-5-1 0,1 1-47,-1 5 1,-5 1 324,1 3 1,-7 4-258,2 6 1009,-4 6-82,-1 1-76,0 26 1,0-1-265,0 15 0,0-2-127,0 3 0,0 0 181,0 4 1,2 2 89,3-7 0,-4 0-675,4-4 0,3-6 164,1 1 1,-1-11-1130,2 1 778,-1-9 1,4-5-411,-4-10 891,-2-3 0,-1-13 0,2-4 0</inkml:trace>
  <inkml:trace contextRef="#ctx0" brushRef="#br0">22735 16662 8054,'6'-8'265,"2"3"-65,6 10 0,0 3-29,0 6 1,1 5 71,-1 0 1,-5 4 0,1-4 0,-7 5-144,2-5 1,1 6 102,-1-1 0,0-2 43,-5 2 1,-5-5-268,0 4 0,-1 0-341,1 0 1,3-7 78,-2-6 45,2-1 1,2-3 19,0-6 1,0-12-110,0-12 0,6-9-73,4-5 1,3-3 111,1-2 1,0 7 239,0 3 0,5 3 42,0 1 1,-1 7 227,-9 3 1,4 10-202,-4 4 1,-1 3-60,1 2 0,-5 2 344,0 3 471,-2 9-477,-2 2 0,0 11 162,0-4 1,0 6-126,0 4 1,0-3-225,0 3-175,0-3 115,0-1 1,0-1-106,0 0 0,0-5-255,0-5-645,0-8 584,0-4 0,0-7-242,0-4 0,0-9 250,0-10 1,0-4 359,0-6 0,0-8 0,0-9 0</inkml:trace>
  <inkml:trace contextRef="#ctx0" brushRef="#br0">23104 16150 8054,'10'1'0,"-1"4"0,-4 3 0,4 6 0,-4 7 123,5 3 1,-7 10 252,2 9 0,1 1-30,-1 8-557,-1 0 488,-4 5 0,0 0-86,0 0 1,0-5 137,0 0 1,0-6-227,0 1 0,0-10-107,0-9 0,0-1-359,0-8 207,7-6 0,-4-7-181,6-6 1,-6-11 451,2-3 0,3-10-174,2 0 0,-3-4-605,3-5 0,-1 4 252,6 1 1,-6 4 288,1 5 1,-6 8 119,6-3 0,-5 9 457,4 0-209,1 4 1,4 12 203,0 3 1,-5 10-97,1 0 1,-7 4 88,2 5 1,-2 3-103,2 7 0,-4-7-161,4-2 0,3-4-1043,1-2 1,4-1 863,1-3 0,0-4 0,1-6 0</inkml:trace>
  <inkml:trace contextRef="#ctx0" brushRef="#br0">21725 16918 8048,'-14'0'0,"4"6"-639,1 3 60,6 4 789,-4 1-77,7 0-214,0-6 1,2-1 80,3-7 0,3-13 0,6-3 0</inkml:trace>
  <inkml:trace contextRef="#ctx0" brushRef="#br0">21071 16221 8021,'-8'0'94,"2"0"0,6 2 302,0 2-225,0 4 1,0 13 21,0 2 1,5 4 0,-1 2 0,6 1-18,-5 3 1,4-2-97,-4 7 1,6-6-31,-2 1 0,-1-1 84,2 1 0,-2-2-64,1 7 0,2 0 82,-6 5 1,4 6-34,-4 3 0,1 8 1,-1 2 0,-3-1-11,3-4 1,1-11-130,-1-3 1,-1-10 99,-4 0 1,5-9-146,0-5 223,6-10-80,-3-3 0,6-14-23,0-6 1,-4-6 9,-1-9 0,1-5-36,4-4 1,0 0-90,0-5 0,0 2 68,1-11 0,-1 6-108,0-1 1,0 2-19,1 3 1,-1-2 5,0-4 0,-1 2 24,-4-6 1,4-1-21,-4-9 0,-2 3-109,-3-2 1,-2 9 193,-2 4 0,0 10 10,0 5 0,0 10 405,0 4-173,0 3-476,-6 8 0,-1 8-4,-2 9 0,-4 9-15,4 1 1,2 4-187,3-4 1,2 0 461,2-4 0,6-1 0,2 0 0</inkml:trace>
  <inkml:trace contextRef="#ctx0" brushRef="#br0">21810 16164 8102,'10'8'162,"-1"-3"0,-4-4-413,5-1 1,-6 2 48,6 3 0,-5-4-103,4 4 0,-4-3 305,4-2 0,-6-7 0,4-1 0</inkml:trace>
  <inkml:trace contextRef="#ctx0" brushRef="#br0">21882 16207 8102,'0'14'0,"0"6"0,0 4 0,0 3-548,0 1 0,-5 1 548,0-1 0,0 7 0,5 1 0</inkml:trace>
  <inkml:trace contextRef="#ctx0" brushRef="#br0">29403 16761 8156,'14'0'606,"0"0"1,2 0-698,3 0 0,-2 0 60,7 0 0,0 0-220,4 0 0,-1 0 93,-3 0 1,-4-5-425,-6 1-308,1-1 634,-7 5 1,-4 0 255,-8 0 0,-11 6 0,-7 2 0</inkml:trace>
  <inkml:trace contextRef="#ctx0" brushRef="#br0">29474 16818 8156,'-14'14'0,"-1"-4"-488,1-1 0,6-4 347,4 4 489,2-5 0,4 7-71,2-7 0,6 1 150,9-5 1,3 0-482,6 0 1,7 0 44,3 0 0,3-5-610,2 1 0,-5-3 619,-1 3 0,1-4 0,5-7 0</inkml:trace>
  <inkml:trace contextRef="#ctx0" brushRef="#br0">30455 16491 7485,'0'10'-179,"0"-1"-1,0 0 180,0 6 0,0-6 0,0 1 0,0-1 0,6 4 0,4-4 0,2-2 0,2-7 0,7-7 436,3-2 1,3-9 952,1-1-1136,0-6 0,-1 8-118,-3-7 1,1 2-218,-6-2 1,0 2-126,-5 3 0,-6 3 55,-3-3 0,1 8-100,-1 2 0,-2 6 14,-7-2 0,-1 3 6,-9 2 1,1 0 203,-11 0 0,1 2-12,-6 3 0,-4 3-11,0 6 0,0 5 122,4 0 0,2 1 348,4-1 0,2-1-199,7 5 1,1-4 310,4 5 1,-2 0-110,6 4 0,0 1 14,5-1 1,0 0-194,0 1 1,7-2-21,2-4 1,5 1-182,5-10 1,10 4-337,9-9 1,3-3-369,1-1 1,1-10 339,0-4 1,4-5-290,0-5 1,-6 1 31,-7-5 0,-1 5-555,-5-1 1134,-3-3 0,-4 7 0,1-6 0</inkml:trace>
  <inkml:trace contextRef="#ctx0" brushRef="#br0">25607 15027 8089,'15'0'0,"4"0"0,10 0-963,9 0 559,3 0 0,1 0 311,1 0 0,0 0-33,-1 0 1,-5 0 125,-4 0 0,-5 0 0,-4 0 0,-10 0 0,-7 0 0,-7 0 0,0 0 0</inkml:trace>
  <inkml:trace contextRef="#ctx0" brushRef="#br0">25863 15155 8089,'-19'9'-654,"0"1"1,4-7 554,6 2 391,6-4 0,0-7-81,12-4 0,4-1 94,15 2 0,4 1-381,10 3 0,-4 4 77,0-4 0,-5 3-144,5 2 1,-6 5 78,1 0 0,-1 4 64,1-4 0,-3 0 0,5-5 0</inkml:trace>
  <inkml:trace contextRef="#ctx0" brushRef="#br0">26389 14970 8089,'14'0'-804,"0"0"0,5 1 517,0 4 1,5-3 286,-5 3 0,4-4-50,-4-1 1,7 0 170,-3 0 1,-1-6 171,2-4 1,-5-2-257,5-3 1,-7 1-58,2 0 0,-5-5-24,-4 0 1,1 0 14,-7 5 1,1 0-59,-5 0 0,-1 1 37,-4 3 0,-3-1 88,-6 7 0,0-1-8,-1 5 1,-4-5 145,0 0 1,-6 1-55,1 4 1,-1 4 235,2 1 1,0 6-143,4-1 0,4 4 122,-4 5 1,4-2-12,6 7 1,-2 0 229,6 4 0,0 0-123,5 1 0,7-1-139,2 1 1,10-1-547,5 1 0,6-3-314,8-2 0,1-5-1572,13-9 1872,13-4 0,-23-14 0,2-3 0,6-1 0,1 0 1</inkml:trace>
  <inkml:trace contextRef="#ctx0" brushRef="#br0">28550 12994 8085,'9'0'100,"1"0"1,-1 0 0,7 0 139,3 0 0,3-2-4,6-3 1,6 2-365,-1-6 0,5-1-19,-5-4 0,0 0 7,-5 0 0,-4-5 113,0 0 1,-12-2-123,3 2 0,-6 4 58,1-4 1,-4-2 27,-6 2 1,0-1-142,0 1 0,-11 4 93,-3 1 0,-10 2 100,0 7 0,-3-5 47,-1 6 1,-7 0 136,-3 9 0,-1 5 10,1 9 0,3 4 205,7 10 0,6 4-118,3 5 1,9-1 19,5-3 1,4 8-9,1-3 0,6 3-1,4-4 1,15-5-459,8-4 1,13-9-202,6-6 0,8-3-484,2-6 0,4-4 486,-4-10 1,-5-3 375,-5-6 0,-3-6 0,-2-4 0,-6-3 0</inkml:trace>
  <inkml:trace contextRef="#ctx0" brushRef="#br1">10905 3739 8695,'-7'-8'1129,"0"2"-929,7 6 0,2 0-180,3 0 0,-2 0-61,6 0 238,-6 0 0,5 1 5,-3 4 1,-2 4 14,7 10 1,-7-1 173,2 6 0,-2 6-204,1 7 1,-2 5 156,3 0 0,-4 1-41,-1-1 1,0 3-134,0 2 1,0-3 48,0 4 1,0-4 21,0-1 1,0-6-240,0 1 0,0-4 59,0 3 0,0-7-142,0-1 0,0-2-15,0-8-433,0 0 280,0-11 17,0-2 1,-1-8-174,-4-2 0,3-6-318,-2-9 1,2-6-343,2-13 1,2 0 416,2-9 1,0 1-97,5-2 0,-1 4-132,1-3 876,4-4 0,-11 1 0,4-7 0</inkml:trace>
  <inkml:trace contextRef="#ctx0" brushRef="#br1">11090 3554 8381,'10'-9'-194,"-1"-1"1,1 5 193,4-4 0,0 6 0,0-2 0,1 3 713,-1 2 0,5 2-339,0 3 1,4-4-235,-4 4 0,7-3-189,-3-2 1,3 0 119,-3 0 1,4-2-136,-3-3 0,-2 4 115,2-4 0,-7-1-92,2 1 0,0 2 108,-5 8 0,2 2-194,-11 8 0,4 5 160,-4 4 1,0 4 162,-5 6 1,-2 2 114,-3 6 0,2 7-80,-6 4 1,6 2 123,-2 2 0,3 0-65,2-1 0,0 1-175,0 0 0,0-2 120,0-2 1,0-4-389,0-7 1,2-4-142,3 0 0,-4-6-175,4 1 0,-4-5-182,-1-4 1,0-4 296,0-5 0,0-1-542,0 0 451,-6 0 0,-3-1-46,-10-4 0,3-2 92,-3-7 1,-3 5 155,-2-1 1,-3 1 242,-1-5 1,-1 0-34,1 0 0,1 0 456,3 0 1,-1 0-305,6 0 0,5 0 646,4 0-374,7 0 873,-3 0-833,19 0 0,2-5 197,14 1 0,1-8-244,3 3 0,-1-4-169,6-1 0,-2-5-163,2 0 0,3-6 145,-3 1 1,3-1-1037,2 1 1,-2 4 157,-3 6 681,3 6 0,-11-5 0,4 5 0</inkml:trace>
  <inkml:trace contextRef="#ctx0" brushRef="#br1">11133 4592 8198,'0'-14'-838,"0"4"752,0 1 235,0 6 8,0-4-227,0 7 1112,0 0-932,-6 0-15,-2 7 0,-7-1-157,1 3 0,5 2 40,-1-6 0,1 6-65,-5-1 0,4-2-27,1 1 1,-1 1 126,-4 4 1,1-5-51,4 1 1,-4-1 32,4 5 1,-4 1-7,-1-1 1,-5 2-1,0 3 0,0-4 16,5 4 0,-7-1-19,-2 1 0,-4-2 1,-2 7 1,-4-1 17,0 6 0,-7-5-9,3-1 0,-5 1 3,0 4 1,-1 1-6,0-1 0,7 1 22,3-1 0,-2 1-20,2-1 1,-6-4 8,1-1 0,-3 6-70,-2 4 0,-11 2-71,-3-2-205,-9-3 1,1 11 330,-6-3-4,13-3 1,-9 6 69,10-3 1,-9 4-68,33-18 0,0 0 0,-2-3 0,-1 0 78,-2 1 0,0-1 1,2 1-1,-1-1-31,-1-2 0,0 0 1,-33 17 55,5 2 0,3-7-32,6 3 0,-6 0-14,-4-1 0,31-13 0,-2-2-40,0-1 1,0 0-1,-34 16 42,10-5 0,0 5 13,10 0 0,-3 2-156,-2-2 1,0-3 145,0 4 0,-4-6-13,-1-4 1,2 3-46,8-4 1,3-1-14,6 2 1,7-7-11,3 2 0,-2 2-103,2-2 1,4 0 84,6-5 1,5-1-417,-1-4 1,4 2 487,0-6-25,7 0 0,2-18 0,6-3 0</inkml:trace>
  <inkml:trace contextRef="#ctx0" brushRef="#br1">7877 6355 8198,'8'14'-400,"-3"0"1,-4 2 362,-1 3 0,-1 1 392,-4 4 1,2 3 12,-7-3 0,2 3-201,-1 1 0,-8 7 36,2 3 0,-7-2-9,3 2 0,-1-5 64,1 5 1,8-6-78,-3 1 1,9-10-241,0-4 1,5-4-35,5-6 1,9-3-67,10-6 0,10-17-1291,9-7 1450,12-18 0,-14 17 0,2-1 0,5-6 0,-1-1 0</inkml:trace>
  <inkml:trace contextRef="#ctx0" brushRef="#br1">11204 4763 8141,'0'-8'-1747,"0"1"1747,0 7-652,0 0 787,-6 0 55,4 0 0,-9 2-51,6 3 1,-6-2 273,2 6 0,1-4-222,-2 4 1,1 1-57,-5 4 0,-2 7 144,-3 2-179,3 4 1,-9 3 114,6 3-341,-6 4 108,9 5 1,-11 7-69,3 3-142,-3-3 0,-1 7 233,0-4 1,-2-2-96,-4 3 1,-2-6 85,-7 5 0,-7 0-3,-7 5 1,2 0-209,-2 0 1,0 0 288,5 0 0,-2-1 210,2 1-272,25-25 1,-1-1 0,0-1-1,-1 0 24,-4 3 0,-1 1 0,-2 1 0,-2 1-979,1 2 1,-2 0 951,-2 0 0,0 0 0,7-3 0,2 1 15,-2-1 0,2 1 0,-22 24-147,6-3 0,11-12 38,3-2 1,7-7-746,9-7 523,-1-13 1,17-5 306,-3-16 0,-3 3 0,0-4 0</inkml:trace>
  <inkml:trace contextRef="#ctx0" brushRef="#br1">9669 6426 8141,'7'-8'-657,"0"2"495,-7 12 1,0 2 168,0 6 1,0 0 94,0 0 1,-2 5 157,-3 0 0,2 7-128,-6-3 0,-1 4 285,-4 2-203,-6-1 1,4 5 172,-3 0 0,3 5-147,2-5 1,1-1-168,4-8-87,2 3 75,7-12 1,3 0-162,7-11 0,6-5-131,12-9 1,12-12-987,2-16 1217,-10 12 0,1-1 0,3-2 0,1-1 0,9-5 0,1-1 0</inkml:trace>
  <inkml:trace contextRef="#ctx0" brushRef="#br1">11531 4592 7107,'-8'14'91,"2"0"-79,6 1 26,0 5 0,-5-3 6,0 7 1,-1 1 63,1 9 0,4-3 156,-4 7 0,-1 2-123,1 7 0,-5 8 47,6 7 1,-6 6-794,5-2 919,1 4-249,-3 1 1,4 0 47,-6 0 1,4 2-220,-4 2 1,4-2 72,-5 3 1,6-3 104,-6-2 0,1-7-97,-6-2 0,6-4 23,-1-1 1,3-1-155,-3-4 1,2-5-129,3-9 126,4 3 64,-5-11 1,1 3-323,0-9 1087,-6 3-925,3-11 1,-5 4 138,4-6 1,-4-1-87,4-4 1,-4-2-103,-1-7 0,5 0 169,-1 0 0,2-7 134,-1-2 0,-4-10 0,5-3 0,-6-7 0</inkml:trace>
  <inkml:trace contextRef="#ctx0" brushRef="#br1">11119 6326 8112,'6'-8'-159,"-4"2"1,9 8 322,-7 2 1,6 4 68,-5 7 1,6 5 288,-2 4-285,4-4-91,-5 7 1,4-6 59,-2 2 0,-2 3-4,1-7 0,-1 0-32,2-5 1,1-5-78,-7 1 0,7-7-226,-1 2 0,3-5 35,1-5 1,-5-5-208,1-9 1,-1 0-503,5-9 434,1 3 37,-1-16 0,2 3-192,3-10 1,-4-1 74,4-3 151,-3-3 1,5-8 0,1-10 0</inkml:trace>
  <inkml:trace contextRef="#ctx0" brushRef="#br1">11602 4748 8097,'6'-8'-971,"-4"-4"1055,4 10 1,-4-4 459,3 6 0,-2 0-272,6 0 0,1 6-46,4 4 1,0 2 192,0 2-268,1 1 0,4 1 358,0 2-338,6-2 0,-3 6 100,6-3 1,7 3 87,3 7 0,-2-1-56,2 1 0,-1 5 6,1 4 1,3 3-137,-3 2 0,9-2-164,5-3 1,5 3 199,5-3-336,2-3 0,6 4 174,-4-5 1,-3 3 170,-6-3-172,-6 5 1,4-4-148,-3 3 1,3 3-9,2-3 0,-3 1-355,-7-1 0,-1-2-623,-13-2 537,1-4 339,-19 4 0,3-7-520,-13-3 292,-1 3 213,-4-11 0,-6 4-453,-4-6 1,-4-6 503,-5-3 0,-3-3-262,-6-2 1,-7 0 383,-3 0 1,-1-7-126,1-2 0,-2-1 58,7-4 1,1 5 119,9-6 0,-3 3 252,7 7-229,1-6 0,8 9 836,1-2-483,5 2-141,-2 2-19,6 0 0,0 2 203,0 2 0,0 0-63,0 5 1,2-4 42,2 4 0,6-4-129,9 4 0,3-4 67,6 5 1,7-6 224,3 6-323,3-1-61,8-1 1,-3 5 91,6-4 0,-5-1-83,6 2 1,-8-7-89,3 2 1,-4-4 44,-1-1 0,4 0-219,0 0 1,2 0 246,-1 0 1,-10-5 52,0 1 0,-13-7-447,-6 1 136,-3-2 0,-8-4-223,-4-3-383,-8 3 317,-11-11-154,-7-1 0,-8-4-535,-3-6 0,1-6 1064,-5-8 0,-8-10 0,20 30 0,0-1 0</inkml:trace>
  <inkml:trace contextRef="#ctx0" brushRef="#br1">24953 12965 7885,'0'-14'-332,"0"5"-42,0-1 1,-5 1 338,0-5 534,-6-1-345,3 1 0,-6 0-60,0 0 0,-1-1 134,1 1 0,0 2 211,0 2 0,-7 4-193,-2 6 0,-4 0-32,-2 0 0,-5 3-124,-4 6-107,-3 1 156,-2 17 0,-4-5-320,-1 6 1,2 1 89,8-1 1,10 5-21,9 1 1,3 5 171,2-1 1,6 5 12,3 4 0,5 16-6,5 13 1,-2 0-102,7 0 1,-1-1 26,5-4-1098,7 4 1176,-5-23 1,12 3-233,1-12-212,5-7 289,9-7 1,8-15-66,5-9 0,0-12 100,1-7 0,-2-8-32,-8-11 1,1-10 90,-6-9 0,6-10-136,-25 30 0,1-2 0,2-3 0,-1 0 73,-4-1 1,0 0-1,4-4 1,-1-1 42,-4 2 1,-2 1 0,0 0 0,-3-1-186,9-30 3,-7 7-43,-2 0 1,-11 9-686,-8 3 919,-11 3 0,-2 5 0,-10 0 0,-8 1 0,-7 3 0</inkml:trace>
  <inkml:trace contextRef="#ctx0" brushRef="#br0">20574 17173 8401,'-15'-7'-1129,"6"0"847,-1 7 0,6 0 169,-6 0 183,7 0 25,-3 0 97,6 7 1,0 0 301,0 8 0,0 5 300,0 4-493,0 3 0,0 3 8,0 3 0,1 10 99,4 9 0,-3 5 24,2 4 0,-2-1-384,-2 7 1,1-3 231,4 3 1,-2-10 32,7-10 1,-1-9-298,6-5 0,5-9 162,4-5 0,6-10 92,8-4 0,9-11-123,19-9 1,9-7-398,-31 7 1,2-3 0,-3-2 0,-1-1-202,1-2 1,-1-1 0,2-3 0,-1 0 236,0 1 1,0 0 0,-1-1-1,1 0 214,2 1 0,0 0 0,1-1 0,-1 2 0,0 3 0,1 1 0,-1 1 0,0 1 0</inkml:trace>
  <inkml:trace contextRef="#ctx0" brushRef="#br3">11801 3398 7955,'-6'-8'0,"4"0"213,-2 3 176,2-3 32,2-6-155,-6 6 1,4-4-114,-3 2 0,2 2 96,-2-1 1,2-1-141,-6-4 0,4 1 113,-4 4 0,4-4-110,-5 4 1,6-4 13,-6-1 1,2 0-29,-1-1 1,-4 1 19,4 0 0,-2 0-46,1 0 1,-3-1-5,4 1 1,-4 0 78,-1 0 0,0 0 79,0-1 0,-1 6-89,1-1 1,5 2 45,-1-1 1,1-2-40,-5 6 1,1-1-22,3 1 0,-2 4-4,2-4 0,-1 2-132,2-2 0,-4 3-44,4-2 1,-4 0 57,-1 0 1,0 2-97,-1-3 1,3 2 82,2-2 1,-2 4 33,2-4 1,-2 4-5,-3 1 1,6 0 99,-1 0-69,1 0 0,-5 0 13,-1 0 1,1 0 61,0 0-72,0 0 0,0 0-96,-1 0 1,-4 0 89,0 0 1,0 4-55,5 1 1,0 5 45,0-6 0,0 7-84,-1-1 1,1-2 131,0 1-44,0 1 1,0 4 70,-1 0 1,6-4-90,-1-1 1,6 1 98,-6 4 1,7-5-48,-2 1-6,-3-1 1,2 5-20,-3 1 1,1-1 94,3 0-115,3 0 1,-9 0-15,7 1 1,-3 0-12,2 4 0,2-3 36,-6 3 1,4 3-30,-4 2 0,4-2 21,-5 2 1,6-5-89,-6 4 1,5-4 72,-4 5 1,4-5-45,-4 5 0,4-5 39,-4 4 0,4-4-2,-5 5 0,7-7 105,-2 2 1,2-3-99,-1-2 0,2 5 49,-3 0 0,2 0-35,-2-5 1,4 2 97,-4 3 1,-1-1-80,1 5 0,0 1 73,5 4 1,-5-1-67,1-3 1,-1 3-4,5-3 1,0 1 24,0-2 1,0 3-1,0-7 1,0 4 9,0-4 0,0 0-22,0-4 0,0 0 94,0 4 1,0-3-88,0 3 1,2-3 105,2-2 0,-2 0-81,3 0 1,1 1 7,-1-1 0,4 5 36,-4 0 1,4 0-40,-4-5 0,6 5 10,-1 0 0,-2 1 3,1-1 0,0-1-84,6 5 1,-1-5 65,0 1 1,-4-2-157,-1 2 1,1-8 38,4 3 1,0-3-52,0 4 1,0-6 95,1 1 0,-1-6-26,0 6 0,5-5 51,0 4 0,6-6-33,-1 2 0,3-2 19,1 2 0,1-4-6,-1 4 0,1-3-67,-1-2 0,0 0 42,1 0 1,-1 0-6,1 0 0,-1 0-2,1 0 1,-6 0 6,1 0 1,-5-2-44,5-3 1,-5 2 36,4-6 1,-4 4-152,5-4 0,-5 1 23,5-2 0,-2-2 24,1 2 1,4-3 24,-3-1 1,1 0-21,-1 0 0,1 0-21,-6-1 0,2 1 48,-2 0 0,-4 0 32,4 0 0,-3-2-48,-2-3 1,-4 3-5,-1-3 1,1-2 26,4 3 0,-4-8-19,-1 3 0,-1 0 38,1 0 1,-1 4 1,-3-5 0,-2 2 3,7-2 1,-7-1 14,2 6 0,-4-5 43,-1 5 0,2-6-73,3 1 1,-4 2 22,4-1 0,-4-1 0,-1-4 1,0 4-29,0 0 0,0 2 51,0-2 0,0-3 1,0 4 0,0 1 41,0-2 1,-1 5-63,-4-5 0,4 5 43,-4-4 1,-2 1-33,3-2 1,-3-1 37,3 6 1,2-5-30,-3 5 1,-1-5 15,1 5 0,-1-4-9,1 4 1,4-2 0,-4 2 0,-1-1-55,1-4 1,0-3-105,5 3 0,-5-1-48,1 1 1,-6-2 96,5 2 0,-1 2 13,1-2 0,2 7 11,-6-2 1,4-2-34,-4 2 1,4 2 68,-5 7 1,1-2 128,-5 2 0,-1 4-36,1 1 0,0-1-42,0 1 0,-5 0-92,0 5 1,-5 0 67,5 0 0,-5 0-88,6 0 0,-6 0 70,5 0 0,0 0-102,5 0 0,-5-1 123,0-4 0,0 4 4,5-4 1,-1 3 97,1 2 1,0-5-125,0 1 0,-2-1 47,-3 5 0,3 0-24,-3 0 0,-1 0-12,1 0 0,-5 0 19,5 0 1,-1 0 40,1 0 1,3 0-2,-3 0 1,3 0 7,2 0 0,-5 5-27,0-1 1,0 8-12,5-3 1,-1-1-16,1 1 1,0 6 26,0 4 0,0 1-80,-1-1 0,1-2 69,0 7 1,1-5-139,4 5 0,-4-7 110,4 2 1,2 2 32,3-2 0,-3 0 181,3-5 0,-6 0-126,5 0 0,1 2 35,4 3 0,-5-3-68,0 3 0,-4 3 153,4 2 0,-5-2-56,6 1 1,-6-1-63,6 2 1,-6 3 22,5-3 0,-4 3 7,4 1 0,-4 0-203,4 1 0,-1-1 38,1 1 1,3-2 24,-2-4 1,0 4 55,0-3 1,2 3 138,-3 1 1,4 1-80,1-1 0,0-4 129,0-1 0,0 1-49,0 4 1,0 1-24,0-1 0,0 1-83,0-1 1,1 1 57,4-1 1,-2 0-150,7 1 0,-6-5 66,6-1 1,-5 1-102,4 4 0,-1-1 131,1-3 0,4 1 29,-3-6 1,-3 5 19,3-5 0,1 1 165,8-1 1,-3-3-79,3 3 0,-2-3-88,2-2 1,-2-4 4,7-1 0,-3-1 28,7 1 1,-3 3-178,9-8 1,-4 1 103,-2-5 1,0 0-164,1 0 0,-1 0 22,1 0 1,4-2-80,0-2 1,0-4 12,-4-6 0,-6-1 121,1 1 1,0-5-71,4 0 0,1-1 53,-1 1 0,1 1-69,-1-5 0,4 4 50,-4-5 1,4 5-29,-9-5 0,3 2 0,-3-1 0,3-4-10,-7 3 1,-1-3-127,-3-1 1,-1-7 94,0-3 0,0 2 18,1-2 0,-3 0 12,-2-5 1,2-4 115,-2-1 0,-4 1-30,-1 4 0,-2 2 101,2 3 1,-4-1-99,4 6 1,-3 0 17,-2 4 0,-5 1 101,0-1 0,-1 1-106,1-1 1,-1 1 42,-4 0 1,-2-6-36,2 1 0,2-5-17,-1 5 0,1-5-13,-2 5 1,-2-5-4,2 5 0,-2-5-30,-3 5 1,-3 0-110,-1 4 0,-5 1 18,5-1 0,-6 1 52,1 0 1,-3 5-57,-1 5 0,-1 2 72,1 2 0,-1 1-24,1 3 1,1 4-37,3 6 1,-3 0 1,4 0 1,-4 2 30,-1 2 0,4 3 8,0 2 1,2 4 105,-2-4 1,2 4-105,3 1 1,3-4 11,-3-1 1,2 1-3,-2 4 1,2 0 129,-7 0 0,5 5-67,-5 0 0,5 6 65,-4-1 1,-1 5-44,-4 4 0,-1 5 85,1 9 0,1 2-20,3 3 0,-3 3-66,4-2 1,2 0 124,2-1 0,-1 4-232,1-4 0,0 5 271,4 4 0,1-2-73,0 2 1,6-2 162,3-2 1,-1-1-50,1 1 0,1-6-145,4-4 0,0 2 170,0-1 1,0-1-57,0-4 1,1-1 118,4 1 0,-2-2-103,7-3 1,-1 1 12,5-5 1,0 4-41,1-5 0,4-5-20,0-4 0,1-7-124,-1 2 1,3-3-100,7-2 1,5-6-60,4-3 0,10-7 126,4-7 0,3-4 185,2-15 0,5 1-419,-1-11 1,-4-5 250,-5-4 0,-8-1 32,-1 6 1,3-4-406,-8 3 1,5-2 103,-10 7 1,-2 3-86,-7 2 0,-3 7 116,-7 3 0,-6 1 103,-4-2 0,3-3-40,-3 3 0,1-2 260,-5-3 1,-1-1-487,-4-3 0,3-2 347,-2-3 1,-3-1 11,2 6 1,-1-5-61,1 5 1,-1 1 164,-3 8 1,-4-3-243,3 4 1,-2-4 39,-2-2 1,-2 1-10,-3 0 0,2-2 61,-7-4 1,5-2-221,-5-7 1,7 1 108,-2-1 1,3 0-114,2 1 1,0 7 74,-1 7 1,1 1 14,0 8 1,-2 6-687,-3 8 908,-3 4 0,-6 13 0,-1 4 0</inkml:trace>
  <inkml:trace contextRef="#ctx0" brushRef="#br3">9939 3028 8324,'0'-9'111,"0"-1"0,0 5 310,0-4-227,0 6 0,0-10 572,0 4-166,-7-4 0,4-1-212,-6 0 0,1 4 38,-2 1 1,-2 1-169,2-2 1,-2-1-108,-3 6 0,1-4-162,0 4 0,-5-4 158,0 4 1,-2 0-150,2 5 0,4 0 74,-4 0 0,3 0 29,2 0 1,1 7-101,4 2 1,-4 4-51,3 1 0,-1 2 75,2 3 0,-2-4-20,6 4 0,-1-1-4,1 1 1,4-3 35,-4 3 0,3-4-29,2 0 0,5-1-52,0 0 0,6 0-2,-2 0 0,-1-1-12,2-3 1,-1 1-109,5-7 0,1 6-180,-1-5 322,0-1 1,0-2 1,0 3 0,1-4-27,-1 4 1,0 1 42,0-1 1,-1 1-48,-4-1 1,4-2 181,-4 7-154,-2-7 0,4 9 196,-6-2 1,1-2 133,-1 1-54,-4 1 0,6 4 39,-7 0 1,0 0-134,0 1 0,0-1-10,0 0 0,-5 0-14,0 1 0,-6-3 10,2-2 0,1 1-3,-2-7 1,1 6-32,-6-5 1,1 1-47,0-1 0,0-2-30,0 6 0,-2-6-66,-3 2 1,3 2 129,-3-3 1,2 3-551,-2-3 1,3-2 206,-3 3 0,3-4-1063,2-1 1,6-1 572,3-4 0,4-5 735,1-9 0,12-3 0,4-6 0</inkml:trace>
  <inkml:trace contextRef="#ctx0" brushRef="#br3">9882 3455 7456,'0'7'2736,"0"0"-2491,6-7-81,2 0 0,6 0 61,0 0 0,5-2-47,0-3 0,7-4-188,-3-10 1,3 3 14,-3-3 0,3 4-178,-7 0 0,-1 1-138,-3 0 0,-1 6-226,0 3 0,-4 4-403,-1 1-424,-6 0 1364,4 0 0,-7 6 0,0 2 0</inkml:trace>
  <inkml:trace contextRef="#ctx0" brushRef="#br3">10081 3256 8050,'-8'0'1288,"2"0"-844,-1 0-59,6 0 84,-6 0-276,7 6 1,0 2-30,0 6 0,2 0 19,3 0 0,-4 7-27,4 3 0,-3-2-132,-2 1 0,0-4 91,0 5 1,0 0-84,0 4 1,0-1 101,0-3 0,0 3 27,0-4 0,0-1-47,0 2 0,4-6-46,1 0 0,6-6-8,-1-3 0,-2-6-150,1 2 1,0-4-330,6-1 1,-1-3 212,0-6 0,2-2-762,3-13 0,-3 5 434,3-5 0,-8 7 534,-2-2 0,1-3 0,4 0 0</inkml:trace>
  <inkml:trace contextRef="#ctx0" brushRef="#br3">10237 3540 8091,'0'-14'1946,"0"6"-1390,0-5 0,2 7-336,3-4 0,-2 2 15,6 4 1,1 1-244,4-7 1,0 2-234,0-1 1,1-2-389,-1 6 1,0-6-427,0 1 1,0 2 187,1-1 867,-1 6 0,0-10 0,0 5 0</inkml:trace>
  <inkml:trace contextRef="#ctx0" brushRef="#br3">10408 3227 8110,'8'-6'-403,"-2"4"923,-6-4 166,0 6 1,0 1-187,0 4 0,2 2-129,2 2 0,-2 4-54,3-4 0,-4 9-65,-1 0 1,0 6 133,0-5 1,5 6-150,0-1 1,-1 3-130,-4 1 1,0 6-37,0-1 1,0 1-143,0 0 1,2-3-154,3 7 1,1-8 174,4-1 0,2-1 48,-2-4 0,2 3 0,3 1 0</inkml:trace>
  <inkml:trace contextRef="#ctx0" brushRef="#br3">5574 6255 8219,'-8'-6'610,"-5"4"0,7-6-334,-4 4 1,3 2-165,2-3 306,3-3-223,-10 1 1,8-8 0,-5 1 0,4 5 78,-4-1-95,6 1 0,-8-1 298,6 1-318,-6 6 0,3-4 7,-6 7 0,4 2-105,1 3 1,-1 2 131,-4 8 1,0 4 80,0 0 1,4 6-24,1-1 0,4-2-262,-5 1 1,6-5-1195,-6 1 1,5 1 968,-4-1 1,6 0 583,-2-5 1,-1 5-84,1 0 1,-5 7-146,6-3 1,-1 4 81,5 2 0,-5 1-118,1 3 1,-1-2 60,5 7 1,0-6-35,0 1 1,6-3 91,4-2 1,1-1-138,-2-3 0,4-2 25,-4-3 0,4-8-160,1 3 1,5-9 103,0 0 0,2-4-65,-3-1 1,0-6 83,6-3 1,-7-9-151,2-1 1,1-6 33,-1 1 0,0-4 21,-4-5 0,-1 3 4,0-3 0,-5 2-4,1 3 0,-7 3-45,2-4 1,1 4 73,-1-8 1,0 3-44,-5 1 1,0 6 30,0-1 1,-5 0-10,0-4 1,-4-2-4,4-3 1,-1 3 15,1-3 0,3 7 40,-2 3 0,0 5 5,0-1 0,2 3 415,-3 2-144,4 6 76,1-4-263,-7 10 1,6-3 38,-4 10 1,4-2-5,1 7 0,0 1 5,0 8 0,-5-2-75,0 7 1,0 0 3,5 4 1,0 2-31,0 3 1,0-3 28,0 3 0,-4 2-124,-1-2 0,0 2 112,5-2 0,0-3-249,0 3 1,5-4-198,0-5 0,6-4-269,-2-6 1,4 1 28,1-1 0,0-6-437,0-4 1,5-2 119,0-2 1,0 0 937,-4 0 0,-1 0 0,0 0 0</inkml:trace>
  <inkml:trace contextRef="#ctx0" brushRef="#br3">5872 6468 8119,'8'-1'700,"-3"-4"-289,-3 4-160,4-6 1,-5 9 479,4 3 0,-2-2-232,2 6 0,-3-4 91,2 4 1,-2 1-181,-2 4 1,0 0 147,0 1 0,0-1-32,0 0 1,0 2-62,0 3 0,0-2-125,0 7 0,0-2-46,0 2 1,0 2-108,0-2 1,0 3 63,0 1 1,0-1-195,0-3 1,0 1 114,0-6 0,0 0-255,0-5 106,0 1 0,0-6-363,0 1-510,0-7-13,0-10 0,0-7-1421,0-10 1,5-2 2283,-1 2 0,8-9 0,-5-4 0</inkml:trace>
  <inkml:trace contextRef="#ctx0" brushRef="#br3">8602 6497 8068,'0'-14'0,"-1"-1"-371,-4 1 232,3 6 1,-4-4 639,6 2 1,-2-2-17,-2-3 1,2 0-143,-3-4-194,4 3 0,-1-6 67,-3 3 1,2 3-5,-6-3 0,4 3 332,-4 2-111,-1 0-17,-4 0 0,0 6-10,-1 3 1,1 10-105,0 4 1,0 10-99,0 5 0,-1 3-15,1 1 1,0 1-55,0-1 1,-1 0 112,1 1 0,5-1-130,-1 1 0,6-1 96,-6 1 0,7 4-67,-2 0 1,4 11 20,1-1 0,0 3 4,0-4 0,0 4-41,0-3 1,1 1-9,4-11 0,-2-1-209,7-9 1,-1-2 72,5-7 1,0-6-205,1-3 1,-1-4 69,0-1 0,0-6-20,1-3 0,-1-10 38,0-5 0,0-9-86,0-5 0,1-3 80,-1-2 0,0 0-70,0 1 0,1-1-101,-1 1 0,-2 0 112,-2 5 0,1-3 122,-6 7 1,4-3-78,-4 7 0,0-1 228,-5 11 1,0 0 106,0 5 60,0 0-29,-7 6 24,6 2 0,-10 12-51,6 3 0,0 6-115,5 3 0,-5 5 160,1 5 0,-1 2-76,5 3 1,0-1-160,0 6 1,0-2-23,0 2 0,0 1-165,0-5 1,5-1-675,-1-5 1,7-1 434,-1-3 1,-2-1-1812,1-8 909,1 2-377,4-9 1159,0 0 0,-4-8 546,-1-10 0,-6-9 0,4-3 0</inkml:trace>
  <inkml:trace contextRef="#ctx0" brushRef="#br3">8687 6639 8068,'15'0'860,"-1"2"-343,0 2 1,0 4 70,1 7 1,-1-1-164,0 0 0,0-1-192,0-4 0,-1 4 276,-3-4 0,1 4-128,-7 1 1,6 0 25,-5 0 1,-1 1-87,-4-1 0,0 0-148,0 0 1,-6 2-9,-3 3 1,-4-3-107,-1 3 0,-1-3-21,1-2 0,0 0 60,0 0 0,4-6 255,1-3-100,6 3-116,-4-7 1,9 6-1,3-7 1,4-7-204,10-2 0,3-5-76,7-5 1,-1 3-110,1-3 1,-1 3-227,0 2 1,1-3-429,-1 2 1,-4 0-2433,0 10 3337,-7-6 0,10 9 0,-5-4 0</inkml:trace>
  <inkml:trace contextRef="#ctx0" brushRef="#br3">11304 6326 7921,'-10'-9'-420,"1"-1"0,4 1 288,-5-5 130,7 6 1,-5-5 129,4 4 0,0 1 243,-5-2 0,4 1-38,-4-5 1,4 4-149,-5 1 1,6 1 567,-6-2-517,1-2 0,-5 5 377,-1-2-356,1 2 0,0 3-19,0-1 0,-1 0-147,1 5 0,0 0 117,0 0 1,0 7-203,-1 2 1,1 4 103,0 1 0,1 6-87,4 4 1,-4 3 39,4 1 0,1 2-47,-2 4 1,7-4 26,-2 3 0,-1 2-11,1-2 1,1 0 62,4-5 0,0 1-8,0-1 0,0-4 144,0 0 0,0-2-91,0 1 1,1-2 47,4-7 0,1 0-68,4 1 0,2-3-85,-2-2 0,4-2 44,5-4 1,-3-2-182,3 3 1,1-10-8,-1-5 1,5-4 100,-5-5 0,2-3-186,-3-6 1,-2-1 42,3 1 1,-3-1 9,-2 1 0,4-2 38,-4-3 1,3 3-78,-7-3 1,1 3 97,-2 1 0,2 2 13,-6 4 1,0-3 29,-5 7 0,0-4 121,0 4 1,0 5 252,0 4-231,0 1 1,0-1 175,0 1-138,0 5 255,-7-2-350,6 6 0,-5 2-36,6 2 0,0 4 144,0 7 0,-5-1-87,0 0 0,0 7 130,5 2 1,-4 4-126,-1 2 1,0-1 83,5 0 0,0 1-71,0-1 0,0 1-16,0-1 1,2-4-34,2 0 1,3-6-157,2 6 1,4-6-131,-4 0 0,4-3 86,1-6 0,0 2-83,1-6 1,-1 4 26,0-4 0,0 0-1128,1-5 911,-1 0 0,0-5-432,0 0 1,-1-6 146,-4 2 1,2-4-599,-6-1 1319,0 0 0,1 0 0,2-1 0</inkml:trace>
  <inkml:trace contextRef="#ctx0" brushRef="#br3">11503 6412 7694,'9'4'1238,"1"1"-262,-7 6-594,9-3 1,-4 5-158,6-4 0,-1-1 153,-3-3 0,1-2-49,-7 6 1,6-4-60,-5 5 0,-1-6 145,-4 6-176,0-1 0,-1 6-220,-4-1 0,-1 0 96,-4 0 1,-2-1-207,2-4 0,2 4-20,-1-4-46,6-2-43,-4 5-55,7-10 286,0 4 1,7-6-20,2 0 0,4 2 151,1 3 0,0-4-72,0 4 0,1-4 132,-1-1 1,5 2-24,0 3 1,0-4 419,-5 4-25,0-3-395,0 4 0,-6-3 406,-3 7-426,-3-7 1,-9 8-374,-2-6 0,-10 6 155,-5-2 0,-3 4-1192,-1 1 1,-5 7-122,-1 2 0,1 3 1351,5-3 0,-7 4 0,-1-5 0</inkml:trace>
  <inkml:trace contextRef="#ctx0" brushRef="#br3">13820 6241 7887,'0'-14'-247,"0"0"-250,0-1 555,-6 1 0,4 5 425,-3-1 1,2 2-231,-1-1 1,2-4 80,-3 4 72,-3 2-196,0-5 0,-4 9-2,2-7 1,-2 7-59,2-2 1,-2 4-94,-3 1 0,1 4 107,0 1 1,0 6-124,-1-1 1,0 2 74,-4 2 0,3 2 7,-3 3 0,2 3-6,-2 7 0,3-1 3,-3 1 1,3 4 322,2 0-350,6 6 0,-3-7 86,6 6 0,0-5-30,5 5 1,0-6-32,0 1 1,2-8 35,3-1 1,3-7-147,6 2 1,2-5 82,3-4 0,-2-4-152,7-6 0,-1 0-10,6 0 1,-5-6-41,-1-4 0,-1-9-42,2-4 1,1-4 110,-6-2 0,5-1-105,-5-3 1,5 2 73,-5-7 0,-2 0-214,-8-5 0,4 1 59,-3-1 1,-3 5 123,3 0 0,-7 5 39,2-5 1,-4 11 113,-1-1 1,0 4 376,0 0-182,0 4 11,0 6 9,0 6 80,0 1-250,-6 7 0,4 7-79,-2 2 0,-3 8 100,3 2 0,-3 7-14,3-3 0,2 9 24,-3 1 1,-1 7 1,1-2 0,1 3 73,4 1 0,0-4-100,0 0 0,0-6-246,0 1 1,1-9 89,4-5 1,1-4-498,4 0 0,2-8-3,-2-2 0,2-3-192,3-2 1,-6 0-617,1 0 867,-1 0 1,5-7-293,0-2 1,-4-4 788,-1-1 0,1 0 0,4 0 0</inkml:trace>
  <inkml:trace contextRef="#ctx0" brushRef="#br3">14062 6284 7921,'8'0'-208,"-2"0"1002,-6 0 0,-5 6-261,1 3 1,-6 4-280,5 1 1,-4 1-67,4-1 0,-6 0 58,2 0 0,1 5-205,-2 0 1,7 0 116,-2-5 1,4 0-136,1 1 1,0-1 31,0 0 1,0-4-168,0-1 0,6-6-24,3 2 1,6-3 133,4-2 0,-2 0-134,7 0 0,1-2 91,8-3 1,-3 2-343,3-6 1,-3-1 147,-1-4 1,-5 4-536,-1 1 0,-10 6-120,1-2-420,-9 3 1314,1 2 0,-6 0 0,-12 7 0,-4 1 0</inkml:trace>
  <inkml:trace contextRef="#ctx0" brushRef="#br3">14161 6412 9245,'-6'20'896,"3"-1"-528,-7 10 1,6-4-146,-6 8 0,5 3-14,-4 2 1,4 3-574,-4 2 1,6 0 294,-2-1 0,3 1-2095,2 0 2164,0-7 0,-6 5 0,-2-5 0</inkml:trace>
  <inkml:trace contextRef="#ctx0" brushRef="#br3">3143 11672 8267,'0'-8'35,"1"1"-32,4 7 240,-4 0 94,12 7 0,-3 1-67,9 6 0,-4 0 129,4 0 0,2 1 124,-2-1-352,6 0-29,-3-6 0,2 3-34,0-6 49,-7-1-98,10-4 1,-10 0-61,7 0 1,-7-6 54,2-3 1,-3-6-168,-2-4 1,0 2 123,1-7 0,-6 1-148,1-6 0,-7 2-105,2 4 147,-4-4 1,-1 9-127,0-5 221,0 5-25,0-2 0,0 6 245,0-1-231,-6 8 0,-2-5 60,-6 8 0,-1-1 18,1 5 0,-5 0-9,0 0 0,-1 2 19,1 2 1,1 4 206,-5 6 12,5 1-234,-2-1 0,1 5 30,0 0 1,-5 6-69,5-1 1,-4 7-7,4 3 1,0 0 84,4-1 1,6-3 3,-1 4 0,7 2 47,-1 2 0,2 3 157,2 2 1,6-6 65,4 1-227,2-6-102,3 9 0,0-11 58,4 3 52,-3-9-132,11-4 0,-5-7-131,7-3 0,-1-4 157,0-6 0,6-6-171,-1-4 1,0-9-600,-5-5 366,-5-2 176,3-3 0,-8 1-1552,5-1 1090,-11 7 0,6 2-7,-8 5 645,-4 1 0,1 0 0,-7 0 0</inkml:trace>
  <inkml:trace contextRef="#ctx0" brushRef="#br3">3839 11942 8155,'0'9'278,"0"1"1,0-6 769,0 6 1,0-1-507,0 6 0,0-1 55,0 0 1,0 5-252,0 0 0,0 6 17,0-1 0,0-2 55,0 2-180,0-7-107,7 10 0,-6-6-60,4 2 167,-4-2-267,6-7 0,-6-5-697,4 1 147,-3-7 1,-1 3-1975,4-6 2553,-3 0 0,10 0 0,-4 0 0</inkml:trace>
  <inkml:trace contextRef="#ctx0" brushRef="#br3">4294 11672 8801,'10'4'-103,"-1"1"-200,1 6 635,-2-9 1,9 9 859,-3-6 1,5-1-765,0-4 0,5 0-351,9 0 1,-3-6-190,3-3 1,2-4-481,-2-1 1,-5-1-1219,-4 1 933,-13 6 289,8 2 588,-17 6 0,-2 13 0,-8 2 0</inkml:trace>
  <inkml:trace contextRef="#ctx0" brushRef="#br3">4380 11942 10090,'14'0'1075,"2"-5"-516,2 0 1,5-1-292,5 1 1,5 2-164,0-6 1,7 5 38,-2 0 1,-3-3-163,-2 3 18,3-1 0,-6 11 0,5 2 0</inkml:trace>
  <inkml:trace contextRef="#ctx0" brushRef="#br3">19649 13292 8251,'-8'0'622,"-3"-1"-63,7-4-345,-1 3 0,11-4-32,4 6 0,9 0 29,4 0 0,11 0-50,3 0 0,1 0-72,5 0-125,-10 0 211,15 0 0,-12 0-329,7 0 0,-1 0-148,1 0 1,-2-1-221,-3-4 0,-3 2 235,-7-7 1,-6 5-555,-3-4 841,-3 6 0,-8-10 0,-2 5 0</inkml:trace>
  <inkml:trace contextRef="#ctx0" brushRef="#br3">20289 13136 8205,'8'0'-227,"0"2"-341,-3 2 710,-4-2 1,12 4 449,-4-6 1,-1 5 190,2 0-247,-1-1-351,5-4 0,1 0 434,-1 0-372,6 0-50,-4 0 0,5 0 77,-7 0 0,5 0 267,0 0-287,0 0 1,-5 0 191,0 0 0,1-6-325,-1 5-124,-6-6 360,-2 7-182,0 0-144,-4 0 46,4 0-144,-6 0 960,0 0 1,-1 7-972,-4 2 0,-9 5-96,-10 5 1,-17 11-425,-11 13 1,-10 7 17,27-19 1,-1 0 0,-1 1 0,0 1 579,1 2 0,1 1 0,-3-1 0,1 1 0,5-1 0,0 1 0</inkml:trace>
  <inkml:trace contextRef="#ctx0" brushRef="#br3">5588 11430 8137,'-14'-6'-427,"4"-2"66,1-6 1164,6 6-421,-4-5 37,7 5 0,0-6 425,0 0 1,0-1-470,0 1 0,0-2-242,0-2 1,-4 2-33,-1-3 1,0-2-132,5 2 0,-6 0-6,-4 5 57,4 0 0,-7 4 99,4 1 0,-8 6-261,-2-2 0,0 3 62,4 2 1,1 8 123,0 7 44,0 5 1,0 9 2,-1-1 0,3 2 11,2 3 0,4-1 29,6 6 0,0-7-89,0 2 24,0-3 0,6-1-201,4-1 0,7-6 134,2-3 0,5-4-182,-5-6 1,6 2 115,-1-6 0,1 4-169,-1-4 214,2 6 1,-8-8-3,6 7-27,-7-1 1,2 5 54,-10 1 1,2-1 26,-6 0 1,-2 5 279,-7 0 0,-1 2-86,-9-2 0,1-4-35,-11 4 1,2-3-45,-2-2 1,-1-4-417,6-1 0,-4-4 144,4 4 0,0-5-245,4 0 0,1-2-207,0-2 1,4 0-1217,1 0 415,6 0 1378,-3-6 0,6 4 0,0-4 0</inkml:trace>
  <inkml:trace contextRef="#ctx0" brushRef="#br3">5517 11842 8137,'20'-12'-18,"4"2"1,5-4 289,4 0 0,-2 0 459,7-5 0,-1 1-362,1-1 0,-4 3-174,-5-3 0,-2 4-73,-4 0 1,-2 3-209,-7 2 0,0-1-1110,0 7 515,-6-8-103,5 5 1,-11-8 168,2 1 290,-2 0 1,-2 4-358,0 1 682,0 0 0,-6-6 0,-2 1 0</inkml:trace>
  <inkml:trace contextRef="#ctx0" brushRef="#br3">5929 11458 8137,'-14'0'48,"5"0"433,-1 0 1,5 7 19,-4 2-253,-1 10 1,1 0 210,-1 10 1,3 2-156,-3 12 0,-1-1-15,6 1 1,0 0-8,5-1 0,0-4-27,0 0 0,0-6-344,0 1 104,7-9-11,1-4 1,6-6-379,0 1 272,0-7-361,7-2 330,1-6 1,-5-2-41,-2-2-1217,-4-4 857,-3-7 0,-1 1-167,-2 0 0,-3 3-198,3-3 1,-4 7 897,-1-7 0,-6 3 0,-2-3 0</inkml:trace>
  <inkml:trace contextRef="#ctx0" brushRef="#br3">5958 11871 8157,'14'-8'763,"0"3"0,0 2-484,1-2 0,0 2-209,4-6 0,-1 1-539,5-2 466,-5-2-233,9 10 0,-12-9-247,4 6 1,-8 0-302,-1 5 784,-7-6 0,10 5 0,-5-6 0</inkml:trace>
  <inkml:trace contextRef="#ctx0" brushRef="#br3">6242 11544 7983,'14'6'93,"-1"7"667,-4 6 1,-2 6-290,-7-1 0,0 2-30,0 3 1,0 1-224,0 3 0,0-6-136,0 6 1,0-11-106,0 7 126,0-10-888,0 1 0,1-7 221,4-4-1117,-3-2 1681,10-7 0,-4-7 0,6-1 0</inkml:trace>
  <inkml:trace contextRef="#ctx0" brushRef="#br3">6512 11501 11250,'8'0'3110,"-2"0"-3492,1 0-968,-6 0 1350,6 0 0,-1 0 0,2 0 0</inkml:trace>
  <inkml:trace contextRef="#ctx0" brushRef="#br3">6924 11174 8083,'-14'-14'0,"5"1"212,-1 4 423,7-4-459,-3 5 1,4 0 420,-2 4-362,2 2-121,-4 2 0,6 6-65,0 4 0,0 6 225,0 7 0,4 3-29,1 11 0,5 3-5,-6 7 1,6-2 29,-5 2 0,6-3-214,-2-1 1,-1 0 106,1-1 1,-1-4-105,2 0-143,2-6 176,-4-4 1,5-3-82,-4-6 0,4 0-28,-3-5 1,-3-6-248,3-3 0,-5-3 37,4-2 0,-4-4-46,4-5 0,-1-4-18,2-15 0,2-5-134,-2-15 1,3 3-409,1-8-540,0 1 1146,0-5 1,0 1-8,1-1 1,-6 3 182,1 7 1,-6 6 678,6 12-143,-7 1 375,10 6-168,-12 7-376,5 15 372,-6 15 1,0 7 92,0 6-407,0 1-125,0-1 0,5 2 5,0 3 1,4-1 36,-4 6 0,6-5-29,-1 5 1,2-2-119,3 2 0,-1 1-115,0-5 0,0-1 12,0-5-24,1-6 116,-1-1 1,0-12-7,0 1 1,1-7 16,-1 2 0,5-5 150,0-5 1,0-4-210,-5-10 0,2-10-67,3-9 0,-4-4-56,4-6 1,-3-1-259,-2-3 0,1-8-987,-1 3-408,0-3 1462,-6 3 0,3-3-930,-6 3 711,-1 4 1,-4 13-1801,0 7 2248,0 6 0,0 11 0,0-3 0,0-3 0</inkml:trace>
  <inkml:trace contextRef="#ctx0" brushRef="#br3">8105 11416 8051,'0'-14'0,"0"-1"-109,0 1 0,0 0 119,0 0 0,1-5 34,4 0 0,-4 0 167,4 5 0,-2-1 15,2 1 0,-3 0 32,2 0 0,-2 4 244,-2 1-211,0-1 1,0 1-19,0-1 1,-2 7-116,-2-2-123,-4 4 57,-6 1 0,-1 6-134,1 4 0,-2 9 113,-3 4 0,4 4-80,-4 2 1,3 5 123,2 4 1,4 5-29,1 4 1,5-1 177,0 6-204,2-6 1,2 3 74,0-6-211,6-13 7,2 3 111,7-24 1,0 9-74,4-14 0,-1 0 59,5-9 1,1-5-15,5-9 1,-1-3-62,0-6 0,-1-7-142,-3-3 1,1-3-520,-6-1-206,6 5 699,-9-4 0,5 5-279,-7-7 308,-6 7 1,3-4 261,-6 7 0,4 0-80,-4 5 0,0 1 190,-5 3-82,0 3 38,0 7 0,-2 2 677,-3 2 325,4 4-943,-12 6 1,10 5 283,-6-1-156,5 7-240,-2-3 118,0 6-163,4-6-184,-4-1 167,6-7-66,0 0 49,0 6 1,-2 0 162,-3 4 52,4 2 1,-5-8-213,6 5 1,-2-6-4,-3 2 1,4-2 39,-4 2-12,3-4 0,2 7 27,0-3 0,0-2 3,0 7 1,0-1 5,0 5 1,0-3-42,0 4 1,0-4 244,0 8-121,0 3 1,0-5 8,0 7 1,0 0 139,0 4 1,2 5-232,3 0-78,3 1 0,6-8 186,0-2-673,7-3 311,-6-7-379,12-6 1,-5-2-698,7-6 1,1-8 265,3-6 1,3-8 987,7-11 0,12-10 0,4-8 0</inkml:trace>
  <inkml:trace contextRef="#ctx0" brushRef="#br3">8673 11444 9410,'2'16'1441,"3"3"-1272,-4-3 1,7 11 123,-3-4 0,-4 6 149,4 4 0,-3-5-181,-2 1 1,0-1-15,0-4 1,0-4-485,0-1 232,0-3 128,0-2-1631,0-6 791,0 5 320,0-11 397,6 4 0,2-12 0,6-2 0</inkml:trace>
  <inkml:trace contextRef="#ctx0" brushRef="#br3">3356 13235 8045,'-14'0'464,"6"0"1,3 7 50,10 2 1,3 1-278,6 4 0,2-3-64,3 8 0,1-5-52,4-4 1,4 1 3,1-7 0,-1 1-31,5-5 0,-1-8-167,1-6 0,2 0-111,3-5 128,3-3-78,-11 6 0,5-11-233,-7 3 184,-6 4 108,-8-7 0,-3 11-121,-6-3 0,0-1-6,-5 1 1,-6-2-204,-4 2 0,-7 4 171,-2-4 0,-11 3 79,1 2 0,-2-1 364,2 1-168,7 0 0,-5 6 221,4 3-200,2-3 0,-4 7 127,6-4 0,0 5 238,5 5 1,-2 3-133,-3 6 1,3 8 115,-3 6 1,3 7 110,2 8-200,0 0-184,0-1 1,6 2 228,3 4-535,3-4 337,2 11 0,2-4 41,3 6 0,3-7-64,6-2 1,0-9-76,0-1 1,5-11-8,0 1 0,7-10-182,-3-4 0,-1-6-633,2-8 425,0 0 393,4 0 0,1-3-1492,-1-7 710,7 7 219,-5-22 0,5 15-222,-7-9 0,-4 4 717,-1 0 0,-5-5 0,2-2 0</inkml:trace>
  <inkml:trace contextRef="#ctx0" brushRef="#br3">3953 13363 8045,'14'0'175,"-1"7"43,-4 2 0,9 4 86,-4 1 1,3 0 412,-3 1 1,5 0-323,0 4 1,0-3-165,-4 3 0,-1-8 281,0-1-281,-6-1-122,5 5 0,-12 0 57,4 1 1,-4-1-36,-1 0 1,0 5-232,0 0 1,-1 0 80,-4-5 1,-1 5-205,-4 0 0,-2 0-154,2-5 201,4 0-31,0 1 219,-1-7-3,6 4 50,-6-10-71,7 4 1,7-6-73,2 0 1,4-1-123,1-4 1,2 2-56,3-7 1,-3 7-351,3-2 0,1-1-473,-1 1 496,6-6 588,-3 10 0,7-12 0,-1 5 0</inkml:trace>
  <inkml:trace contextRef="#ctx0" brushRef="#br3">4763 13264 8061,'10'0'470,"-1"0"1,1-2-161,4-2-287,0 2-6,0-11 0,1 7 35,-1-3 7,0-4-185,0 5 0,-1-1-589,-4-1-7,4 7 151,-11-3 0,-2 7 100,-10 4 471,-9 3 0,-3 12 0,-6 2 0</inkml:trace>
  <inkml:trace contextRef="#ctx0" brushRef="#br3">4749 13392 8061,'-14'22'242,"4"-1"68,1-7 0,6-5 601,-2 1 494,4-7-946,1 3 1,6-1-44,3 0 0,9-1-261,1-4-116,6 0 150,-3-6 0,6 3-1177,1-7 537,6-5-110,1 5 561,7-9 0,-1 5 0,1-8 0</inkml:trace>
  <inkml:trace contextRef="#ctx0" brushRef="#br3">5830 13008 8061,'-21'-14'0,"5"0"138,-3-1 1,5-4 262,5 0 0,-4-1 699,4 1-526,-4-3-315,5-7 1,-5 6 1,4-1 1,-1 5-102,-4-5 1,3 7-145,-8-2 0,2 10 147,-2 4 0,3 3-190,-3 2 1,-1 2-120,1 3 146,0 2 15,4 14 0,1 3-62,0 9 146,0-3-52,0 11 1,6-11 54,3 3 1,3 2-53,2-2 1,0 0 2,0-4 0,2-6-21,3 1 1,4-7-123,10 2 1,3-4-184,7-6 137,-1 4 10,7-12 1,-4 10-43,7-6 0,-1 6 34,1-1 1,-4-2-138,-5 1 1,-7 0 164,-3 6 1,-3 0 68,-2 4 0,-6 4-15,-3 5 1,-4-4 181,-1-1 0,-1 1 437,-4 5-301,-3-7-149,-13 4 1,-1-8 240,-6 6-79,-1-7-202,-5 3 0,-1-5 177,-3-1 0,3 0-331,7 0 0,1-6-530,3-3 188,-3 3 1,13-8-443,0 0 1,6-6-556,8-9 1416,0 1 0,13-6 0,2-3 0</inkml:trace>
  <inkml:trace contextRef="#ctx0" brushRef="#br3">5844 13449 8061,'8'6'1101,"4"-4"-21,-4 4-638,7-6 0,0 0-115,4 0 0,-3-2-226,3-2 0,2-6 61,-2-9 0,6 2-156,-1-7 1,1 7-749,-1-2 434,2-3 220,-10 12 1,5-9-1129,-7 10 633,0 2-413,0 1 111,-6 0 0,-3 4 885,-10-3 0,-3 4 0,-6 7 0,0 2 0</inkml:trace>
  <inkml:trace contextRef="#ctx0" brushRef="#br3">6057 13250 8061,'-8'-8'-51,"-3"0"-72,6 3 686,1 4-6,4 1 1,0 12-186,0 7 0,-2 6-77,-3-1 0,4 12 362,-4 2-211,4 7-195,-6-9 1,6 7-91,-4-1 72,3-5-205,2-3 0,0-10-143,0 0 1,2-8-22,3-2-79,3 0 1,6-14-169,0 0 1,0-8-335,0-11 0,1 3-976,-1-3 1025,0-3 0,0 6-100,1-3 768,-8 4 0,6 0 0,-5 1 0</inkml:trace>
  <inkml:trace contextRef="#ctx0" brushRef="#br3">6157 13534 9160,'14'0'1000,"0"0"-712,7 0 0,-4-2-109,7-2 0,1-4 90,8-6-233,-3-1 1,5 1-135,-7 0 0,-4 1-270,0 4-259,-7-4 1,2 10-758,-9-6 715,-4 5 40,-6-2-140,0 6 769,0 0 0,-6 0 0,-2 0 0,-6 0 0</inkml:trace>
  <inkml:trace contextRef="#ctx0" brushRef="#br3">6455 13392 8061,'0'-14'-612,"0"-1"357,0 8 211,0-6 1,2 10 639,3-7-176,-4 7 273,6-10-409,-1 12 0,-3-5 322,6 6-134,-5 0 0,7 1-146,-7 4 0,1 3 140,-5 6 1,0 2-186,0 3-49,0 3-57,0 6 0,0-1-97,0-3-117,0 3-169,0-12 0,0 11-563,0-7 0,0 4 771,0-4 0,6 0 0,2-4 0</inkml:trace>
  <inkml:trace contextRef="#ctx0" brushRef="#br3">6868 12866 8007,'-7'-8'484,"-1"-5"-249,0 12 0,1-6 263,2 7-241,3 0-30,-4 7-41,6 7 0,0 3 333,0 7-234,0 0-87,0 4 0,2 2 56,2 3 1,-1 2 53,7 3 0,-5 3-29,4-3 1,1-3-102,4-2 1,-5 0-71,1-4 1,-1 1-196,5-12 92,1 1-112,-7-4 1,4-7-72,-2-4 1,2-2 133,3-2 1,-1-6-51,0-4 1,0-7-112,0-2 1,-4-7-158,-1 3 0,6-10 24,4-5 1,-5-3-206,-5-2 0,1 0-146,4 1 335,0-1 183,-6 0 0,3 2 193,-6 3 0,0 5-160,-5 10 265,6 2-6,-4 13 0,4 14 327,-6 13 0,0 13-28,0 6 0,5 3 322,-1 2 1,1 1 403,-5 3-573,6 4-269,-4-1 0,9-1-32,-6-6 1,6 0-158,-2-1 1,-1-12-169,2-6 0,-1-8 210,5-7 0,1-2-109,-1-7 0,0-7-13,0-2 1,5-12-94,0-7 1,0-2-175,-5-8 0,1 5 40,-1-5 1,0 0 60,0-5 1,0 1-100,1-1 0,-3 5-272,-2 0 0,2 6-39,-2-1 1,-2 5-357,1 4 1,-6 4-355,2 5-11,3 8 1262,0 0 0,6 7 0,0 0 0</inkml:trace>
  <inkml:trace contextRef="#ctx0" brushRef="#br3">8105 12880 7907,'-2'-14'-305,"-3"0"0,-1-1-59,-4 1 317,-2 0 258,4 6 1,-11-5 371,0 4 0,-2 1-213,2-1 1,4 5 38,-4 0 1,3 2-156,2 2 0,0 6 74,-1 4 1,3 4-107,2 5 1,-2-2-1,2 7 1,-1 0-49,2 4-109,-4 7 62,11-5 0,-9 5-53,6-7 0,1 1 64,4-1 1,0 1-124,0-1 0,0-1 51,0-3 1,1-4-168,4-6 1,1-4 35,4-1 0,3-6 102,-4 2 0,5-10-375,5-4 155,-3-4-33,5-7 0,-3-1-82,1-2 1,5-4 65,-5 3 1,5-8-55,-5-1 1,0-2 77,-5 2 0,0-3-78,0-7 0,-1 7 152,-4 3 0,3 3-6,-8 1 0,1 7 369,-5 3-121,0 10 59,0 2 1,-2 7 74,-2 0 0,-4 7 32,-6 2 0,4 17 187,1 7 0,1 1-177,-2 4 1,-1 3 3,6 2 0,1 1-213,4-10 0,0 2-171,0-8 0,1 2-978,4-11 538,3 0 370,6-5 0,-4-1-1142,-1-3 557,1-4 247,4-6 1,-5-2-805,1-2 1308,-1-4 0,-1-7 0,-2 1 0</inkml:trace>
  <inkml:trace contextRef="#ctx0" brushRef="#br3">8218 12994 7907,'15'0'89,"-6"0"-44,0 0 0,3 1 262,6 4 1,-2 3 478,3 6 1,-1-1-313,1-4 1,-4 4-139,4-4 1,-4 4 66,-6 1-185,4-6 53,-12 5-242,6-12 39,-7 12 1,0-5 148,0 6 1,0 0 26,0 1 1,-5-1-28,0 0 0,-4 0-13,4 0 1,-5-4 1,6-1-29,-1 1 1,11-1 21,4 1 0,2-7-412,3 2 0,5-5 141,4-5 0,7 2-1324,3-7 1396,5 1 0,-3-12 0,7-1 0</inkml:trace>
  <inkml:trace contextRef="#ctx0" brushRef="#br3">3768 14401 7877,'-14'0'-599,"4"-5"596,1 1 0,1-7 87,-1 1 0,-2 2 329,6-1-21,-6-1-319,9-4 1,-6 2 466,4 2-177,2-3 39,-4 12 410,-1-12-506,-1 12 1,-1-6 180,-1 7-73,7 0 70,-9 0-170,4 0-88,0 7 112,2-6-258,-1 6-87,6-7 174,-6 0-214,7 6 180,0-5-336,0 6 209,0-7 92,0 0-69,7 0 42,-6 0-259,6 0 229,-1 0-32,-5 0-2,12 0 0,-7 1-27,4 4-181,2-3 95,-4 4 32,7 0 0,-1-4-116,0 3 149,-6-4-8,5-1 104,-6 0-100,8 0 55,-1 0 1,0 0-7,0 0 1,5 0-79,0 0 1,0-1-76,-5-4 1,5-3 83,0-6 1,0 0-99,-4-1 0,-3 1-244,-2 0 159,-4 0 104,-6-1 0,0 1-291,0 0 274,0 0 127,0 6 1,-6-5-44,-4 4 0,-4 1-44,-5-2 1,2 6 116,-7-6 0,0 7 19,-4-2 1,4-1 174,0 1 1,2 0 288,-1 5-276,2 0-59,1 0 1,4 2 106,-3 3-7,3-4-144,2 12 0,0-7 5,-1 4 1,1 2 0,0-2 1,0 3-12,-1 1 1,1 5 17,0 0 1,0 6 7,0-1 0,-1 3-175,1 1 138,0 0-24,6 1 1,-3 1 74,6 3-56,0-3 31,5 11 0,7-5 120,2 7 1,5-2-102,5-3 0,-1 3-3,6-3 1,1-3-82,8-2 1,-3-3 20,3-2 1,5-6-288,5-3 126,6-9-80,14-4 0,-5-7 13,4-4-996,-4-3 1100,-7-13 1,1-1-140,-9-6 1,1-2-60,-11-3 0,-4 3-240,-6-3 0,-5 1-35,1-1 0,-5 8-375,-5-4 0,-2 5 94,-7 1 0,0 7-53,0 6 1108,0 7 0,-7-3 0,-1 6 0</inkml:trace>
  <inkml:trace contextRef="#ctx0" brushRef="#br3">4436 14487 8117,'15'0'251,"4"-5"186,0 0 1,-1 0-117,-3 5 0,-1 0 590,0 0-637,0 7 0,-1 1-21,-4 6 0,-2 0 31,-7 0-46,0 0-169,0 1 0,-2 4-90,-3 0 0,-2 4 29,-8-4 0,1 5-252,0-5 0,0 0 83,-1-5 1,6 0-166,0 0 1,4 1 84,-5-1 9,7-6 163,-3 4 21,6-10 1,6 6 96,4-3 1,2-4 154,2 4 0,2-3-103,3-2 0,-3 0 113,3 0 0,-3 4-106,-2 1 1,0 0 15,0-5 1,-6 1-2,-3 4 1,-3-2-23,-2 7 1,0-1 29,0 5 0,-8 1-231,-6-1 1,-2 2-264,-8 3 0,0-2-60,-4 7 1,1-7-317,3 2 0,-3-10 107,4-4 1,2-3 631,2-2 0,-3-7 0,0 0 0</inkml:trace>
  <inkml:trace contextRef="#ctx0" brushRef="#br3">4763 14657 8117,'15'0'0,"-1"5"204,0 0 0,5-1 337,0-4 1,5 5-270,-5 0 1,4 0 20,-4-5-466,0 0-754,-5 6 309,-6-5 0,-3 12 287,-10-3 0,-3-3-612,-6 3 491,-6-7 452,4 10 0,-9-5 0,6 6 0,0-5 0,4 1 0,1-7 0,0 2 0,0 3 0,0-7 801,6 6-169,1-7-382,7 0 1,7 0 943,2 0-486,4 0-483,7 0 1,2 0 2,7 0 0,-1 0-113,1 0 1,10 0-185,4 0 0,3-5 69,-4 0 0,7-12 0,2 1 0</inkml:trace>
  <inkml:trace contextRef="#ctx0" brushRef="#br3">5986 14373 8117,'0'-22'-17,"0"3"0,-1 3 13,-4 2 0,2-5 335,-7 0 0,2 0 252,-1 5 1,-5-2 9,-1-3-137,1 3-277,-6 2 0,-1 1 283,-3 4-224,-3 2-34,-7 1 0,2 8 59,-6 2 1,7 4-55,-3 7 1,4 0 14,2 4 0,6 2-65,3 3 0,5 2-189,4-2 1,4 3-228,6 1 256,6 1-18,2-7 1,8 3 11,3-6-78,3 6 45,13-9 0,-4 3-76,7-9 0,-6-2-14,1-4 0,-3-1-81,-2 7 1,-5-5 69,-4 4 125,-4-6-13,0 10 0,-8-4 170,-2 10-173,-3-3 4,-2 11 0,-7-6 60,-2 2-59,-4 4-37,-1-5 0,-6 5-97,-4-3 1,-3 3-56,-1-4 0,4-2-313,0-2 0,2-3 7,-2-2 0,-1-5-338,6 1 1,0-7-438,5 2 1297,6-4 0,-5-7 0,6-2 0</inkml:trace>
  <inkml:trace contextRef="#ctx0" brushRef="#br3">5787 14771 8117,'28'-14'0,"-4"1"163,0 4 0,-2-4 315,2 3 0,3-2-132,-4-2 0,-1-1 129,2 1 0,-5 0-439,5 0 0,-5-1-277,4 1 0,-5 2-31,1 2 0,-3-1-306,-2 6 0,-5-4-167,1 4 427,-7 0 24,3 5 294,-6-6 0,-6-2 0,-2-6 0</inkml:trace>
  <inkml:trace contextRef="#ctx0" brushRef="#br3">6086 14373 8117,'-7'20'782,"6"2"-327,-12 7 1,12 6 287,-4 3 1,-2 4-236,3 6 1,-1-4 12,5 3 1,-5-7-221,0-2 1,1-7-52,4 2 1,6-4-696,4-6 252,-4-2-165,7-7 1,-6-6-428,8-3 1,-1-5 252,0-5 0,0-4-461,1-10 0,-3 3 342,-2-3 1,1-2-508,-7 2 1158,1-6 0,1 9 0,2-4 0</inkml:trace>
  <inkml:trace contextRef="#ctx0" brushRef="#br3">6185 14728 8362,'8'7'845,"6"-6"-566,0 4 1,2-2 155,8 2 1,-5-4-581,5 4 0,-1-8 119,6-2 0,-7-4-999,-3 4 685,3-6 0,-6 5-118,3-4 1,-8-3-175,-2 4 0,-6 1 632,2-1 0,-3-1 0,-2-4 0</inkml:trace>
  <inkml:trace contextRef="#ctx0" brushRef="#br3">6470 14487 8117,'7'-15'585,"0"1"-121,-7 6 1,4 3-104,1 10 0,0 3 411,-5 6 1,0 8-219,0 7 1,0 2-98,0 12 1,0-8-601,0 8 0,0-9-447,0 4 1,0-11 589,0 1 0,6-2 0,2 2 0</inkml:trace>
  <inkml:trace contextRef="#ctx0" brushRef="#br3">6754 14202 8117,'0'-22'0,"-5"-3"-331,0 6 477,1 0 1,10 11 379,3 3 0,4 12-69,1 7 1,1 6-177,-1 9 1,-2 4 106,-2 0 1,2 7-152,-2-2 0,-2 3-28,1 1 1,-1-4-15,2 0 1,1-5-133,-6 5 0,1-11-167,-1 1 0,-2-10 85,6-4-472,-6 0 384,4-12 0,-3-2-171,1-10 1,1-9-40,-1-4 0,-3-10-162,3-5 1,2-2 140,3 2 0,-2-8 31,1 4 1,1-2 39,4 6 1,-1 0 37,-4 9 0,4-1 422,-4 11 1,-1 2-164,2 7 1,-6 6 429,6 8 0,-2 12-208,1 13 1,-1 5 217,-3 9 1,-4 0 101,4-1 0,1 6 272,-1-1 0,5 1-308,-6-6 0,6 1-154,-5-1 1,4-7-336,-4-6 0,4-7 229,-4-8-265,6-6 0,-3-3 81,6-10 1,0-11-81,1-12 0,-1-7-168,0-8 0,0-1-222,1-3 1,4 2-382,-1-2 1,3-2 361,-2 2 0,-3 4-606,3 5 0,-8 7 377,-2-3 1,-6 11-1090,2 4 676,3 3 1039,-6 8 0,4 14 0,-6 10 0</inkml:trace>
  <inkml:trace contextRef="#ctx0" brushRef="#br3">7834 14216 8117,'0'-14'-423,"0"-5"296,0 0 1,0-4 126,0 4 0,0-5 190,0 5 1,-4 0 329,-1 5 1,-6 0-292,1-1 1,-2 7-130,-2 4 1,-1 2 247,1 2 1,0 6-127,0 4 0,-5 9 72,0 5 1,0 4-52,5 5 0,1-1 112,3 6 1,-2-5-37,2 5 0,4-5-9,1 5 1,4-7-114,1 3 1,0-4-108,0-2 0,1-6-193,4-3 0,3-3 77,6-2 1,0-6-67,1-3 1,4-7 48,-1-7 0,3-2-416,-2-13 1,-3 0 28,3-4 1,1-5-156,-1 0 0,0-2 164,-5 2 0,-4 1-14,-1-6 0,-1 7 145,2-3 1,-4 4 41,-6 2 1,0 1 129,0 3 1,0 4-428,0 6 911,0-1-139,0 7 0,-2 5 184,-2 13 0,2 1-54,-3 13 0,-1 4 148,1 5 0,1 5-157,4-5 1,0 7-28,0-2 0,0-4-507,0 0 0,0 0 160,0-1 1,1-6-909,4-8 0,1-3 137,4-2 0,2-4-852,-2-1 1649,-4-6 0,7-3 0,-5-7 0</inkml:trace>
  <inkml:trace contextRef="#ctx0" brushRef="#br3">8019 14216 8117,'10'-7'76,"-1"2"1,-4 3-231,4 2 1,1 2 100,4 3 0,-4 1 630,-1 3 0,-4 4-188,4-4 0,-6 4-473,2 1 0,-3 1 40,-2-1 0,-5 5 133,0 0 0,-6 0-58,2-5 1,1-5-1,-2 1 0,6-6-315,-6 6 241,7-7-213,-3 3 211,6-6 0,6 2 274,3 3 1,1-4-30,4 4 1,-3-3 124,8-2 1,-3 4-158,-2 1 1,0 5 136,1-6 1,-1 7-98,0-1 0,-6 3-15,-3 1 0,-4 2-251,-1 2 1,-6 0 65,-4 6 1,-8-1-848,-6 6 1,-9-1 106,-5 1 732,-3-1 0,-2 0 0,0 1 0</inkml:trace>
  <inkml:trace contextRef="#ctx0" brushRef="#br3">3725 15937 8117,'-14'8'189,"0"4"0,6-4-209,3 6 0,4 0 235,1 1 1,6 4 354,4 0 1,4 0-335,5-5 0,3-2-256,6-2 0,7-4 16,3-6 1,-2-1 77,2-4 1,-1-8-98,1-6 1,-4-8 126,-5-1 0,-7 0-242,-3-6 1,0-2-40,-5-2 0,3 2-115,-7-2 1,-4 6 100,-1-1 0,-4 5-105,-1 4 1,-1 3 157,-4 7 0,-4 0 35,-10 0 1,-2 4 65,-3 1 1,-4 6-88,0-2 0,-2-1 233,-8 1 0,4-1 121,-3 1 0,0 3 104,-1-2 1,4 2-76,5 2 0,2 6 174,4 4 0,0 4-123,5 5 0,2 5-138,-3 9 0,3 3 16,2 7 0,4 1 14,1 3 0,1-2-151,-2 2 0,4 2 157,6-2 1,0 2 8,0-1 0,0-4 22,0 3 0,6 1 146,4-6 1,9 9-266,5-8 0,2-4 99,3-6 0,6-9-384,2-5 0,9-10 122,2-4 1,-1-5-562,-4-5 0,4-4 75,1-10 0,-6-5-164,-4-9 0,-6-3 79,1-7 0,-5 7-285,-4 3 0,1 3-179,-6 1 1078,0 7 0,-5-5 0,1 5 0</inkml:trace>
  <inkml:trace contextRef="#ctx0" brushRef="#br3">4337 16065 8117,'0'-8'-190,"0"-5"0,-2 13 741,-2 0 0,-3 2-142,-2 7 1,-2 1-37,6 4 0,-5 2-129,6 3 0,-1-2-32,5 7 0,-5-5-145,0 4 1,1-4 131,4 5 1,1-7-202,4 2 0,3 2 112,6-2 1,2-2-297,3-7 1,3-4 9,7-6 1,-1-2-4,0-2 0,6-4 42,-1-7 1,1 0-228,0-4 1,-9 3-247,3-3 0,-9 3-146,0 2 122,-3 6 0,-6 0-40,-1 3 674,-6 4 0,-3-5 0,-8 6 0</inkml:trace>
  <inkml:trace contextRef="#ctx0" brushRef="#br3">4522 16093 8117,'-15'0'117,"1"0"1,6 11 295,4 3 0,2 12-6,2 2 0,0 7-83,0 7 1,-5 7-301,1 3 1,-1 2 142,5-2 0,-5-4-117,0-10 0,2-4-247,8-5 1,4-9-426,10-5 0,2-3 622,3-7 0,2-7 0,-3-6 0</inkml:trace>
  <inkml:trace contextRef="#ctx0" brushRef="#br3">5190 15979 9239,'14'0'154,"0"0"1,5 5-216,0 0 0,2-1 163,-2-4 1,-3 0-61,3 0 0,-4 0-999,0 0 117,-1-6-180,0 5 1020,-6-6 0,-2 14 0,-6 0 0</inkml:trace>
  <inkml:trace contextRef="#ctx0" brushRef="#br3">5090 16235 8117,'0'8'2302,"2"-2"-1618,3-6 0,9 0-597,10 0 0,2 0 99,3 0 1,4 0-320,0 0 0,2-6-149,-2-3 0,-3 1-340,3-2 0,2 2 622,-2-1 0,7-4 0,-4 5 0</inkml:trace>
  <inkml:trace contextRef="#ctx0" brushRef="#br3">6398 15837 8117,'-12'-14'0,"2"0"0,-2 4-827,2 1 0,-2 6 827,-3-2 0,1-2 33,0 3 1,-2-7 138,-3 1 0,-3-1 444,-6 2 1,-1-4-154,1 4 0,-1 1 60,1-2 0,4 7-196,0-2 0,2 4 91,-1 1 0,-4 8-207,3 6 1,2 2 46,-2 7 0,7 3-167,-2 7 1,9-3 51,6 3 0,2-3-159,2-2 0,6-1 160,4-3 0,9 1-45,5-6 0,2 0-190,3-5 1,-1-1 127,1-4 1,2-2-143,-2-7 1,2 5 92,-7-1 1,-3 6-103,-2-6 1,-5 8 86,-5-3 1,-2 4-79,-7 1 0,-2 5 3,-3 0 0,-4 8 28,-10 1 0,-3 2 2,-7 8 0,1-5-89,-1 5 0,6-6-305,-1 1 1,2-8 168,-2-1 1,-1-8-348,6-2 0,0-2-280,5-7-44,6 0 581,2-5 0,6-2 387,0-2 0,6-4 0,8-7 0,8 1 0</inkml:trace>
  <inkml:trace contextRef="#ctx0" brushRef="#br3">6071 16406 8117,'15'-7'0,"-1"-2"0,5 1 186,0-1 0,6 1 398,-1-2 1,9-2-209,5 2 1,-2-7 49,2-2 0,-2-2-549,2 2 0,-1 2 147,-4-7 1,-8 7-880,4-2 0,-11 3 522,1 2 0,-7 4-74,-3 1 0,-6 4-82,2-4 0,-5 6-430,-5-2 919,4 3 0,-18-4 0,3-2 0</inkml:trace>
  <inkml:trace contextRef="#ctx0" brushRef="#br3">6470 16093 8117,'-15'0'-281,"1"0"0,1 6 413,4 4 0,1 2 679,3 3 0,4 0-302,-4 4 0,3 4-186,2 5 1,0 5 69,0 0 0,0 7-108,0-2 0,5-2-49,0 2 0,6-8-179,-2-2 0,4-1-259,1-8 0,1-5-81,-1-4 1,0-7-453,0 2 0,0-10 218,1-4 1,-1-4-255,0-1 0,-4-5 51,-1 0 0,-6-5 51,2 5 669,-4 0 0,6-1 0,1-2 0</inkml:trace>
  <inkml:trace contextRef="#ctx0" brushRef="#br3">6583 16320 8117,'10'5'291,"-1"0"1,-4 0-16,4-5 0,1 0-416,4 0 0,5 0 103,0 0 1,5-5-630,-5 0 0,4-6 203,-4 2 1,0-2 462,-4 1 0,-1-3 0,0 6 0</inkml:trace>
  <inkml:trace contextRef="#ctx0" brushRef="#br3">6811 16079 8117,'0'-8'812,"0"2"-437,0 18 0,0-1 85,0 13 1,0 0-245,0 4 0,0 2-343,0 3 1,4-1-356,1 6 1,2-7 481,-3 3 0,4-4 0,6-2 0</inkml:trace>
  <inkml:trace contextRef="#ctx0" brushRef="#br3">7195 15695 8117,'-5'-14'-297,"0"-1"0,0 1 382,5 0 1,0 5 252,0-1 1,7 7 151,2-2 0,4 10-54,1 4 1,0 12-131,0 7 1,1 9 49,-1 10 1,0-1-78,0 6 0,1-6-150,-1 1 0,-5-7-11,1-2 1,-6-2 58,6 2 0,-7-3-15,2-7 0,1-6-303,-1-3-164,0-3 235,-5-2-247,0-6 198,6-2 0,-4-12-7,2-3 0,4-6-59,2-4 0,2 2-113,3-7 1,0 5 47,4-4 0,-1-1-95,5-4 1,-4-1-42,5 1 0,-7-1 81,2 1 0,-3-1 260,-2 1 0,-4 6-164,-1 3 0,-6 8 150,2 1-57,-3 7 1,-2 5 539,0 12 0,1 7 33,4 7 0,-3 7 229,2 3 1,-2 7 6,-2 3 1,5-2-218,-1-8 1,8 1-336,-3-6 1,4-1 84,1-9 0,-1-2-161,-4-7 0,4-6-9,-4-3 0,4-16-157,1-8 0,-5-8 26,1-6 1,-2-3-117,1-7 0,4-6-218,-4-3 1,2 1 190,-1-1 1,3-3-74,-4-2 1,2-2 151,-1 12 0,1 0-286,-7 4 1,6 7-25,-5 3 0,-1 9-586,-4 5 149,0 9 0,0 4 886,0 19 0,-6 3 0,-2 12 0</inkml:trace>
  <inkml:trace contextRef="#ctx0" brushRef="#br3">8062 15937 10639,'6'8'-778,"-3"-2"-691,7-6 1469,-1 0 0,6 0 0,-1 0 0</inkml:trace>
  <inkml:trace contextRef="#ctx0" brushRef="#br3">8474 15610 8117,'0'-15'29,"0"1"184,-6 0 1,4 0-233,-2 0 0,0 4 28,0 1 0,1 4 18,-7-5 1,5 7 99,-4-2 0,1 5-127,-2 5 0,-4 3 272,0 6 0,0 7-123,-5 3 0,3 4 95,2 5 1,0 3-117,-1 7 1,3 0 194,2-1 0,2 3-106,4 2 0,2-4-16,-3-1 1,5-1-47,5-7 0,-2-6-153,7-4 0,1-8 45,8-2 0,-4-6 50,4-8 0,2-7-182,-2-2 1,5-9 109,-5 0 1,0-14-57,-5-1 1,5-2-134,0-3 1,0-5-185,-5-4 0,0-5 72,0 5 0,-4 4-66,-1 5 0,-1 6 58,2-1 1,-2 3 134,-4 2 0,-2 10 276,3 4-206,-4 3 0,-1 5 162,0 6 0,-5 3 88,1 11 1,-7 4 165,1 10 1,2 7-23,-1 3 1,4 3 68,-4 1 1,5 6-285,0-1 1,2 5 44,2-4 0,0-3-600,0-7 0,2 0 253,2-9 1,4 1-294,7-11 0,-1-2-176,0-7 0,0-4-1249,0-6 1920,1 0 0,-1-13 0,0-3 0</inkml:trace>
  <inkml:trace contextRef="#ctx0" brushRef="#br3">8844 15695 8117,'8'2'227,"-3"2"0,-4 6 24,-1 9 0,-1 3-98,-4 6 0,-2 1 296,-2-1 0,-4 1-91,4-1 0,-4 0-190,-1 1 1,5-7 184,-1-3-179,7 3 0,-3-6 31,6 3-229,6-10 0,2-2 1,6-7 1,5 0 105,0 0 1,0-2-360,-5-3 1,5-3 110,0-6 1,0-2-409,-5-3 1,0 8 258,1-3 1,-3 3-1536,-2-3 584,2 6 1265,-10-5 0,4 12 0,-6-6 0</inkml:trace>
  <inkml:trace contextRef="#ctx0" brushRef="#br3">8943 15894 8117,'-8'16'528,"4"3"1,-3 3-6,3 6 1,-3 9-150,3 5 1,2 2-200,-3 9 1,4-1-138,1 5-398,0-1 1,-7 8-1,0 0 1</inkml:trace>
  <inkml:trace contextRef="#ctx0" brushRef="#br3">12654 11302 7952,'-14'0'1178,"6"0"-731,2 0 0,6 6-38,0 4 1,1 2-145,4 3 1,0-6-185,9 1 0,-1-7 29,10 2 1,1-4-74,5-1 1,1-1-17,3-4 0,3-3 84,7-6 1,4-5-315,0 0 1,-5-5 91,-9 5 1,-5-5-90,-4 5 0,-5 1 72,-10 3 0,2-4-77,-6 0 0,0 0 10,-5 5 1,-6 0 12,-4 0 0,-7 0 106,-2-1 0,-7 7-11,3 4 0,-9 2 187,-1 2 0,0 2-109,4 2 0,1 4 382,-1 7 0,6 5-169,-1 4 1,8 4 269,2 5 1,1-1-152,9 6 1,-6-2-4,5 2 0,1 2-77,4-7 1,6 0-180,4-5 1,4-5-369,5-4 1,3-5 212,6-5 1,7-2-657,3-7 0,-3 0 363,-2 0 0,-3-7-663,-2-2 1,-6 1 1052,-3-2 0,-3 1 0,-2-5 0</inkml:trace>
  <inkml:trace contextRef="#ctx0" brushRef="#br3">13251 11345 7952,'8'0'501,"5"0"0,-12 1-104,4 4 0,-3 9-117,-2 10 0,0-2-129,0 2-166,0-7-241,0 10 1,0-11 255,0 3 0,6 3 0,2 0 0</inkml:trace>
  <inkml:trace contextRef="#ctx0" brushRef="#br3">13607 11487 8042,'8'0'613,"-2"0"0,-6 6 39,0 4 1,0 2-1179,0 3 0,-5 5 59,1 4 467,-14 3 0,9 1 0,-12 0 0</inkml:trace>
  <inkml:trace contextRef="#ctx0" brushRef="#br3">14048 11174 8004,'0'14'0,"0"-4"0,0-1 0,6 5 0,3 5 0,4-1 0,1-9 0,2 2 0,3-6 0,3 0 0,7-5 0,-1-8 0,0-6 0,1-2 0,-1-8 0,-1 5 536,-3-4 1,1-1-205,-6-5 0,-2 3-489,-7 2 0,1-1-13,-6 6 1,-1-5-39,-4 5 1,-1 0 22,-4 5 0,-3 0 146,-6-1 1,0 6 8,0-1 0,-5 7-14,0-1 0,-7 2 182,3 2 1,1 0 63,-2 0 0,7 11 296,-2 3 0,-2 10-200,2 0 1,2 9 252,7 5 1,-1 0-151,6 4 1,1-5-29,4 10 1,0-7-132,0 2 0,1 1-131,4-5 1,4-5-131,10-5 0,2-1-345,3-8 0,2-1-622,-2-9 1,3-3 489,1-6 1,1-6-555,-1-3 1,-1-6 363,-3-4 0,-4 2 686,-5-7 0,-1 1 0,0-6 0</inkml:trace>
  <inkml:trace contextRef="#ctx0" brushRef="#br3">14488 11259 8004,'10'2'412,"-1"3"1,-1-2 471,2 6-233,2 1-325,-4 4-292,6 0 1,-4-4 219,-1-1 1,-5-4-29,0 4 1,-2-4-172,-2 5 1,-5-6 142,0 6 1,-4-1-207,4 6 0,-1 0 55,1 4 1,2-3-24,-7 3 1,7-8-16,-1-1 98,2-1 1,8 4-591,4-4 0,2-2 227,3-7 1,5-7-314,4-2 0,-2-2 569,2 1 0,-1-9 0,6 3 0</inkml:trace>
  <inkml:trace contextRef="#ctx0" brushRef="#br3">15000 11402 9485,'0'14'732,"0"-5"-461,0 1 1,-1 1-338,-4 8 0,-1-3 106,-4 3 1,-3 1-1579,4-1 1538,-4 6 0,-7-9 0,-2 5 0</inkml:trace>
  <inkml:trace contextRef="#ctx0" brushRef="#br3">15441 11117 7923,'-14'0'378,"6"0"-131,-5 7 1,13-1-47,0 3 0,3 2 45,12-6 0,-1 0-122,14-5 0,-3 0-6,9 0 0,2-6-28,2-4 1,-3-9-152,-2-5 1,-3 2 79,-2-1 0,-4-1-143,0-4 1,-12 4-164,3 0 1,-6 7 126,0-2 1,-2 3-160,-7 2 0,-2 0 96,-3-1 1,2 1 50,-6 0 1,-2 4 85,-8 1 0,3-1 169,-3-4 0,-1 6 197,1 4 1,-2-3-155,2 3 1,2-1 280,-7 5 1,7 3-160,-2 6 0,3 1 85,2 9 1,-1 5-54,1 4 1,2 4-46,2 10 0,-1-2-75,6 7 0,1-1-47,4 1 1,1-4-68,4 0 0,3-2-210,6-8 1,2-6-395,3-8 1,3-5 281,6-5 1,2-2-95,3-7 1,-6-8 105,7-6 1,-12-5-495,6-5 1,-4-1-116,-1 6 873,-2 0 0,-7-2 0,0-1 0</inkml:trace>
  <inkml:trace contextRef="#ctx0" brushRef="#br3">15867 11117 7923,'10'0'278,"-1"0"1,-5 2 186,0 3 178,4-4-109,-6 5-555,4 1 0,-6-4 88,0 6 0,-1-4-29,-4 5 1,3-6-4,-3 6 0,-1-5-131,1 4 1,1-4-101,4 4 1,0-4 87,0 4 0,0-4 59,0 5 0,4-6 65,1 6 1,6-7 70,-1 2 1,2 1-32,3-1 1,-6 1 61,0-1-74,1-3 0,-1 9 17,1-7 0,-7 3-17,2-3 0,-5 0 18,-5 5 0,2-1-230,-7 1 0,-4 4 57,-5-4 0,0 4-1017,5 1 607,-6 1 521,4-8 0,-5 6 0,7-5 0</inkml:trace>
  <inkml:trace contextRef="#ctx0" brushRef="#br3">16194 11288 7923,'0'14'616,"0"0"0,0 5-953,0 0 337,-6 0 0,5 2 0,-6 1 0</inkml:trace>
  <inkml:trace contextRef="#ctx0" brushRef="#br3">16521 11060 7922,'15'5'-65,"-1"0"1,5 1 493,0-1 1,11-4 0,-2 4-414,2-3 1,2-4-54,1-3 0,-3-2-22,3-8 1,-3-4 86,-1 0 0,-7-4 40,-3 4 0,-3-5-48,-2 5 0,-6-5 0,-4 6 0,0-1-194,0 4 1,-2 1 44,3 0 1,-9 0 75,0-1 0,-7 3 33,1 2 1,-4 4 172,-5 6 0,2 0-64,-7 0 1,2 2 61,-2 2 0,-1 4 212,6 6 1,-5 5-116,5 0 0,0 7 94,5-3 1,0 11-103,0 3 1,1 3 92,4-2 1,1 3-67,3-3 0,3 1-80,-2-1 0,8 2-100,6-7 1,2-6-232,3-8 1,4-4-42,0 0 1,7-7-296,3-4 0,-1-8 157,5-6 1,-3-7-216,-1-2 0,-5-6-295,-1 1 1,-5-1 295,1 1 0,-8-1 34,-2 6 1,-6 0 502,2 4 0,-3 1 0,4-6 0,2-2 0</inkml:trace>
  <inkml:trace contextRef="#ctx0" brushRef="#br3">16991 11060 7922,'8'0'15,"-2"7"986,-6-6-421,0 6-82,0-7-236,0 0 0,0 6 11,0 3 0,0-1-54,0 2 0,1-1-118,4 5 0,-3-4 131,2-1 1,4-1-402,2 2 0,3-2-57,1-4 1,2-2-219,2 3 0,0-4 157,6-1 1,-7-4-217,2-1 1,-3-5 9,-2 6 1,-1-3-192,-4 3 158,-3 2 526,-6-4 0,-6 6 0,-2 0 0</inkml:trace>
  <inkml:trace contextRef="#ctx0" brushRef="#br3">17076 11146 7922,'0'-8'783,"0"1"-531,0 7 0,2 2-62,2 3 0,-2 4 27,3 10 1,-4-1-143,-1 5 0,-1 1 93,-4 4 1,3-4-646,-2 0 0,0-2 87,0 2 390,2-4 0,2-6 0,8 1 0</inkml:trace>
  <inkml:trace contextRef="#ctx0" brushRef="#br3">17431 10605 6581,'15'0'1009,"-1"0"1,0 5-917,0 0 1,0 1-50,1-1 1,-6-3-88,1 2 0,-2-1-100,1 2 0,2-2 120,-6 7 1,0-1-15,-5 6 1,0-1 57,0 0 1,0 5-106,0 0 0,0 6 136,0-1 1,-5 7 129,0 3 1,-1 5-55,1-1 1,3 1 122,-2-1 1,2 3-187,2-3 0,0-1 27,0 1 0,2-8-207,2-2 153,-2 1 0,4-14-120,-6 4 41,0-9 0,-6 1-103,-3-6 0,-10-1-148,-5-4 0,-9 2 292,-5 3 0,-10-4 0,-2 5 0</inkml:trace>
  <inkml:trace contextRef="#ctx0" brushRef="#br3">12597 10876 7784,'0'-8'-385,"-6"-5"-739,4 11 1432,-4-4 1,8 6-117,2 0 1,4 2-234,7 2 19,-1-2 1,5 4-244,0-6 0,-5-4 66,-5-1 1,1-6-79,4 1 159,-6-2 118,-2-3 0,-6 1 0,0 0 0</inkml:trace>
  <inkml:trace contextRef="#ctx0" brushRef="#br3">12555 10947 8034,'-8'14'0,"-5"0"-254,4 0 1,2 1 154,3-1 0,0-2 620,0-2 0,2 7-90,-3-3 0,4 5-318,1 0 1,0 3 119,0 7 1,-2-1-72,-2 1 0,0 1-13,-5 3 0,6-3 2,-2 3 0,3-4-150,2-6 0,0 3 102,0-8 0,2 1-217,3-4 1,3-6 65,6 1 1,6-9-358,4-1 1,3-8 188,1-11 0,-1 2-625,-3-7 841,3 7 0,-5-10 0,6 5 0</inkml:trace>
  <inkml:trace contextRef="#ctx0" brushRef="#br3">10948 11018 8166,'-6'-14'0,"-4"-1"0,2 4-13,-1-3 0,-1 8 0,-4-9 154,0 3 0,-2-1 39,-3-1 1,2 5-19,-7-1 0,2 7-123,-2-2 1,-2 4 128,2 1 0,-5 0 14,-4 0 0,6 1-46,-6 4 0,8 3 6,-4 6 1,3 0-158,7 0 0,0 1 122,4-1 0,3 0-325,2 0 178,4 1 1,8-1-93,2 0 1,6 2 182,9 3 0,3-4-34,6 4 1,1 2 4,-1-2 1,1 5-5,-1-5 0,-6 4-112,-3-4 0,-3 0 81,-2-5 1,-6 1-8,-3-1 0,-4 0 73,-1 0 1,0 0 79,0 1 0,-8-7-52,-6-4 0,-2 3-68,-7-3 1,1 3-107,-2-3 0,-3-2 129,3 3 1,-1-4-385,1-1 1,4-4 111,6-1 1,4-6-353,1 1 1,6-2 120,-2-3 0,14 1-50,6 0 1,8 0 516,1 0 0,-4-1 0,14-5 0,-4-2 0</inkml:trace>
  <inkml:trace contextRef="#ctx0" brushRef="#br3">10721 11160 7558,'14'-6'68,"-6"4"318,-2-4 0,-6 7-128,0 4 0,0 3 37,0 6 0,0 0-52,0 1 0,2 3 17,2 1 0,0 0-95,5-4 1,0-1-157,6 0 0,-1-1 119,0-4 1,0-3-79,1-6-239,-1 0 1,-2-6 147,-2-3 1,1-4-97,-6-1 1,-1 0 33,-4-1 1,0-4-71,0 0 0,-1 1 28,-4 3 1,-3 6-42,-6-1 0,5 6-45,-1-6 1,2 5-152,-1-4 1,-2 4-26,6-4 0,0 4 87,5-4 1,0-1 45,0-4 0,6-2 274,4-3 0,3-9 0,1-9 0</inkml:trace>
  <inkml:trace contextRef="#ctx0" brushRef="#br3">10977 10620 8164,'-15'-8'0,"6"1"254,-1 7 0,6 2-87,-6 3 1,7 7 149,-2 7 0,4 8-7,1 2 1,0 4-28,0 5 0,6 9-142,3 1 1,-1 12 95,2 6 1,-2 2-705,1-2 0,2-3 402,-6-6 1,4-11-166,-4-3 0,5-15 3,-6 1-990,1-11 677,-5 3 1,-6-15-85,-4-6 1,2-11 623,-1-8 0,-7-6 0,-6 3 0</inkml:trace>
  <inkml:trace contextRef="#ctx0" brushRef="#br3">10834 11046 8164,'0'-14'-222,"2"6"-55,3 3 1,3 4 521,6 1 1,2 0 20,3 0 0,3 0-304,6 0 1,5-2 84,0-3 0,5-1-504,-4-3 0,-1-2 63,-5 6 394,-6-6 0,-1 3 0,-7-6 0</inkml:trace>
  <inkml:trace contextRef="#ctx0" brushRef="#br3">11104 10904 7781,'15'0'89,"1"0"-41,2 0 0,0-2-21,6-2 0,-1 1 34,6-7 1,-1 2-251,1-1 0,-7-4 73,-3 4 1,-4 1-287,0-2 0,-6 5-254,1-4 656,-7 6 0,-3-10 0,-8 5 0</inkml:trace>
  <inkml:trace contextRef="#ctx0" brushRef="#br3">11318 10790 8164,'-14'0'0,"-1"0"-243,1 0 302,0 0 173,0 0 1,6 7 74,3 2 0,2 5-19,-2 5 1,2 5 2,-7 9 1,6 5-28,-6 9 0,7-2-56,-2 2 1,4-9 46,1-5 1,1-3-520,4-1 1,8-7-118,6-3 0,6-10-340,-1-4 0,3-7 347,1-7 0,0-2 374,1-13 0,-7 0 0,-1-4 0</inkml:trace>
  <inkml:trace contextRef="#ctx0" brushRef="#br3">11460 10989 8129,'0'-8'129,"0"2"0,0 9 228,0 7 0,0 1-19,0 12 1,0 1 40,0 5 1,0-1-127,0 0 0,0 1-225,0-1 1,0-6 202,0-3-459,0-3 82,0-2 127,-6-6 1,4-9-436,-3-13 1,4-2 197,1-8 0,1 0-180,4-4 0,-2-5 153,7 0 0,-2-5-53,1 4 0,4 1 95,-4 5 1,4 1 276,1 3 0,-4 5 22,-1 10 1,0 3 73,6 6 1,-3 1 356,-2 4 0,2 0-221,-2 9 0,-4-2 191,-1 12 1,-3-5-146,-2 5 0,0 0 18,0 4 1,-7 0-110,-2 1 1,-4-5-99,-1-1 0,1-4 19,4 5 1,-4-7-8,4 2 1,1-5-289,-2-4 1,7-2 3,-2-3-252,4-4 1,1-2 177,0-14 0,6-1-213,4-7 1,2-1 151,2-4 1,5 1 19,0 3 1,5 0 75,-5 10 1,5-2 185,-5 12-124,0-1 292,-5 5 1,-2 8 33,-2 6 0,-4 5-71,-6 5 0,-6 3-202,-4-4 0,3 4 93,-3 2 1,5-3-257,-4-2 0,6 1-151,-2-6 1,5-1-213,5-9 0,3-1 597,6-3 0,0-4 0,0 6 0</inkml:trace>
  <inkml:trace contextRef="#ctx0" brushRef="#br3">11972 10975 8106,'0'-14'0,"0"4"208,0 1 29,0 6 1,-7-4 309,-2 7-280,-4 7 0,-2 5-172,-4 7 1,3 8 177,-3 2 1,3-1 29,2 5 1,1 4-115,4 0 0,-2-2-96,6-2 0,0-4-25,5-5 0,2-1-13,2-9 1,4 2-396,7-11 0,-4 0 197,3-5 1,-6-2-227,11-3 0,-8-7 43,3-7 0,0-5-136,-4 5 0,2-6 99,3 1 0,-6-3-37,1-1 0,-7-1 164,1 1 0,-2 1 27,-2 3 1,0-1 261,0 6 0,0 5-124,0 5 491,0 5 0,0 0-69,0 8 1,-2 11 106,-2 8 1,1 6-179,-7 4 1,5-3-114,-4 3 1,6 0-277,-2-4 1,3 1 162,2-11 0,0-5-1250,0-5 569,0-5-4,7 2 0,-1-8 631,3-2 0,4-11 0,-5-7 0</inkml:trace>
  <inkml:trace contextRef="#ctx0" brushRef="#br3">12014 11117 8068,'10'7'-517,"-1"2"0,1 4 1034,4 1 1,-1 0-239,-4 0 1,4-1-272,-4-4 0,4 2-743,1-6 549,0 6 1,1-9-697,-1 3 513,-6-4 369,-2-1 0,-6 0 0,0 0 0</inkml:trace>
  <inkml:trace contextRef="#ctx0" brushRef="#br3">12142 11004 8068,'0'14'116,"0"0"1,0 2 189,0 3 0,-4 1-189,-1 4 0,-5 3 72,6-4 1,-6 0-343,5 0 0,-4-5 125,4 1 1,-4-4-581,4 0 1,0-1 607,5 0 0,-6-6 0,-2-2 0</inkml:trace>
  <inkml:trace contextRef="#ctx0" brushRef="#br3">12384 10762 8068,'0'-8'105,"-1"2"-105,-4 6 0,-3 1 785,-6 4 1,-2 9-218,-3 10 0,2 9-120,-7 5 1,6 14-95,-1 5 1,-1 9-73,1 1 0,5-1-363,4 5 1,7-3 125,-2 8 0,10-15-1187,5-4 0,16-14 632,12 0 1,16-17 509,12-2 0,-25-20 0,1-3 0,1-2 0,0 0 0</inkml:trace>
  <inkml:trace contextRef="#ctx0" brushRef="#br3">17687 10293 8011,'15'1'-8,"-1"4"0,0-2 8,0 7 0,5-1 599,0 5 0,5 5-156,-5 0 0,4 5-84,-4-5 1,5 6-75,-5-1 0,0 3-1,-5 1 1,0 5-177,1 0 1,-3 7 74,-2-2 1,-4 5-227,-6 4 0,-13 3 88,-5 7 1,-14 11-593,-6 3 0,15-34 1,-1-1 546,-2-3 0,-1 0 0,-6 5 0,-1 0 0,-3-1 0,1-1 0</inkml:trace>
  <inkml:trace contextRef="#ctx0" brushRef="#br3">13820 11871 7948,'0'-8'355,"0"1"1,0 19 77,0 2 0,0 11-56,0 3 1,0 4-192,0 11 0,0-4-1,0 9 1,0-3-593,0 3 1,0-4 261,0 3 0,0-4-762,0-5 0,0-5 518,0-9 1,-1-5-438,-4-10 826,3-2 0,-17-7 0,3 0 0</inkml:trace>
  <inkml:trace contextRef="#ctx0" brushRef="#br3">13678 12297 7948,'-14'-22'0,"-1"2"25,1 5 371,0 1 8,6 6 0,2 10-108,6 12 1,6 3 206,4 12 0,7-4-30,2 8 1,6-3-9,-1-1 0,-2-1-23,2 1 0,-2-7-167,2-3 1,2-10-37,-2-4 1,-2-4-5,2-1 1,4-12-321,6-7 0,-1-13 136,-5-6 0,5-3-1183,0-1 0,1-4 253,-6 3 727,1-3 1,-7 16-1,-2-4 1</inkml:trace>
  <inkml:trace contextRef="#ctx0" brushRef="#br3">12029 13179 8075,'0'-10'0,"0"1"0,0 4 28,0-5 170,0 7 300,0-9-249,0 10 0,0-3-60,0 10 1,0 3-83,0 6 1,0 2 427,0 3-278,0-3 1,0 11-28,0-4 1,0 10 7,0 5 1,0-1-169,0 1 0,-2 0 118,-3 4 1,-3 2-177,-6 4 1,-2-9 39,-3 4 1,-1-4-122,-4 4 1,-3-7-31,4-2 0,-4-11-74,-2-4 1,6-5 20,-1-4 1,0-4 119,-4-6 0,6-11-262,3-3 0,3-11 73,2-4 1,1-6-164,4-7 1,2-1 68,7 1 0,0-6 196,0 1 0,8 6 71,6 8 0,2 4 268,8 5 1,-5 5-186,5 10 0,-1 3 108,6 6 1,4 8 324,0 6 1,0 2-197,-4 7 0,-1 1 196,1 4 0,-6-4-120,1 0 1,-2-7-222,2 2 0,-4-3 20,-5-2 0,-1-4-166,0-1 0,0-4-1656,0 4 923,-6-6-1627,5 4 2379,-11-7 0,4 0 0,-6 0 0</inkml:trace>
  <inkml:trace contextRef="#ctx0" brushRef="#br3">12313 13548 8075,'8'0'245,"0"0"352,-3 0 161,-4 0-183,12 7 0,-10 2 13,6 10 1,-5-2-167,0 7 0,-2-2-322,-2 2 0,0 3 84,0-4 1,0-2-294,0-2-313,0 3 0,6-6-1520,4 3 1942,-4-10 0,7 4 0,-5-5 0</inkml:trace>
  <inkml:trace contextRef="#ctx0" brushRef="#br3">13863 13065 8081,'0'-8'492,"0"2"1,0 7-301,0 4 1,4 4-55,1 10 1,0 4 110,-5 5 0,0 7 31,0 3 0,-2 3-31,-2 1 1,0 6-134,-5-1 0,-2 5 13,-8-4 1,2-1-86,-7-4 0,5-7 26,-5-3 1,2-4-183,-2-6 1,-2-7-165,2-6 1,-5-7 148,-4 1 1,3-4-220,-3-4 0,8-9 117,1-6 0,7-8-112,-2-1 0,9-7 30,6-8 1,4 1 112,4-1 0,4 2 194,6 3 1,2 5-153,3 9 1,3 5 409,7 10 0,-1 3-157,1 6 1,1 6 376,3 3 0,-3 6-205,3 4 1,0 3 40,-4 6 1,2-1-38,-7-3 1,-4 2 39,-1-2 1,-3-3-416,-2-2 1,1-4 81,-1 0 1,-5-3-1302,1-2 672,-7 2-1292,3-10 1941,-6 4 0,0-6 0,0 0 0</inkml:trace>
  <inkml:trace contextRef="#ctx0" brushRef="#br3">14048 13378 8081,'14'8'0,"0"4"-51,0-2 0,0 4-45,1 5 0,-3-3 480,-2 3 1,1-4 683,-6 0 1,-1-1-337,-4 0 1,-1 0-289,-4 0 1,-3 1-107,-6-1 1,3-1-139,-3-4 0,7 4-115,-7-4 135,3-3-316,3 1-318,2-7 361,6 0 1,8-2-157,6-3 0,6 2 83,9-6 0,-1 6-191,1-2 1,6 3 117,2 2 1,0 0 198,1 0 0,0 0 0,4 0 0</inkml:trace>
  <inkml:trace contextRef="#ctx0" brushRef="#br3">15583 12980 8076,'2'-8'-2,"2"3"1,0 3-288,5 2 236,-6 0 12,10 0 1,-10 7 810,6 2 1,-5 5-233,0 5 0,3 2-97,-3 3 0,1 4-157,-5 0 0,-5 1 5,1 4 1,-7 3 69,1 2 0,-7 3-111,-2 2 1,-6 0-169,1-1 0,-3 1 97,-1 0 1,-1-12-354,1-2 1,-1-10 154,1 0 0,1-10-329,3-4 1,-1-4 136,6-1 1,0-11-26,5-3 1,1-11-315,4-4 0,2-5 198,7-9 1,0 0-155,0 1 0,7-4 128,2 3 0,10 4 474,5 10 0,3 7 98,1 3 1,1 5 161,-1 5 1,2 2-185,3 7 1,-3 7 53,3 2 0,-7 10 382,-3 5 0,-4-2-183,5 1 0,-7 1-40,2 5 0,-3 4-141,-2 0 1,-1-5-628,-3-4 1,1-2 63,-7 2 1,6-4-175,-5-5 1,4-6-197,-4 1 0,1-7 691,-1 1 0,-4-2 0,6-2 0</inkml:trace>
  <inkml:trace contextRef="#ctx0" brushRef="#br3">15910 13250 7964,'6'8'0,"-4"-1"0,3-2 0,-4-2 902,-1 7-339,0-1-140,0-1 1,0 5 122,0-4 0,-6 4-228,-3 1 1,-4 0 183,-1 1-657,-1-1 197,1 0 1,2-4-89,2-1-331,4-6-14,6 4 1,6-7 176,4 0 1,2 1 94,2 4 0,5-4 300,0 4 1,7 1-157,-3-1 1,-2 2 324,-2-3 1,1-1-123,-1 7 1,0-5 73,-5 4 0,1 1-1,-1 4 1,-6-5-69,-3 1 1,-4-1-73,-1 5 0,-8 1-164,-6-1 1,-8 5-919,-11 0 1,-2 0 502,-3-5 0,8-1-1054,6-4 1472,1-3 0,1 1 0,1 1 0</inkml:trace>
  <inkml:trace contextRef="#ctx0" brushRef="#br3">17190 12866 7976,'8'0'-83,"-1"1"332,-2 4 0,-2 5 409,7 9 0,-2 3 229,1 6-534,4 1 0,-12-1-10,4 0 1,2 1-71,-3-1 1,1 2-168,-5 4 0,-6-4 132,-4 3 0,-7 1-253,-2 0 0,-8 4 109,-1-5 1,1 0-352,-2-5 0,1-1 137,4-3 0,-1-8-288,1-7 0,-1-6 154,6 2 0,-2-5 27,2-5 1,5-9-134,0-10 1,1-7 65,9-2 0,-1-10-94,5 5 0,1-5 39,4 10 1,3 0 342,6 5 0,2 6 101,3 3 1,2 7 114,2 3 0,6 6-115,-1-2 0,2 10 87,8 4 1,-6 10 486,1 5 1,-3 3-280,-2 1 1,1 1 123,-1-1 0,-6 1-116,-3-1 1,0-1-428,-5-3 1,4-4-77,-9-6 1,-2 1-248,-3-1-535,-2-6-1158,-2-2 2045,0-6 0,0-6 0,0-2 0</inkml:trace>
  <inkml:trace contextRef="#ctx0" brushRef="#br3">17559 13164 7976,'0'15'431,"0"-1"1,0 0 65,0 0 1,0 0 43,0 1 0,0-1-248,0 0 0,-1 0 178,-4 1-416,3-1 0,-4 0 156,6 0-503,0-6 358,0 5 0,2-10-282,2 6 1,4-5-106,7 0 0,-1-2-259,0-2 0,5-2 150,0-2 0,6-4-167,-1-7 0,-2 3 10,2 2 0,-7-2 288,2 2 1,-5 2 298,-4-1 0,-4-1 0,0-4 0,2 0 0</inkml:trace>
  <inkml:trace contextRef="#ctx0" brushRef="#br3">17659 13221 7976,'0'-8'0,"0"0"-276,0 4 479,0 2 1,0-3 401,0 10 0,0 5-172,0 9 1,0 4 20,0 10 0,0 10-506,0 9 0,-6 5 66,-4 5 0,4-4-279,1 4 1,-3-4 0,0-1 0</inkml:trace>
  <inkml:trace contextRef="#ctx0" brushRef="#br3">11915 15197 7892,'8'-9'177,"-3"-1"1,-2 7-17,1-2 0,0 5-95,5 5 0,-4 3 180,4 6 0,-4 7-14,5 3 0,-7 7-36,1 2 1,-2 2 32,-2-2 0,0-1-4,0 6 0,-2-2 4,-2 2 1,-4-2-129,-6-2 0,-1-4-36,1 3 1,-6 1-21,-4 0 0,-3-6-222,-1-4 0,-2-7 123,-4 2 0,4-5-139,-3-4 1,3-4 90,2-6 1,1 0-5,3 0 1,1-8 29,8-6 1,0-7-162,10-7 0,0-7-11,5-3 1,6-1-15,4 1 0,10-2 67,9 7 0,6 0 80,7 5 1,1 6-49,0 3 1,-6 9-28,1 5 0,-6 4 384,1 1 1,-4 8-132,-6 6 1,-2 2 542,-7 7 0,0-4-304,0 5 1,-4-5-221,-1 5 0,-5-7-1334,0 2 721,-2-3 531,-2-2 0,0-6 0,0-2 0</inkml:trace>
  <inkml:trace contextRef="#ctx0" brushRef="#br3">12157 15496 7892,'0'14'-121,"0"-4"60,0-1 1,0 5 379,0 5 0,0 7 493,0-3 1,0 4-563,0 1 0,0-4-35,0 0 1,0-5-367,0 5 201,6-7 1,-3 2-1527,7-10 1476,-7-2 0,9-7 0,-4 0 0</inkml:trace>
  <inkml:trace contextRef="#ctx0" brushRef="#br3">12242 15467 7892,'8'-6'263,"-2"5"1112,0-6-404,-4 7-1008,4 7 1,-6-4-395,0 6 0,0-4 431,0 4 0,7-5 0,1 2 0</inkml:trace>
  <inkml:trace contextRef="#ctx0" brushRef="#br3">12725 15283 7892,'0'-19'52,"0"0"1,0 0 265,0 5 18,-6-1 1,3 1-69,-7 0 1,6 6 23,-6 3-140,1 4 1,-6 2 97,1 4 0,0 4-82,0 10 1,1 4 2,4 5 0,-4 2-12,4 3 1,2-1 15,3 6 1,2-2-136,2 2 1,0 3 98,0-3 1,0-2-191,0 2 1,2-8 109,2-1 0,4-3-151,6-7 1,-1-4-8,-4-6 0,4-6-51,-3 2 0,2-11 126,2-9 1,2 0-119,3-9 1,-8-4-155,3-6 1,-2-4 88,2 5 0,0-5 64,0 5 1,-4-6 48,-1 1 1,-1 1 133,2 0 1,1 5-53,-7-1 1,1 3-16,-5 1 0,0 6 159,0-1 1,0 11 49,0-1 317,0 9-298,0-1 0,-2 8-48,-2 2 1,2 6-40,-3 9 0,-1 3 144,1 6 0,1 6-6,4-1 0,-5 5-54,0-5 1,0 6-54,5-1 1,0-1 18,0 0 0,0-5-653,0 1 1,0-4 272,0-6 1,8-2-1171,7-7 0,-1-1 1386,5-4 0,3 4 0,0-5 0</inkml:trace>
  <inkml:trace contextRef="#ctx0" brushRef="#br3">13095 15539 7892,'0'-15'-345,"0"1"138,0 6 1351,0 2-701,0 6 1,0 1-22,0 4 0,5 5-190,-1 9 0,1-2-3,-5 7 0,0-1-198,0 6 0,0-5 129,0-1 1,0-4-832,0 5 1,0-11-20,0 1 1,7-10 689,2 1 0,10-10 0,3-2 0</inkml:trace>
  <inkml:trace contextRef="#ctx0" brushRef="#br3">13479 15340 7892,'-14'0'-420,"-1"0"601,8 0 0,-1 0 427,3 0 200,3 0-524,-4 0 0,12 0 115,4 0 1,2 1-41,3 4 1,-1-4-348,0 4 1,7-3-74,2-2 0,4-5-184,2 0 0,-6-1 82,1 1 1,-2 4-115,2-4 0,1-1-1588,-6 1 957,0 0 908,-5 5 0,-6 0 0,-2 0 0</inkml:trace>
  <inkml:trace contextRef="#ctx0" brushRef="#br3">13649 15183 7892,'-14'-14'0,"5"4"114,-1 1 1,6 6 133,-6-2 1,7 10 321,-2 4 1,4 12-222,1 7 0,-5 2 36,0 8 0,0 5-231,5 4 0,0 1 21,0-6 0,0 1-860,0 0 0,0-2 465,0-3 0,7-5 220,2-10 0,4 4 0,1-5 0</inkml:trace>
  <inkml:trace contextRef="#ctx0" brushRef="#br3">14289 14984 7892,'5'16'147,"0"3"1,4 3-429,-4 6 1,0 7 234,-5 3 0,-2 8 407,-3 1 1,-3 1 71,-6-6 0,-2-1-145,-2-3 1,0 2-56,-6-7 0,5 0-65,-4-4 1,4-3-67,-5-2 1,7-3-64,-2-7 1,3-6-169,2-4 1,0-2-174,-1-2 1,3-6 188,2-4 0,-1-9-57,6-4 1,1-6 2,4-4 1,0 1-208,0-5 1,6-1 56,3-5 0,6 2 199,4 3 1,-4 5 114,4 9 0,-1 5 209,1 10 0,1 2 169,4 7 1,1 8-193,-6 6 0,0 7 8,-5 7 1,-1 1-98,-3-1 1,1 1-167,-7-1 1,1 1 122,-5-1 0,5-1-538,0-3 1,-1-4 34,-4-6 0,2-4-755,3-1 755,-4-6 452,5 4 0,-6-14 0,0 0 0</inkml:trace>
  <inkml:trace contextRef="#ctx0" brushRef="#br3">14346 15368 7484,'14'0'-916,"1"0"1064,-1 0 0,5 0 650,0 0 1,0 3-460,-5 7 1,-5-1-124,1 10 0,-5-3-24,4-2 0,-6 5 24,2 0 0,-3 0 74,-2-5 1,-2 5-101,-3 0 1,2 0-28,-6-5 1,4 0-79,-5 1 1,2-1-221,-1 0 0,1-6-877,3-3 542,4 3-55,-6-7 0,9 4 223,3-10 1,-2 2-824,6-6 664,1-1 1,3-4 460,-4 0 0,-3 6 0,1-11 0,1 3 0</inkml:trace>
  <inkml:trace contextRef="#ctx0" brushRef="#br3">14503 15340 7892,'7'-7'-260,"0"6"1,-7-4 145,0 10 0,1-2 159,4 6 1,-3-4-50,2 4 4,-2-5 0,4 8 0,2-4 0</inkml:trace>
  <inkml:trace contextRef="#ctx0" brushRef="#br3">14886 15183 7892,'0'-14'-160,"-6"0"1,3-1 106,-7 1 0,6 5 642,-6-1 1,6 2 133,-6-1-550,1 3 0,-6 6-20,1 0 1,0 6-9,0 3 0,4 6-132,1 4 1,-1 7 99,-4 8 0,1 4-94,4-5 1,-2 5 110,6-5 0,0 5-218,5-5 0,0 0-18,0-5 1,0-5 0,0-4 1,2-4 34,3 0 0,3-8 43,6-2 0,0-5-157,0-5 1,2-2 109,3-8 1,-2-5-148,7-4 0,-7-9 100,2-5 1,-1 2-182,1-2 1,-8 0 31,3-5 1,-5 1 93,1-1 1,-2 7 108,-3 2 0,-4 6 136,4 4 0,-3 4 189,-2 6-210,0 6 0,-2 1 340,-3 7 1,-1 8-159,-4 6 0,-1 9 196,7 10 1,-6-2-223,5 7 0,1-5-117,4 5 0,0-6-187,0 1 0,0-3-385,0-1 1,4-6-19,1 1 0,5-7 79,-6 2 424,7-3 0,-9-2 0,4 0 0</inkml:trace>
  <inkml:trace contextRef="#ctx0" brushRef="#br3">15014 15340 7892,'15'0'-151,"-1"6"338,0 3 0,-4-1 300,-1 2 1,-6-1-150,2 5 1,1 1-10,-1-1 1,0 0 52,-5 0 1,0 0-83,0 1 1,-7-1-265,-2 0 0,1 0 180,-1 1-288,-1-1 0,-3 0-63,4 0 8,3-6 135,6 5 1,1-12-146,4 4 0,-2-3-314,7-2 0,4-5 210,5 0 1,1-6-638,-1 2 0,-1-4 878,5-1 0,-5-7 0,2-1 0</inkml:trace>
  <inkml:trace contextRef="#ctx0" brushRef="#br3">15242 15354 7892,'8'0'819,"0"-5"-428,-4 0 0,4 1-282,7 4 0,0-5 115,4 0 1,2-4-355,2 4 0,4-5 25,-3 6 0,-2-6 49,2 5 1,-7-4-95,2 4 0,-3-4-383,-2 4 0,-6-1-911,-3 1 731,-4 3 713,-1-4 0,0 6 0,0 0 0</inkml:trace>
  <inkml:trace contextRef="#ctx0" brushRef="#br3">15398 15155 7892,'0'-8'341,"-6"1"0,4 9 11,-2 3 0,0 9 23,0 10 1,1 4 139,-7 5 0,7 4-662,-2 5 0,-1-1 146,1-3 0,0 2 1,5-7 0,7 0 0,1-4 0</inkml:trace>
  <inkml:trace contextRef="#ctx0" brushRef="#br3">16180 14899 7875,'-1'-13'36,"-4"4"113,3-4-35,-4 11 1,6-2 109,0 8 1,5 6 107,-1 9 0,6 0-74,-5 9 0,4-1 46,-4 11 0,0 5-92,-5 4 0,-2 7-64,-3-2 1,-3-2-25,-6 3 0,-2-8-95,-3 3 0,-3-10-48,-6-5 0,-1-5-53,1-4 0,0 0-17,-1-10 1,4-3 90,-4-11 0,11 0-162,-6 0 1,3-11 29,7-3 1,-2-10-96,12 0 1,-1-4 23,5-5 1,6 1 11,4-6 1,9 7 150,4-3 1,4 4-6,2 2 0,5 7 174,4 7 1,-3 6-59,-2 8 0,2 2 10,-2 3 1,-5 7-86,-4 7 0,-6 7-218,1-3 1,-4-2-121,0-2 0,-6-3-176,0-2 1,-1 0 147,2 0 1,-2-4-289,-3-1 656,-4-6 0,5 4 0,-6-7 0</inkml:trace>
  <inkml:trace contextRef="#ctx0" brushRef="#br3">16322 15183 7875,'15'-13'-96,"-1"4"1,-5 3 215,1 6 1,-1 6-86,5 3 1,-4 6 141,-1 4 0,-5-4-40,0 4 0,-2 2-36,-2-2 1,0 0 183,0-5 1,-6 5-114,-4 0 0,2-2-180,-1-7 71,6 2 1,-8-8-310,6 5 148,0-6-79,5 4 110,0-7 303,0 0-196,6 6 1,-2 2-8,5 6 1,-6 0 39,2 0-272,-4 1 1,-1-1-19,0 0-419,0-6-246,0-2 882,0-6 0,-6 0 0,-2 0 0</inkml:trace>
  <inkml:trace contextRef="#ctx0" brushRef="#br3">16521 15112 7869,'-9'0'-6,"-1"0"0,7 2-45,-1 2 509,-4-2-279,6 11 0,-3-12-497,10 4 1,-2-4-93,7-1 410,-1 0 0,12-12 0,1-4 0</inkml:trace>
  <inkml:trace contextRef="#ctx0" brushRef="#br3">16877 14885 7869,'0'-8'293,"0"1"220,6 7-171,2 7 0,2 2-49,-1 10 0,-6-1-27,2 5 1,-3 1-85,-2 4 0,0 1 58,0-1 1,-7 7-184,-2 3 0,-4 3 103,-1 2 0,0-2-260,-1-3 1,-5-4-49,-4-5 1,2-6-17,-2 1 0,7-11 11,-2 1 1,-1-9-137,1-1 0,0-2-8,4-2 1,3-6 57,2-4 0,4-9-222,6-4 1,0-9 120,0-1 1,8-5-31,6 5 1,2 0 136,8 4 1,-5 7 392,4 3 1,-1 5 33,2 4 1,3-1 234,-3 7 1,-4 0-31,-1 9 0,-3 3-178,-2 6 0,-4 0 211,-1 1 0,-6 0-110,2 4 1,-2-3 427,2 3-1235,-4-3-488,6-2 1,-7-4 557,0-1 415,0-6 0,0 4 0</inkml:trace>
  <inkml:trace contextRef="#ctx0" brushRef="#br3">16948 15055 6067,'-8'0'21,"2"-1"104,6-4 0,0-3-34,0-6 0,0 4 345,0 1 163,0-1-308,0-4-29,0 6 0,-2 2 146,-3 6 79,4 0-270,-12 0 0,10 0 32,-6 0 0,4 5-120,-5-1 0,6 3-14,-6-3 1,5-2-110,-4 3 0,4-4 77,-4-1 1,4 5-91,-4 0 0,-1 0 73,-4-5 1,4 4-21,1 1 1,-1 1 5,-4-1 1,-5 3-16,0 6 1,-1 5 93,1 0 1,3 6 0,-3-1 0,3 8 137,2 1 0,1 2-62,4-2 1,-2-3-1,6 3 0,0-3-51,5-2 1,7-1-110,2-3 1,4-4-66,1-5 0,2-7-161,3-4 1,3-2 63,6-2 1,-1-13-177,-3-6 0,3-6-167,-4-3 1,0-2 204,0-4 1,-5-2-61,1-7 1,-4 2-3,0 3 1,-6-1-29,1 6 1,-6-5 216,6 5 1,-7 4 60,2 6 83,-4 5 399,-1-2-214,0 12 1,-5 5-52,1 12 0,-6 2 233,6 13 1,-8 4-142,3 5 0,1 7 21,-1-2 0,5-2-106,0 2 0,2-6-196,2 1 1,0-3-32,0-2 1,0-6-625,0-3-191,0-3 642,6-8 1,2-2-702,7-6 1,-6-1-49,1-4 990,-7-3 0,9-12 0,-4-2 0</inkml:trace>
  <inkml:trace contextRef="#ctx0" brushRef="#br3">17005 15140 7869,'9'0'285,"1"0"0,-5 7 230,4 2 1,-6 4-215,2 1 0,1 0-34,-1 1 1,0-1-50,-5 0 0,0 0 209,0 0-495,-7 1 1,4-1 134,-6 0-883,6-6 217,-4-2-185,7-6 391,0 0 227,7 0 1,1 0 355,6 0 0,-5 0-45,1 0 253,-1 7 1,4-4 65,-4 6-11,-2 1 0,-7 4-142,0 0 0,-2 0-77,-3 1 1,-3-1-226,-6 0 0,0 0-366,0 0 0,1 1-1887,4-1 2244,-4 0 0,5-6 0,-6-2 0</inkml:trace>
  <inkml:trace contextRef="#ctx0" brushRef="#br3">17289 15183 7787,'21'0'73,"2"0"0,4-1 363,2-4 0,1 2-478,3-7-32,-3 7 1,3-10-105,-9 4 1,1-2-910,-6 1 62,0-2 1025,-5 4 0,-6 0 0,-2-5 0,-6 5 0</inkml:trace>
  <inkml:trace contextRef="#ctx0" brushRef="#br3">17531 14941 7858,'0'-9'-296,"0"0"198,0 5 395,0-2-62,0 19 0,5-2 299,-1 12 1,3-4-207,-3 5 1,-2 1-82,3 9 0,-4-3-237,-1 7 1,0-2 107,0 2 0,0 2-483,0-7 1,0 0 216,0-4 0,0-7-1333,0-3 227,0-4 1254,7-7 0,1-8 0,6-8 0</inkml:trace>
  <inkml:trace contextRef="#ctx0" brushRef="#br3">17972 14842 7858,'14'14'711,"0"0"1,-6 2-211,-3 3 1,-4 3-41,-1 7 1,0-4-142,0 3 1,0-2-214,0 7 0,-8 2 31,-6-2 1,-2 6 26,-7-1 1,-1-2-1,-4 2 0,-1-3-121,1-2 1,1-1-517,3-13 0,2-2 218,3-7 1,3-4-457,-3-6 0,8-8 284,2-6 1,6-8-23,-2-11 0,3-2 35,2-3 0,7-8 159,2 4 1,5 2 191,5 7 1,3 3-107,7 1 1,-4 9 564,4 6 1,-9 6-242,9 8 0,-4 0 398,3 0 1,-6 6-252,-3 4 1,2 2 8,-2 2 0,-5 1-252,-5-1 0,-1 0-709,2 0 244,3 0 0,-7-4 224,3-1 1,-1-5 180,-3 0 0,3-8 0,6-4 0</inkml:trace>
  <inkml:trace contextRef="#ctx0" brushRef="#br3">18156 14941 8089,'0'15'77,"0"-1"533,0 0 1,0 7-173,0 2 1,-4 3-84,-1-3 0,-1 3-96,1-7 0,3 6-13,-2-2 0,2-2-79,2-2 1,0-3-1,0-2 1,2-1-538,2-4 381,4 4 1,8-12-424,3 4 1,-3-8 221,3-2 0,-2-6 87,2 2 1,-3 1-180,3-2-104,-3 7 77,-2-10 1,-6 10-450,-3-6 88,-4 6 670,-7-4 0,-2 7 0,-6 0 0</inkml:trace>
  <inkml:trace contextRef="#ctx0" brushRef="#br3">18242 15169 7858,'0'-8'222,"0"2"0,0 7 188,0 4 1,0 8-113,0 6 0,0 6-125,0-1 1,0 1-54,0-1 1,-2 2-203,-3-2 1,4-2-404,-4 2 0,2-8 275,-2-2 210,4 0 0,-6-12 0,7 4 0</inkml:trace>
  <inkml:trace contextRef="#ctx0" brushRef="#br3">18398 15084 8412,'-5'9'-1245,"1"1"888,-1-7 357,5 9 0,0-4 0,0 6 0</inkml:trace>
  <inkml:trace contextRef="#ctx0" brushRef="#br3">18754 14913 7858,'0'-14'0,"0"4"0,0 1 389,0-1 0,-2-2 133,-3 2-360,4-2-80,-6 4-179,1-6 1,-2 6 86,-6 3 1,0 10 19,0 4 1,4 8 106,1 2 0,-1 7-71,-4-3 1,0 9 261,-1 1 0,6 5-86,0-5 1,4 7 75,-5-2 1,7-4 6,-2 0 0,4-4-72,1-2 0,1-6-196,4-3 1,-2-3 83,7-2 1,-1-6-271,5-3 0,5-5 73,0-5 0,2-8-391,-2-6 1,-3-12 211,3-2 1,1-2-311,-1-3 1,0 0 189,-5-5 0,1 1-4,-1-1 1,-2 2 274,-2 3 0,2-1-79,-2 5 0,-4 1-81,-1 5 1,-3 6-157,-2 3 2003,0 9-1215,0 4 0,-5 9 14,0 7 1,-4 1 19,4 12 1,-5 6 193,6 4 1,-6 6-239,5-1 1,-1 3-4,1 2 0,4 0-408,-4-1 1,-1 1 76,1 0 1,0-5-659,5 0 1,0-13 76,0-2-674,0-5 532,7-10 1,1-8-982,6-10 1680,-6-9 0,4-9 0,-4-8 0</inkml:trace>
  <inkml:trace contextRef="#ctx0" brushRef="#br3">19066 14927 7858,'8'2'608,"-3"3"0,-5-2-179,-5 6 0,2 1-90,-6 4 0,1 0-213,-2 0 0,-1 2 112,7 3 1,-1-3-124,5 3 0,0-2-47,0 2 1,0-3-191,0 3 0,6-8 46,4-2 0,2-5-210,2 0 1,2-4-129,3-4 0,3 0 174,7-5 1,-7-1-59,-3-4 0,1 0-77,-1 0 1,-4 0-141,-6-1 0,-1 6 515,1-1 0,-2 1 0,-7-5 0</inkml:trace>
  <inkml:trace contextRef="#ctx0" brushRef="#br3">19180 14984 7858,'-8'-8'104,"-4"2"1,8 9 687,-5 7 0,1 1-256,-1 12 0,-4 7-132,4 8 0,-3 10-398,3 4 0,-2-2-383,6 2 0,-4-1 377,4 1 0,-6-3 0,3-6 0</inkml:trace>
  <inkml:trace contextRef="#ctx0" brushRef="#br3">11005 15524 8143,'-8'0'20,"2"0"1,7 2 214,4 3 0,3-4-262,6 4 0,7 1-8,2-1 1,4 0-136,2-5 0,-1 0 113,1 0 0,-3-5-853,-2 0 910,-3-6 0,-7 10 0,0-6 0</inkml:trace>
  <inkml:trace contextRef="#ctx0" brushRef="#br3">10977 15780 8143,'1'10'-16,"4"-1"0,4-6-27,10 2 0,8-3-19,6-2 0,7-2-61,-2-3 123,3 4 0,-5-12 0,-1 5 0</inkml:trace>
  <inkml:trace contextRef="#ctx0" brushRef="#br3">10578 15197 8141,'0'-15'84,"0"-4"1,-1 3 199,-4-3 1,4 3 40,-4 2 0,3 0 327,2-1 0,-6 6-313,-4-1-129,-2 7 1,-7-3-69,0 6 0,-6 0-160,1 0 1,-3 6 8,-1 4 0,1 9 130,3 4 0,-1 11 251,6 3 1,-5 6-66,5 5 0,0-3-164,5 7 0,1 2-215,4 8 0,-4-4 214,4 4 0,2-4 20,3-1 1,2-2-32,2-2 0,6-6 48,4-9 0,9-8-19,5-6 0,-1-9-519,6 0 1,-2-8 206,10-7 1,8-6-282,7-3 0,3-10 433,2-5 0,3 2 0,6-2 0,7 1 0</inkml:trace>
  <inkml:trace contextRef="#ctx0" brushRef="#br3">11488 16889 8085,'-1'-9'147,"-4"-1"0,2 7-147,-7-2 0,6-1 591,-6 1 0,5-4-133,-4 4 0,4-4 395,-4 4-541,-1 0 1,-4 0-1,0 1 0,0-1-176,-1 5 0,1 1 114,0 4 0,0 5-243,0 9 1,-1-2 81,1 7 1,-2 1-67,-3 8 0,4 2-16,-4 3 0,4 3 89,6-3 1,-4 3 103,4 1 0,2-4 150,3 0 0,2-1-64,2 0 0,2 3-90,2-7 0,4-4-156,7-6 0,5-5 103,4 1 1,3-8-182,1-2 0,1-6-30,-1 2 1,2-3-48,3-2 1,-3-7 10,3-2 1,2-4-186,-2-1 1,0 0-2251,-4 0 2539,-1 6 0,-6-5 0,-1 5 0</inkml:trace>
  <inkml:trace contextRef="#ctx0" brushRef="#br3">9768 2360 7816,'-8'0'1098,"2"0"-747,-1 0 92,6 0-280,-5 0 0,6-2 289,0-2-299,0 2-69,6-4 1,2 6 110,6 0 0,0 0-158,0 0 0,1 0 127,-1 0 0,5 1-216,0 4 1,0-2 62,-5 7 0,0-2-50,0 1 1,1 2 222,-1-6-293,0 6 1,0-5-15,1 4 181,-8 2 38,6-4 0,-10 6-69,7 1 1,-7-6 57,2 1 1,-4-1-40,-1 5 1,5 1 64,0-1 1,-1 0-29,-4 0 0,0 0 0,0 1 1,5-1-12,0 0 0,0 0 1,-5 0 0,0 1-137,0-1 0,1 0 112,4 0 1,-4 1-74,4-1 0,-3 0 58,-2 0 1,1 0-102,4 1 1,-3 4 89,2 0 1,-2 0-8,-2-5 0,0 2 35,0 2 0,5-2-31,0 3 1,1-3-32,-1-2 0,-4 0 34,4 1 1,1-1-8,-1 0 1,0 0 8,-5 1 1,4-1 6,1 0 1,1 5-6,-1 0 0,-3 1-129,3-1 1,-2-3 110,1 3 0,-2 2-6,3-2 1,-4 6 113,-1-1 1,2-4-104,3-1 0,-4 2 67,4-2 0,-3 4-53,-2-4 0,4 2 11,1-2 1,0-4 0,-5 4 1,5 2-80,-1-2 0,1 1 77,-5-1 0,5-1-13,-1 5 1,6-4-222,-5 5 0,-1-5 54,-4 5 1,5-7 82,0 2 1,1 2 29,-1-2 1,-3 0 43,2-5 1,-1 2-52,2 3 0,-3-4 124,3 4 1,1-3-1,-1-2 1,1 5-81,-1 0 1,-4 5 9,4-5 0,1 5 9,-1-5 0,1 4-36,-1-4 1,-2 6 27,7-1 1,-7-3-43,2-2 1,1-2 31,-1 2 0,4-3-130,-4 3 1,1-4 110,-1 0 1,-2-1-5,7 0 0,-7 0 23,1 1 1,3 0-27,-2 4 1,1-1 70,-1 5 0,-4 0-64,4 0 1,-4 2 83,-1-6 1,5 5-68,0-5 1,4 2 47,-4-2 0,1-4-48,-1 4 0,-3-3 13,3-2 1,1 2-41,-1 3 1,4-3 37,-4 3 1,1-3-42,-1-2 1,-2 0 28,7 0 0,-6 2-26,6 3 1,-6-3 19,6 3 0,-5-3-1,4-2 1,-4 2 71,4 3 0,-1-4-60,2 4 0,2-3 110,-2-2 0,1 1-103,-2-1 1,4 0-9,-3 0 1,-3 0 19,3 1 0,-2 0-79,1 4 0,4-3 72,-4 3 1,-1 2-45,2-2 1,-5 4-5,4-4 0,-1 5 30,1-5 1,2 1-12,-6-1 1,5-3-2,-6 3 0,6-3 1,-5-2 0,4 0 16,-4 1 1,4-1 96,-4 0 0,1 0-33,-1 0 1,-2-4 123,7-1 1,-6-1-128,6 2 0,-5 1 46,4-6-227,1 6 166,4-3 1,0 1-126,0 0 0,-4-4 97,-1 5 0,1-7-51,4 2 0,-5 1 40,1-1 0,-1-1 31,6-4 11,-1 7 1,0-6 19,0 4 0,0-3 23,1-2 1,-1-7-57,0-2 1,2-4-165,3-1 1,-8-7 100,3-2 0,-3-4-83,3-2 0,5-4 45,0 0 1,0-6-125,-4 1 1,-1 3-2,0 2 0,-1-2 104,-4 2 1,4 4-66,-4 6 0,-1 5 65,2-1 0,-7-1-44,1 1 1,3 0 45,-2 5 0,-1-5-193,-4 0 1,0 0 3,0 5 0,0-1-558,0 1 56,-6-6 0,3 4 286,-7-3 0,7 8-1018,-2 1 819,4 7 679,1-3 0,0 0 0,0-2 0</inkml:trace>
  <inkml:trace contextRef="#ctx0" brushRef="#br3">11417 4720 7997,'-12'1'0,"2"4"0,-1 5 330,6 9 0,-4-2 536,4 7 1,-6 4-569,2 5 1,1 5-417,-2-5 1,2 5-92,-1-5 1,-2-6 95,6-8-1500,0-3 952,5-8 661,0-2 0,7-18 0,1-4 0</inkml:trace>
  <inkml:trace contextRef="#ctx0" brushRef="#br3">11446 4819 7941,'9'-8'571,"1"4"-69,-1 2 1,5 2 367,1 0 0,4 6-675,0 4 0,1 7 26,-1 2 0,-3 0-221,3-5 0,3 7 0,0 1 0</inkml:trace>
  <inkml:trace contextRef="#ctx0" brushRef="#br3">11759 4819 7844,'-8'0'-22,"0"-1"1186,3-4-708,3 3-143,-4-4-2,6 6-62,0 0 118,0-6-318,0 4 1,2-4 274,2 6-246,-2 0 1,6 0 47,-3 0 1,-2 0-198,6 0 1,-4 0 46,4 0 1,1 0-96,4 0 1,0 0-7,1 0 0,-1-6 95,0-4 0,0 2-111,0-1 0,1-1 63,-1-4 1,-1 5-23,-4-1 63,4 7 0,-10-3-63,6 6 144,-6 0-1,4 0 0,-7 1 47,0 4 0,0 8-95,0 6 1,-2 6 87,-3-1 0,4 4-65,-4 5 1,4 3 184,1 7 0,0-5-102,0 0 0,1-3 14,4-2 1,1-2-93,4-12 1,2-1-169,-2-9-6,2-2 0,3-9 61,-1-3 1,-5-4-30,1-10 0,-5-8 43,4-6 1,-4-2-241,4 2 1,-4-2 60,4-3 0,-4 3-2,5 7 0,-7 1 188,2 3 1,-2 6 258,1 8 20,-2-3 0,4 13-102,-6 0 0,2 8 41,3 11 1,-4 3-9,4 7 1,3 1 192,1 3 1,-1 3-44,2 7 0,-1 4-203,5 1 1,5-1-13,0-4 1,0-7-29,-4-3 0,-1-3 29,0-1 0,-5-7 24,1-3 1,-7-3 42,2-2 0,-4-5 5,-1 1-29,0-7 0,-6 3-24,-3-6 0,-4 0-946,-1 0 352,0 0 0,-1 0-287,1 0 0,5-1 98,-1-4 0,5 3 220,-4-2 1,6 0-120,-2 0 1,3 1 585,2-7 0,0 7 0,7-10 0,1 5 0</inkml:trace>
  <inkml:trace contextRef="#ctx0" brushRef="#br3">12256 5317 8034,'14'-14'0,"-4"1"-12,-1 4 0,1-4 137,4 3 0,0-4 252,0-5 1,2 4-85,3-4 1,-1 1-234,5-1 0,-5 3 102,1-3 0,1 4-556,-1 0 1,0 6 146,-5 0 0,-4 4-291,-1-5-868,1 7 1406,-2-3 0,4 6 0,-4 0 0</inkml:trace>
  <inkml:trace contextRef="#ctx0" brushRef="#br3">12512 4990 7971,'-8'2'-330,"3"2"1,2 6 991,-1 9 1,2 3-178,-3 6 0,4 2-19,1 3 0,1-1-112,4 6 1,-2-6-94,7 1 1,-6-5-280,6-4 0,-1-4 158,5-5-660,1-1 1,-1-6 369,0-4 1,-4-4-697,-1-4 0,-4-9 367,4-6 1,-6-1-268,2 1 1,-3 1 745,-2-5 0,0 5 0,6-9 0,2 5 0</inkml:trace>
  <inkml:trace contextRef="#ctx0" brushRef="#br3">12640 5189 7959,'8'0'-160,"5"0"481,-6 0 1,6-2-190,-3-2 0,1-9-122,-7-6 1,7-6-90,-1 1 0,-2 2-290,1-2 1,-4 7-702,4-2 1070,-5 3 0,8-4 0,-4-2 0</inkml:trace>
  <inkml:trace contextRef="#ctx0" brushRef="#br3">12768 4876 7959,'0'-8'1055,"0"2"0,2 6-690,2 0 0,-1 8 44,7 6 1,-5 10-218,4 14 0,-4 8 30,4 15 1,-4 1-453,5-1 1,-1-1 143,5-12 0,0-7 0,1-6 0</inkml:trace>
  <inkml:trace contextRef="#ctx0" brushRef="#br3">12043 17273 7971,'8'0'2152,"-2"0"-1937,0 0 1,-4 6-75,3 4 1,-4 2-543,-1 3 1,0 5 237,0 4 0,-4 3-247,-1 1 0,-5-6 162,6-3 248,-1-3 0,-1-2 0,-2 0 0</inkml:trace>
  <inkml:trace contextRef="#ctx0" brushRef="#br3">12128 16861 8284,'0'-8'517,"6"1"1,-2 15-358,5 7 1,-6 2 87,2 11 1,-3-2-249,-2 7 0,0 2-8,0-2 1,4-5 1,1-4 1,1-7-8,-1 2 1,-2-9 97,7-6 0,-5-2-239,4-2 1,-4-2 143,4-2 1,-1-6-101,2-9 0,2-1 97,-2-4 1,2-8-175,3 4 0,-1-4-25,0 4 1,2 0-20,3-1 1,-3 1 100,3-1 0,-5 7 13,-5 3 1,2 8 165,-6 2-99,0 5 1,-1 0 332,1 8 0,0 11-132,-5 8 1,0 7 361,0 8 0,0 7-109,0 11 0,5 1 52,-1 0 0,7-5-153,-1 0 1,3-1-68,1 1 1,-2-3-288,-2-6 0,1-2 74,-6-3 0,4 0-158,-4-10 0,0-3 42,-5-11 182,0-6 0,-7-1-174,-2-7 0,1-2-186,-1-3 1,-1-3-142,-4-6 1,-2 2 189,-3 2 0,3-2-718,-3 2 0,4-3 387,0-1 1,7 5 552,4-1 0,-4 1 0,0-5 0</inkml:trace>
  <inkml:trace contextRef="#ctx0" brushRef="#br3">12555 17401 7943,'22'-8'-400,"-2"-3"453,-5 6 0,-1-6 298,0 2 1,0 1-97,0-2 0,1 1-19,-1-5 1,-5-1-544,1 1 207,-1 0-1228,6 0 1328,-8 0 0,0-1 0,-7 1 0</inkml:trace>
  <inkml:trace contextRef="#ctx0" brushRef="#br3">12697 17145 7943,'-2'9'604,"-2"1"1,2 1-482,-3 8 0,2 3 321,-2 7 1,4 1 217,-4 3 0,3-2-174,2 7 1,0-5-109,0 5 0,5-6-520,0 1 0,6-5 221,-2-4-703,4-3 1,1-13 158,1-4 1,-1-2-70,0-2 1,-5-6-88,1-4 1,-2-7-378,1-2 1,-2 0 995,-7 5 0,6-7 0,2-1 0</inkml:trace>
  <inkml:trace contextRef="#ctx0" brushRef="#br3">12811 17415 7943,'14'6'-22,"0"-4"183,0 3 1,0-4 320,1-1 1,-1-6-633,0-3 0,5 1 41,0-2 0,2 2-147,-2-1 0,-4-4-70,4 4 326,-3 2 0,-2-5 0,1 4 0</inkml:trace>
  <inkml:trace contextRef="#ctx0" brushRef="#br3">13095 17259 7943,'0'-8'2035,"0"2"-1440,0 6 1,0 6-175,0 3 1,0 10 33,0 5 1,0 3-111,0 1 1,5 7-563,-1 3 1,3 1-328,-2-1 1,-2 2 543,6-7 0,1 0 0,4-4 0</inkml:trace>
  <inkml:trace contextRef="#ctx0" brushRef="#br3">13593 17401 7943,'-2'-8'1832,"-3"3"-1153,4 4-241,-6 1 67,7 0-340,0 6 1,0 2-27,0 6 0,0 2-144,0 3 1,0-3-957,0 3 1,0 1 307,0-1 653,0 0 0,-6-5 0,-2 0 0</inkml:trace>
  <inkml:trace contextRef="#ctx0" brushRef="#br3">14232 16804 7943,'-6'-14'394,"0"-1"-329,-4 1 1,-1 5-581,6-1 0,-6 2 654,2-1 1,-4-2 963,-1 6 1,0-1-770,0 1 0,-5 3-328,0-2 1,-7 4 148,3 4 0,1 0 1,-2 5 1,2 1 58,-2 4 1,4 5-40,5 0 0,6 1 47,-1-1 0,7 3-122,-1 7 0,2 4 64,2 0 0,8 2-28,6-2 0,5 2-126,5 3 0,7-4-132,-2-5 0,6-6 66,2 1 0,1-8-47,10-2 0,-9 0-12,-1-4 1,-11-4-54,1-1 1,-9 1-12,0-1 408,-9 6-164,-4-3 1,-12 8 152,-4 3 1,-9-2-353,-4 7 0,-9-5 49,-1 4 1,-5-5-255,5 1 0,0 0 166,4-5 1,2-1-1626,4-9 1797,2-2 0,7-2 0,0-8 0</inkml:trace>
  <inkml:trace contextRef="#ctx0" brushRef="#br3">14431 17358 7943,'-14'-1'-7,"0"-4"1,5 3 36,-1-2 228,7-4 1,-3 5 352,6-7 0,6 7-346,3-2 1,4-1-118,1 1 1,2-4-16,3 4 1,2-5-110,2 6 1,-1-7-681,-3 1 466,3-2 0,2-1-57,0 3 0,-7-2-129,2 2 0,-3 4-1400,-2 1 1776,-6 4 0,-2 1 0,-6 0 0</inkml:trace>
  <inkml:trace contextRef="#ctx0" brushRef="#br3">14574 17145 7943,'-10'0'121,"1"0"0,6 6 99,-2 4 1,3 9 172,2 4 1,0 4-88,0 2 1,-5 5-87,1 4 1,-1 3 71,5 2 1,0-5 135,0 0 0,2-6-458,2 1 0,4-10 79,6-4 0,2-9-586,3-5 0,-1-5 335,5-5 1,-4-9-281,5-10 1,-7-3-163,2-1 0,0-1-1075,-5 1 1719,4-1 0,-10 1 0,6-1 0</inkml:trace>
  <inkml:trace contextRef="#ctx0" brushRef="#br3">14744 17344 7943,'10'10'-120,"-1"-1"0,2-6-323,8 2 1,-1-4 997,5-1 1,-4-1-225,5-4 0,0-3-660,4-6 1,-6 5 102,-3-1 1,2 1-102,-2-6 1,-2 6-85,-8-1 411,4 7 0,-11-9 0,4 4 0</inkml:trace>
  <inkml:trace contextRef="#ctx0" brushRef="#br3">15071 17145 8699,'0'14'1071,"0"2"-659,0 3 0,0 3-27,0 7 1,0 1-224,0 3 1,0-3-249,0 3 0,0-5-1064,0-4 0,0 1 292,0-6 858,7 0 0,0-11 0,8-2 0</inkml:trace>
  <inkml:trace contextRef="#ctx0" brushRef="#br3">15299 16605 7890,'14'0'939,"0"0"0,0 1-833,1 4 0,0-3-147,4 2 1,-1 3 78,5-3 0,-4 8-113,5-3 0,-7 8 64,2 2 1,-3 7 71,-2-3 1,-1 10-85,-3 5 0,1 5 22,-7 4 0,1 6-121,-5 8 1,-1-7 80,-4 3 0,-5-4-2129,-9 4 2170,4 0 0,-19-6 0,4-2 0</inkml:trace>
  <inkml:trace contextRef="#ctx0" brushRef="#br3">10905 16761 7943,'0'-8'-359,"-4"0"279,-1 4 1,-1 2 1267,1-3-725,3 4 0,-9 2-96,7 4 1,-3 3-114,2 6 0,-2 8 27,-8 7 1,1 12 54,0 11 0,0 8-77,-1 2 0,1 4-274,0-5 0,6 3 191,3-3 0,4-4-682,1 0 0,8-2 340,6-7 1,8-7 165,11-8 0,4-9 0,5-4 0</inkml:trace>
  <inkml:trace contextRef="#ctx0" brushRef="#br3">10251 16747 7943,'0'-14'0,"0"4"0,0 1 0,0-1 0,0-4 0,0 0 0,0 0 0,0-1 0,0 1 0,-1 0 0,-4 0 0,4 0 0,-4-1 0,2 0 0,-2-4 0,2 3 930,-7-3 1,2 3-403,-1 2 0,-4 4-280,4 1 1,-9 4-88,-1-4 1,0 5 24,5 0 1,0 2-29,0 2 0,0 6-99,-1 4 0,3 9 105,2 5 1,-1 2-29,6 3 0,1 6 18,4 3 1,6 3-73,4 1 0,2 7-21,2 3 1,5 5-135,0 5 0,2-2 109,-2 6 0,-3-10-53,3 0 0,-4-2-99,0 3 1,-6-2 169,1-3 1,-7 4-9,1-4 1,-2 1-16,-2 0 1,-2 0-41,-2-5 1,-3-6 7,-2-4 1,-8-6-80,2 1 1,-2-9-156,3-5 1,-7-4-416,-3 0 1,2-7-487,-1-4 0,-1-8 449,-4-6 0,-1-4 687,1-5 0,-7-3 0,-1-7 0</inkml:trace>
  <inkml:trace contextRef="#ctx0" brushRef="#br3">9782 17273 7943,'14'0'356,"7"0"-72,3 0 0,7 0 252,2 0 0,7-5-145,-2 0 0,3-6 103,2 2 0,-1-4-733,1-1 1,-5 0 150,0 0 0,-7 1 88,3 4 0,-4-4 0,-2 5 0</inkml:trace>
  <inkml:trace contextRef="#ctx0" brushRef="#br3">9086 17031 7943,'-15'0'4,"7"2"694,4 3-400,2-4 0,8 10-166,4-6 0,3 4 130,1-4 0,0 0 252,0-5 0,7 0-489,2 0 0,0 0-396,0 0 1,-5-5-374,1 0 1,-4 1 190,0 4 553,-7 0 0,-2 12 0,-6 4 0</inkml:trace>
  <inkml:trace contextRef="#ctx0" brushRef="#br3">9043 17316 8233,'6'-10'459,"4"1"1,4 4-115,5-5 0,3 7 17,6-1 1,6 2-355,-1 2 1,5 0-759,-5 0 750,6 0 0,-9-6 0,5-2 0</inkml:trace>
  <inkml:trace contextRef="#ctx0" brushRef="#br3">7934 16832 7943,'-10'-1'-893,"1"-4"1422,6 3 22,-10-4-424,5 6 1,-1 0 164,-1 0 120,7 0-111,-3-6 189,0 4-193,4-11-165,-4 6 1,7-6 17,4 3 0,-2-1 12,7 7 0,-6-1-108,6 5 43,-1 0 1,6 0-157,-1 0 0,0 2 29,0 2 0,-4-1-133,-1 7 0,-4-2 22,4 1 0,-6 4-165,2-4 254,-3 4 1,-2 1-27,0 0 0,0-4 78,0-1 1,0 1-36,0 4 0,-5 0 119,0 1 0,-1-1-62,1 0 1,4 5 69,-4 0 1,3 6-81,2-1 1,0-4 0,0-1 1,2-3 6,3-2 0,-1-1-17,11-4 1,-3-2-128,12-7 0,-5-8 72,5-6 0,-1-12-154,6-7 1,-1-8 47,1-1 0,-1-1-153,1-5 0,-6 11 45,1 3 1,-8 4 117,-2 2 1,0 6 143,-4 3-207,-4 3 366,0 2-196,-6 6 1,0 8 137,0 9 0,-6 6-69,-4 4 0,3 3 145,-3 6 0,2 2-22,-1 3 0,2 5-58,7 10 0,0 4 179,0 9 0,0-1-61,0 7 1,0-1-252,0 5 1,0 2 281,0 3 1,0-4-163,0 4 0,0-10 73,0-4 1,0-10-115,0-4 1,0-12 53,0-8 0,-1-1-147,-4-8 1,2-6 42,-7-8 0,1-4 80,-5-1 0,-5-3-318,0-7 0,-5 1 389,5-10 1,-6-1-585,1 1 1,-3-5 169,-1 5 0,4-5-133,1 5 0,5-4-76,-1 4 1,5-2-687,4 2 1169,-2 3 0,10-4 0,-4 6 0</inkml:trace>
  <inkml:trace contextRef="#ctx0" brushRef="#br3">8275 17614 7943,'14'0'0,"5"0"51,0 0 1,2 0 193,-2 0 0,-2-6 430,7-4 0,-5-2-575,5-3 1,-7 3-529,2 2 0,-3-2-423,-2 2 851,0 4 0,0-7 0,1 5 0</inkml:trace>
  <inkml:trace contextRef="#ctx0" brushRef="#br3">8417 17415 7943,'-9'0'443,"-1"0"0,7 11 1,-2 3 1,4 10-40,1 0 0,0 11 206,0 7 0,0 1-195,0 4 0,1 2-62,4-1 0,-2-3-61,7-7 0,-1 0-298,6-9 1,4-4-229,-1-11 1,9-6-253,2-3 0,6-12 422,7-7 63,7-13 0,2-9 0,6-7 0</inkml:trace>
  <inkml:trace contextRef="#ctx0" brushRef="#br3">24341 626 8527,'-8'-23'91,"-4"3"46,10 12 0,-4 3 116,6 10-113,0 3 1,0 19-121,0 6 0,0 8 29,0 6 1,0 5 54,0 10 1,0 3-281,0 6 1,-5-9 159,0-1 0,1-10-41,4 6 1,0-16-179,0-3 1,0-8-1,0-7 0,0-7-354,0-6-182,0-7 483,0-16 0,0-6-45,0-19 0,4-4 333,1-6 0,0-7 0,-5-2 0,-2-3 3,-3-11 1,4 9-4,-4-4 0,4 12-20,1 7 0,6 11 52,3 7 0,6 7 144,4 8 1,1 6 5,4 3 1,3 4 286,-4 1 1,3 6-147,-3 3 1,3 9 70,-7 1 1,-2 1-30,-8-1 1,2 2-204,-6 2 0,-2 6-169,-7-1 1,-7 2 85,-13 8 1,0-6-95,-9 1 1,3-3 85,2-2 0,5-6-194,4-3 1,4-3 109,0-2 0,8-4-79,2-1 0,6-5 57,9 0 1,6-2-138,12-2 0,7 0-352,3 0 0,0 0 211,4 0 1,-7-2 312,8-2 0,-4-4 0,4-7 0</inkml:trace>
  <inkml:trace contextRef="#ctx0" brushRef="#br3">24768 682 8272,'14'-14'42,"0"0"325,0 6 0,-6 10 114,-3 12 1,-3 8-124,-2 11 0,-7 5-126,-2 9 0,-9 4-4,-1 6 0,-4-2-262,4-3 1,-2 2-8,2-7 1,8-4-16,-3-5 0,5-8-439,-1-2 0,4-6-83,6-7 121,0-7 1,1-4 156,4-8 1,3-12-80,6-13 0,2-5 98,3-9 0,-3-6-61,3-3 1,0-8 124,-5-2 0,3 5 217,-7 5 0,-2 11 128,1-1 1,-4 8-119,4 1 903,1 9-679,4 4 1,-4 12 273,-1 3 0,-6 10-171,2 5 1,1 8 266,-1 6 1,0 5-160,-5 4 1,0 5-9,0 9 0,0 2-138,0 3 1,0-4-46,0-11 0,0-2-183,0-6 1,0-7 336,0-3-513,6-3 139,2-9 0,6-2-2,0-10 1,1-9-245,-1-9 1,0-4-263,0-2 1,5 1-145,0-1 1,0-5-1514,-5-4 2131,1-3 0,-1-2 0,0 0 0</inkml:trace>
  <inkml:trace contextRef="#ctx0" brushRef="#br3">25351 583 8272,'8'6'-1535,"-1"1"2229,-2 2 0,-3 4-131,3-4 0,-4 4 88,-1 1 0,-1 6-172,-4 4 1,-3 9-174,-6 5 0,-2 3-143,-3 2 0,3 1-137,-3 4 0,-1-9-32,1 4 1,4-9-308,6 4 1,6-12-736,-2-3 705,3-5 0,9-12-399,2-6 1,9-14 291,1-15 1,6-7-19,-1-11 0,-2-4 241,1-6 1,-5 2 115,1 3 1,-5 4 322,-5 11 1,4 3-52,-3 11 219,-4 2 1,5 15-216,-6 6 0,-1 9 657,-4 15 1,0 6-182,0 13 0,0 1 86,0 3 0,0-1-211,0 6 1,-4-8-212,-1-1 0,0-2-48,5-8 1,0-6-6,0-8 0,7-5-230,2-4 1,-1-4 184,1-6 0,2-1-446,8-4 0,-1-5-365,5-9 1,1-3-638,5-6 1,-3-1 577,-2 1 663,-3 6 0,-1-5 0,2 5 0</inkml:trace>
  <inkml:trace contextRef="#ctx0" brushRef="#br3">25834 1095 8122,'11'0'288,"3"0"1,-1 0 696,11 0 0,-1-5-515,6 0 1,1-4-482,3 4 1,3-6 91,7 1 0,6-7-118,3-2 0,3 0-819,2 5 0,0 0-836,0-1 1692,0 8 0,-7-6 0,-1 5 0</inkml:trace>
  <inkml:trace contextRef="#ctx0" brushRef="#br3">27341 213 8204,'0'-8'1361,"0"2"-788,0 6 1072,0 0-1538,0 6 0,2-2 45,2 5 1,-2-4-154,3 4 1,-4-4 231,-1 4-336,0 1 410,0-2 55,0 4 212,0-10-179,0 4-317,0-12 242,0-2-438,0 0 1,0 0-8,0 4-315,0 2 23,0-4-618,0 6-200,0 0 427,0 6 305,7-4 0,-6 5-263,4-2 259,-3-3 0,-2 6 116,0-4 0,0 0 158,0 5 0,-2-6 166,-3 2-114,4 3 89,-12 0 94,11 0 217,-4 4-284,0-10 906,4 4-491,-4-12 1,6 3 95,0-7 1,0 6 67,0-6-199,0 7-313,0-3 0,0-1 0,0-1 0</inkml:trace>
  <inkml:trace contextRef="#ctx0" brushRef="#br3">26872 611 8286,'-8'-6'-103,"2"3"-51,6-7 0,6 7 689,4-2 1,9-1-94,4 1 1,6 1-621,4 4 0,-2 0 89,7 0 1,-4 0-27,3 0 0,-11 0 69,-3 0 0,-5 1-37,-4 4 0,-6-2 42,-3 7 1,-4 1-171,-1 8 0,-6-4-19,-4 4 0,-7-3 72,-2-2 0,0 1 119,5-1 1,4-2-43,1-2 0,4 1 243,-4-6-181,6-1 33,-4-4 1,14 5 58,2 0 1,4 0 162,1-5 1,0 6-2,0 3 1,1-1-111,-1 2 1,-6-1-57,-4 6 1,-2 4 10,-2-1 1,0 3-25,0-2 0,-2-3-18,-2 3 1,-4-4-119,-6 0 0,-1-1-26,1 0 1,-5-1-231,0-4 0,-1 2-169,1-6 1,3 0 205,-3-5 1,5-7 26,4-2 0,-1-5 272,6-5 0,-4-3 0,4-7 0,0 2 0,5 4 0,0-3 0,0 8-117,0-1 39,7 11 1,1 1 603,6 7 1,-1 8-176,-4 6 0,4 7 256,-4 7 0,2 6-194,-1-1 0,1 6 46,-6-1 1,4 3-122,-4 2 1,-1 4-208,-4 1 1,-4-1-142,-1-4 1,-1-2 126,1-3-580,3-4 391,-4-11 0,8-9-50,2-10 1,-1-10 55,7-8 0,-1-13-381,6-11 0,-1-3-76,0-2 1,5-10-221,0-4 0,0-13 498,-5-5 1,0-4-1,-6 33 1,-1 0 0</inkml:trace>
  <inkml:trace contextRef="#ctx0" brushRef="#br3">27327 441 8250,'14'-21'-305,"-4"10"-458,-1-3 1208,-6 9 1119,4-1-1254,-7 12 1,0 7-59,0 6 0,-8 6-254,-7-1 1,0 3 171,-9 1 0,5 0-385,-5 1 1,7-2 21,-2-4 0,5-7-86,4-6 116,4-7-78,6 3 1,8-14-145,6-6 0,2 0 133,8-5 1,-1-2 85,6 2 1,1-4 30,3 4 1,-3 0 179,3 5 0,-3 1-118,-1 3 1,-3-1 373,-2 7 0,-3-1 38,-7 5 0,-6 6 191,-4 4 1,-2 4-185,-2 5 0,-2 3-12,-2 6 1,-4 1 11,-6-1 1,-1 1-91,1-1 0,0 1-454,0-1 1,4-1 170,1-3 1,6 1-1536,-2-6 144,3 0-177,2-5 1595,0-6 0,0-2 0,0-6 0</inkml:trace>
  <inkml:trace contextRef="#ctx0" brushRef="#br3">27299 810 8250,'14'-6'0,"0"0"164,0-4 1,2-2-18,3 2 0,3-3-176,6-1 0,-1 5 94,-3-1 1,1 6-296,-6-6 162,-6 7 74,-7-3 0,-7 10-207,-4 1 1,-9 11 139,-10-2 1,-4 10-91,-6-1 0,6 4 48,-1 2 0,3 4 122,7 0 0,0-1 15,5-9 0,6-2 56,3-7-90,3-6 1,4-2 19,3-6 0,3-1-11,6-4 0,0-3 8,0-6 1,7-5 4,2 0 0,-2 0-7,-2 5 1,-3 0-1202,-2-1 473,-6 8 604,-2 0 0,-7 7 101,-4 0 1,-3 7 7,-6 2 0,1 4 110,4 1 1,-4 0 184,3 0 0,-2 0 385,-2 1 0,4 4-299,1 0 0,4 0 129,-5-5 1,6 5-153,-6 0 1,5 4-101,-4-4 0,4 0-197,-4-4 0,1 3-373,-2 1 0,-2 0-394,2-4 1,2-1 383,-1 0 1,1-4-728,-1-1 282,-4-6 479,11 3 0,-4-7 288,6-4 0,0 2 0,0-6 0,6 1 0,4-2 0,-2-1 0,1 6 0,1 2 99,4 8 1,5 3 240,0 6 0,0 2 344,-5 3 0,0 3-250,0 6 0,1-1-45,-1-3 1,0 7-118,0-2 1,0-2-313,1-4 0,-6-7 114,1-2-268,-1-6 1,4-9-113,-4-4 1,-1-9 143,-3-10 1,-4-3-260,4-1 1,-8-1 155,-2 1 1,-6 1 87,2 3 1,-4-2 33,-1 2 0,6-1 117,3 1 1,4 2-82,1 3 206,0 3 1,6-3-39,3 10 1,4-2 253,1 6 1,5-5-87,0 6 0,8-6-126,2 5 1,-1-1-31,5 1 1,-3 4 97,-1-4 0,-7 3-14,-3 2 1,-4 2-46,0 3 1,-7 7 7,-4 7 1,-5 7-130,-9-3 1,-6 4-114,-12 2 0,0-3-435,-1-2 557,7 3 0,-5-5 0,5 7 0</inkml:trace>
  <inkml:trace contextRef="#ctx0" brushRef="#br3">28009 782 8217,'-9'-14'188,"-1"-1"457,7 8-386,-3 0-268,12 7 1,1 2-84,2 3 1,2 2-332,-6 8 0,0 4-66,-5 0 1,-5 6 231,0-1 0,-8-2 136,-1 1 0,0-4 158,-5 5 0,3 0 154,2 4 1,0-4-155,0 0 1,6-7 348,3 2-166,3-3 24,2-8 0,8-2-196,7-6 1,0-13 57,9-6 1,4-6-443,6-3 1,-1-2 112,-5-4 1,-1 0-38,-3-4 1,-4-2-10,-5 7 0,-1 0 269,0 4 0,-6 3 0,-3 2 0,-4-1 0,-1 6 0,0-5 0,0 5 0,-1 2 0,-4 7-11,3-2 244,-4 10 0,6 2 131,0 9 1,0 10 9,0 5 0,0 9 105,0 5 0,0 8-204,0 1 0,-2 7-37,-2-2 1,-4 2-367,-6-2 0,4 2 123,1-7 0,4-4-199,-5-5 1,7-7-170,-2 2 0,2-4-321,-1-5 0,2-4-153,-3-6 202,4-6 645,1-1 0,6-7 0,2 0 0</inkml:trace>
  <inkml:trace contextRef="#ctx0" brushRef="#br3">28265 1080 8217,'29'-42'-91,"-1"-1"0,-4 0-44,0 1 0,-2 4-17,1 0 0,-2 11 152,-7-1 1,5 9-256,0 0 1,-2 8-24,-7 1-85,3 7 363,-6-9 0,1 10 0,-1-4 0</inkml:trace>
  <inkml:trace contextRef="#ctx0" brushRef="#br3">28521 697 8217,'-14'0'-1214,"5"-5"910,-1 0 1,2-1 258,-1 1 0,1 2 138,3-7 1,3 6 461,-2-6-393,2 7 20,2-3 89,0 6 503,0 0 0,-1 6-525,-4 4-111,3 2 1,-9 7-66,6 0 0,-4 2-16,4-2 0,-4 3 12,4 6 0,-4 5 36,4 0 1,-6 7-181,1-2 1,-2-2-52,-3 2 1,1-6-160,0 1 0,0-3-50,0-2 0,1-4-240,3 0 1,-2-7-669,2 2 1243,-2-3 0,-3-2 0,1-6 0,0-2 0</inkml:trace>
  <inkml:trace contextRef="#ctx0" brushRef="#br3">28365 1095 8198,'27'-5'-226,"-4"0"1,3 0 92,-7 5 1,6 7 886,-1 2 1,-2 4-209,1 1 0,-5 2-550,1 3 1,-3-3-281,-2 3 0,0-4-844,0 0 802,0-1 404,-6-6-1289,-1-2 1211,-7-12 0,-7-2 0,-1-6 0</inkml:trace>
  <inkml:trace contextRef="#ctx0" brushRef="#br3">28464 569 8185,'0'-15'0,"2"1"-177,3 0 0,-2 6-25,6 3 0,1 4 736,4 1 0,0 1-330,0 4 1,5 5-239,0 9 1,5-2 33,-5 7 0,13-7 0,-2 4 0</inkml:trace>
  <inkml:trace contextRef="#ctx0" brushRef="#br3">29104 611 8306,'-8'-9'62,"4"-1"451,-4 7-82,6-9-299,2 10 0,13-9-360,6 6 0,6-1 187,-1 1 0,-2-3-576,1-6 0,1 5 336,5-1 0,-3 2 259,-2-1 0,-3-4 22,-7 4 0,0-4 0,0-1 0</inkml:trace>
  <inkml:trace contextRef="#ctx0" brushRef="#br3">29332 355 8301,'-5'10'-549,"0"-1"0,0 1 700,5 4 0,-4 5 603,-1 0 0,-6 6-396,1-1 0,-4 8-334,-5 1 0,2 5-51,-7-5 1,0 5 140,-4-5 1,-5 6-459,0-1 0,1-3 51,8-2 1,-1-4-106,6-6 0,0 3 68,5-7 0,1-5-519,4-5 849,3-6 0,6-3 0,0-8 0</inkml:trace>
  <inkml:trace contextRef="#ctx0" brushRef="#br3">29161 697 8236,'22'0'-123,"-1"0"30,-7 0 0,5 0 389,0 0 1,0 1-49,-5 4 0,-5-2-97,1 7 0,-1-1 1,-1 5-655,-3 0 1,-3-4 82,-2-1 0,-2-1-512,-3 2 932,-3 2 0,-12-10 0,-2 4 0</inkml:trace>
  <inkml:trace contextRef="#ctx0" brushRef="#br3">29118 796 8236,'0'14'0,"0"1"-126,0-1 0,0 5-189,0 0 1,-1 6 847,-4-1 0,3 7-123,-2 2 1,-4-1-587,-2-8 1,2 3 61,-1-4 0,0-2-283,-6-2 0,1-5 110,0-5 0,0 2-46,-1-6 0,1 0 176,0-5 1,5 0-70,-1 0 1,7-6 225,-2-4 0,4-9 0,-6 3 0,-1-4 0</inkml:trace>
  <inkml:trace contextRef="#ctx0" brushRef="#br3">28934 1052 8190,'14'6'-221,"0"4"0,-5 9 435,1 4 1,-1 6 328,6 4 0,-3-3-307,-2 3 0,2 0-183,-2-4 1,-2 1-217,1-11 1,1 0 39,4-5 11,0-6 0,2-3 37,3-10 1,-3-5 78,3-9 1,1-3-106,-1-6 1,0-1-232,-5 1 1,-1 3-200,-4-4 1,-2 6 229,-7-6 1,0 2 36,0 8 1,-7-3 263,-2 8 0,-4 3-54,-1 11 101,0 0 0,0 3 51,-1 7 0,3-1 92,2 10 0,2-2 290,4 2 1,2-8-157,-3 4 0,4-9 135,1 3-470,6-5 0,7 2 35,6-6 0,6-6-140,-1-4 0,4-7 129,5-2 1,4-5-46,5 5 0,1-5-40,0 6 0,-1-6 16,1 5 0,-2 0 197,-3 5 0,0 6-85,-10 3 1,-2 7-259,-12 7 0,-6 9 202,-4 15 0,-15 9 0,-4 9 0</inkml:trace>
  <inkml:trace contextRef="#ctx0" brushRef="#br3">4308 6667 8336,'-15'-6'683,"-4"-2"0,17-1 390,-3-1-551,4 7-327,7-3 0,8 6-157,10 0 1,3 5 95,1-1 0,9 1-344,5-5 0,-1 0 236,2 0 0,-2-5-844,-8 1 0,-1-6 138,-8 5 0,-1-1 680,-9 1 0,4-3 0,-10-6 0</inkml:trace>
  <inkml:trace contextRef="#ctx0" brushRef="#br3">4323 6383 8293,'-10'-8'1033,"1"4"-583,6 2 1,-9 10-318,8 6 0,-1 7 103,5 7 1,-6 7-121,-4 3 1,-4 3 124,-5 1 1,2 6-277,-7-1 1,5 5 28,-5-4 0,12-7 19,-3-8 0,9-8-388,-3-1 206,5-13 0,6 2-102,12-13 0,10-8 85,14-7 1,8 0-473,15-9 0,4 8 415,6 2 1,0 0 0,0 6-1</inkml:trace>
  <inkml:trace contextRef="#ctx0" brushRef="#br3">711 6440 8194,'0'-14'16,"2"4"-57,3 1 1,4 6-220,10-2 1,3 3 301,7 2 1,-3 2 439,-2 3 1,1-2-177,-6 6-200,0 1 1,0 2-124,0-2 1,-4 1 3,-6-6 0,-6 6 17,2-2 0,-4-1-24,-1 2 0,-6-1-45,-3 5 0,-4 1 52,-1-1 0,0 0-192,-1 0 1,6-1 35,-1-4-19,7 4 184,-3-11 0,12 9-68,4-7 1,4 1 217,5-5 0,-3 5-60,3 0 0,-4-1 351,0-4-260,-1 7 1,-6 1 74,-3 6 1,-4 0-134,-1 0 1,-11 5-45,-3 0 0,-8 5-57,3-5 1,-7 4-138,3-4 1,1 3-570,-2-7 1,7 0 321,-2-10 0,-2-2 110,2-7 0,2-6 256,7-9 0,-9-3 0,4-6 0</inkml:trace>
  <inkml:trace contextRef="#ctx0" brushRef="#br3">697 6639 8274,'10'6'4,"-1"4"1,-4 3 377,4 1 0,2 6-127,8 4 0,-3 8 214,3 1 0,-3 6-74,-2-1 1,-1 3-162,-4 2 1,2-1-119,-6 1 1,4-2 47,-4-3 0,0 2-390,-5-7 0,0 5 237,0-5 1,0-2-762,0-7 0,0-3 3,0-7 47,0-6 1,2-3 153,2-10 0,-1-11 26,7-12 0,-5-7 520,4-8 0,1-6 0,4-1 0</inkml:trace>
  <inkml:trace contextRef="#ctx0" brushRef="#br3">1138 6255 8283,'8'-14'-666,"4"6"1226,-10 2 0,4 14-106,-6 6 1,0 2-502,0 7 1,-11 6 31,-3 4 1,-3 0-26,2-4 0,-4-1 18,1 0 1,3-5-280,6-4-181,6-10 375,-4-3 0,10-17-242,7-3 1,-1-10 97,10 1 0,2-3-42,-2 3 1,5-4 164,-5 3 1,6 2 85,-1-2 0,-4 9-27,-1 0 1,2 1 211,-2 5 0,-1 2 141,-3 3 62,-7 2 0,-2 10 158,-6 6 0,0 2-180,0 8 0,-6-1-27,-4 6 1,-3-1-50,-1 1 1,0 4-55,0 0 0,0 0-125,-1-4 0,1-6-304,0 1 1,4-8-713,1-2 484,6 0 148,-3-12 1,6 2 72,0-8 0,0 1 60,0-7 1,0 1 30,0-6 0,6 3 195,3 2 1,-1-2-8,2 2 1,-1 2 129,5-1 0,1 6 109,-1-2 0,2-1-111,3 1 1,-4 0-3,4 5 1,2 0-86,-2 0 0,0 0-24,-5 0 0,0 0 30,0 0 1,-4 2 16,-1 2 0,-5 4-100,0 7 0,-2-1-182,-2 0 1,0 5 100,0 0 0,-6 6 25,-4-1 1,-4 3-132,-5 1 1,3 1 102,-3-1 0,2-4-371,-2-1 0,3-5 153,-3 1 0,3-5-12,2-5 0,-5-2 313,0-7 0,0 0 0,5-2 0,0-3 0,1 2 0,4-6 0,2 4 0,7-4 0,0-1 0,0-4 0,0 4 71,0 1 1,2-1 136,3-4 0,3 0 199,6 0 0,6 0-78,4-1 0,-2 1-171,2 0 1,-1-3-141,6 2 0,-7-2 155,-3 7 1,-3 3-497,-2-3 231,-6 7 0,-3-2-272,-10 10 1,-3 3 159,-6 6 0,-7 2-40,-2 3 1,-4-2 226,-2 7 0,2 0 129,4 4 0,2 0 3,7 1 1,1-7-65,4-3 131,-4-3 1,12-7-4,-4 1 1,10-7-210,4 2 1,4-12 107,1-7 0,5 0-417,0-5 1,1 3 22,-1 2 0,-3 0 72,3-1 0,-8 3 244,-1 2 0,-7 4 0,-3 0 0,-8-2 0</inkml:trace>
  <inkml:trace contextRef="#ctx0" brushRef="#br3">1337 6753 8283,'-14'14'-797,"-1"0"1,6-4 477,0-1 0,1-4 604,-2 4 0,-1-4 544,6 5-429,-6-1 1,8 5-5,-6 1 1,5 3-175,0 1 1,-3 2-219,3-2 0,-6-2 159,5 7 1,-1-5-265,1 5 1,-1-5 109,-3 4 1,1-5-675,3 1 172,3-4-122,-10 0 189,10-7 0,-4-4 155,6-8 0,0-4-303,0-7 574,0 1 0,5 0-55,-1 0 55,7 6 24,-3 2 1,5 7 131,-4 4 1,4 4 304,-3 10 0,2-3 35,2 3 1,1-2-173,-1 2 0,2-4-295,3-1 1,-2-2 166,7-7 0,-5 0-427,4-5 0,-5-2 120,1-2 0,-4-4-62,0-6 1,-7-1-517,-4 1 0,-2 0 269,-2 0 1,-8 1 419,-6 4 0,-2-3 0,-8 8 0,5-6 0,-4 6 0,5-8 0,-2 6 0,5-3 0,8 1 0,2 3 0,5 3 220,5-2 0,2-3 73,8 3 0,5-7 17,4 1 0,3-3-265,1-1 1,2 0 29,3 0 0,-3 1-168,4 4 0,-6-4 122,-4 4-95,3 2 0,-12 1 52,4 6 1,-9 6-80,-5 4 0,-5 4-7,-5 5 0,2-2-138,-7 7 0,2-7 177,-1 2 61,-4-3 0,12-2 0,-6 1 0</inkml:trace>
  <inkml:trace contextRef="#ctx0" brushRef="#br3">1692 6625 8174,'2'9'0,"3"1"0,-4-1-26,4 6 1,-3 3-118,-2 1 1,0 0-282,0-4 0,-5 4 176,0-1 0,-4 6 126,4-5 0,-6 2-32,1-2 119,4-4 155,0 6-192,6-7 1,1-8 175,4-6 0,3-7-123,6-12 1,2 1-48,3-5 0,-2-3-52,7-7 0,-7 3 118,2-3 0,3-3 0,1-1 0</inkml:trace>
  <inkml:trace contextRef="#ctx0" brushRef="#br3">1835 6369 8174,'0'16'-478,"0"3"0,0-2 1073,0 7 0,4 4-227,1 5 1,1 7-88,-1-2 1,-3 4-214,2 6 0,-2 2 111,-2 7 0,0 0-810,0 0 1,0-6 163,0-4 467,0-3 0,6-1 0,2-1 0</inkml:trace>
  <inkml:trace contextRef="#ctx0" brushRef="#br3">1920 6938 8174,'9'-27'0,"1"3"0,-1-1 272,5 6 0,1-5-73,-1 5 1,5-6 30,0 1 1,6 2-510,-1-2 1,-2 5 214,2-4 1,-7 5-603,2-1 1,-5 4 348,-4 0 1,1 1 316,-7 0 0,1 0 0,-5 0 0</inkml:trace>
  <inkml:trace contextRef="#ctx0" brushRef="#br3">2062 6426 8174,'0'14'0,"0"0"-379,0 0 1,0 7 471,0 3 0,0 7 764,0 2 0,0 5-514,0-4 1,-2 5-85,-2-1 1,-3 3-635,-2 2 0,1 2 247,3-2 0,4 1-791,-4-10 1,-1-1 918,1-5 0,0-6 0,5-1 0</inkml:trace>
  <inkml:trace contextRef="#ctx0" brushRef="#br3">2147 6994 8171,'16'2'-7,"3"3"1,-3 3-691,3 6 0,-3 0 437,-2 0 0,0 2 514,0 3 1,-4-5-446,-1 1 0,-4-3-131,4-7 322,-5 6 0,2-16 0,0-3 0,2-14 0</inkml:trace>
  <inkml:trace contextRef="#ctx0" brushRef="#br3">2119 6284 8052,'13'1'359,"-4"4"1,2 3-27,-6 6 0,4 7-1008,-4 2 308,6 4 240,-3 2 1,1-3 126,1-2 0,-1 3 0,6-5 0</inkml:trace>
  <inkml:trace contextRef="#ctx0" brushRef="#br3">2389 6554 8131,'16'-14'296,"3"-1"1,3 1-692,6 0 1,7-5 164,3 0 0,3-6 380,2 1 1,-2-8-282,-3-1 0,0 0 29,-10 5 1,2 4-368,-11 0 1,-2 7 468,-7-2 0,3 3 0,-6 2 0</inkml:trace>
  <inkml:trace contextRef="#ctx0" brushRef="#br3">2730 6056 8046,'0'16'927,"0"3"1,0 5-686,0 9 1,-6-2-131,-4 7 0,-9 2 158,-4 7 0,-4-3-400,-1 4 0,-1 1 125,1-2 1,4 1-461,0-6 0,7-1-38,-2-3 0,8-3-1028,1-7 679,7-6 852,-9-7 0,10-15 0,-4-8 0</inkml:trace>
  <inkml:trace contextRef="#ctx0" brushRef="#br3">2830 6412 8131,'17'0'-28,"-3"0"1,-7 1 172,2 4 0,-6-2-229,2 7 0,-3-1 126,-2 5 0,-7 0-601,-2 1 1,-5-6 558,-5 1 0,3-1 0,-5 5 0</inkml:trace>
  <inkml:trace contextRef="#ctx0" brushRef="#br3">2673 6497 8131,'15'9'0,"-1"1"0,0-1-116,0 6 0,-4-1 154,-1 0 0,-1 0 74,2 0 1,-4 1-37,-6-1 1,5 0-411,-1 0 302,1 1 1,-6-3-203,-4-2 0,2-2 234,-7-4 0,1-2 0,-6 4 0</inkml:trace>
  <inkml:trace contextRef="#ctx0" brushRef="#br3">2560 6653 8131,'6'15'0,"-4"-1"243,2 0 1,-2 2-60,-2 3 1,-2 3 111,-2 6 1,0 1-98,-5-1 1,1 5-128,-1 0 0,-4-1 115,3-8 1,2 1-232,-1-6 1,6 0-201,-2-5 0,4-4-716,1-1 595,0-6 1,6 2-305,3-10 0,6-3 291,4-6 0,-4-5 378,4 0 0,2 0 0,-2 5 0,4 1 0,-4 4 0,5 3-153,-5 6 1,0 0 447,-5 0 0,0 1 392,1 4 1,-6 8 258,1 6 1,-6 4-400,6-4 1,-5 5-191,4-5 1,-1 0-129,1-5 1,4-1-201,-3-4 0,2 2 163,2-6 1,1-2-477,-1-8 0,0-4 212,0-10 0,1-2 41,-1-2 1,-5-6-895,1 1 0,-6-1 326,6-4 0,-7 5-409,2 4 0,-5-1 1008,-5 6 0,-3 0 0,-6 5 0,-5 1 0,0 4 0,-5 2-381,5 7 0,-4 2 630,4 3 0,0 1 288,5 3 0,6 4 385,3-4-646,-3 4 0,6-3-224,-2-1 0,8-6 127,6 2 1,-1-5-1174,6-5 994,-4-3 0,16-12 0,-5-2 0</inkml:trace>
  <inkml:trace contextRef="#ctx0" brushRef="#br3">3143 6653 8088,'19'5'214,"-1"0"1,6 1-144,-5-1 1,5-4 844,-5 4 1,4 1-618,-4-1-1557,0 6 1258,-4-3 0,-7 13 0,-2 1 0</inkml:trace>
  <inkml:trace contextRef="#ctx0" brushRef="#br3">2801 8573 8263,'-14'0'-834,"0"0"1654,0 0-90,6 0 448,1 6-819,7 2 0,7 4 17,2-2 1,10-2 155,5-4-270,3-2 0,6 4-60,0-6 0,8-1 89,2-4 1,1 2-220,8-7 1,7 3 78,7-3 1,-3-3-224,-1 4 0,-10 1-84,-5-1 0,-4 1-56,-5-2 0,-5 2-78,-9 4 1,1 2-847,-6-3 9,0 4 417,-5 1-1288,-6 0 1998,-2 0 0,-18-7 0,-4-1 0</inkml:trace>
  <inkml:trace contextRef="#ctx0" brushRef="#br3">3583 8345 8263,'15'0'-414,"-1"0"1,2 2 74,2 2 1,0-2 1157,6 3 1,-5-4-279,4-1 0,1 0-177,4 0 1,4 0 179,-4 0 1,4 0-112,-8 0 1,1 0 556,-1 0-187,-4 0-402,-6 7 1,-6 0-211,-3 8 1,-11 0-94,-8 4 0,-15 10 63,-14 9 1,-6 4-216,-7 6 1,3 2-1338,1 7 1,13-6 869,1-4 0,6-9 521,4-5 0,6-3 0,1-1 0</inkml:trace>
  <inkml:trace contextRef="#ctx0" brushRef="#br3">1380 4436 8305,'0'-15'398,"12"3"-150,7 2-267,6 4-1,4 0 84,-1 4 0,7-6 406,3 3 1,3 2-298,2-6 0,-1-1-37,1-4 1,-4 0-252,4 0 1,-3-1-135,7 1 1,0 2-984,-4 2 853,3-3 0,-16 12-197,3-4 1,-4-1 575,-6 1 0,-2-6 0,-7 3 0</inkml:trace>
  <inkml:trace contextRef="#ctx0" brushRef="#br3">2119 4109 8764,'9'0'729,"1"0"1,-1 1-345,6 4-250,-1 3 1,-5 1 410,1 1-332,-1-1 1,1 4 192,-1-4-134,-6 4 0,4-5-250,-7 6 0,-11 0 21,-4 0 0,-13 7-751,-1 3 1,-15 4 380,-3 5 0,-1-3-808,1 4 0,6-4 1134,8-2 0,-7-6 0,10-1 0</inkml:trace>
  <inkml:trace contextRef="#ctx0" brushRef="#br3">2403 3014 8508,'-14'-24'0,"0"0"-1358,0 1 679,6 1 338,-5-5 1334,-1 11-571,-2-4 1,-9 5 45,6 1 1,-5 6-154,5 3 0,-6 4 1,1 1 0,-3 1-47,-1 4 1,4 5-65,0 9 1,7 3 64,-2 6 0,5 1-332,4-1 0,6 0-246,8 1 1,11-1 214,8 1 0,11-1-186,3 1 0,0-1 158,1 0 0,-5-1-138,5-3 0,-7 1 130,3-6 0,-4-1 39,-2-9 0,-4 2 7,-1-6 1,0 4 154,0-4 0,2 1 126,-6-1 1,0-2-74,-4 7 1,-7-5 495,-4 4-369,-2-6 1,-4 8 18,-2-6 0,-6 6-3,-9-1 0,-8 2-127,-6 2 1,-6 7-281,1 3 0,-10 2-384,-4 3 1,3-2 5,2-4 0,4-2-369,5-7 0,10-6 886,9-3 0,3-10 0,2-3 0</inkml:trace>
  <inkml:trace contextRef="#ctx0" brushRef="#br3">2503 2673 7507,'0'-8'-1468,"-7"1"1468,6 7 0,-5 0 0,6 0 0</inkml:trace>
  <inkml:trace contextRef="#ctx0" brushRef="#br3">2574 2531 8471,'14'6'27,"-1"-3"133,-4 6-114,4 1 0,-7 4-236,4 0 1,1 1 63,-7-1 89,1 0 167,-5 7-426,0-6 294,0 6-142,0-13 0,0 0 54,0-4 0,2-2 14,2 3 0,0-4 221,5-1 1,-4 0-150,4 0 1,1 0 95,4 0-84,0 0 1,0 0 38,1 0 0,-3 7-20,-2 2 1,1-1-2,-6 2 0,-1-1 40,-4 5-34,0 0 0,-1 2-172,-4 3 0,-3-3 99,-6 3 1,0 1-155,-1-1 1,-3 5 111,-1-5 1,0-2-223,4-7 1,1 1 53,0-6 1,0-1 250,0-4 0,-1-6 0,1-2 0</inkml:trace>
  <inkml:trace contextRef="#ctx0" brushRef="#br3">2517 2744 8363,'0'-14'-17,"0"6"1,0 3 267,0 10 0,5 4 154,-1 10 1,6 5 64,-5 9-273,6-3 0,-8 14 66,6-6 0,-1 6 32,2-6 1,2 0-223,-2 5 1,3-8 125,1 7 1,-2-7-416,-2 3 1,1-11 139,-6 1 1,4-14-410,-4 1 1,1-11 219,-1 1 0,-4-5 9,4-5 1,-3-9-322,-2-10 0,0-2 178,0-3 1,0-6-192,0-3 1,-2-4 589,-3-6 0,-2-8 0,-8-9 0</inkml:trace>
  <inkml:trace contextRef="#ctx0" brushRef="#br3">2801 2403 8363,'15'0'24,"-6"0"182,1 0 352,-1 0-279,5 0 1,-6 6-162,-3 3 0,-5 10-209,-5 5 0,-4-2 76,-10 2 51,-3 0 1,-7 4-162,1 0 1,4-1 114,0-3 1,12-8-208,-3-7 77,4-6 0,3 2-140,4-10 1,4-7 64,4-7 0,11-6 27,8 1 1,3-3-32,-3-1 1,4 1-83,-3 3 1,3-1 263,1 6 0,-6 0-118,-3 5 0,-3 1 652,-2 3-243,1 4 226,-1 6 1,-6 6-185,-4 4 0,-2 7 47,-2 2 0,0 7-14,0-3 0,0 4-53,0 2 1,-6 4-515,-4 0 0,2 2 168,-1-2 1,1-5-536,-2 1 0,-2-2 332,2-9 1,4-3-593,1-6 134,-3 1 731,7-2 0,-12-8 0,5-8 0</inkml:trace>
  <inkml:trace contextRef="#ctx0" brushRef="#br3">2887 2673 8322,'8'-7'-1216,"4"6"936,-4-12 890,6 12-16,-6-6-507,-1 7-109,-1 7 1,-5 0-67,4 8 1,-5-1 100,-5 0 1,2 0-123,-6 1 1,1-1 104,-2 0 1,-2 0-15,2 0 0,-1-4-97,2-1-263,-4-5 315,12 2 39,-12-6 0,11-2-26,-2-2 1,4 0-30,4-5 86,4-1-73,6-4 245,1 6 0,-3 4-112,-2 8 0,-4 6 252,-6 9 0,0-2-80,0 7 0,-2-2 101,-2 2 0,1 1-1,-7-6 1,5 5-172,-4-6 0,1 6-123,-1-5 1,-4 0 94,3-5 0,-2 5-398,-2 0 0,4-5 5,1-4-696,5-1 212,-8-1 292,10-1 1,-4-9 231,6-3 1,1-1-145,4-4 316,3-2 0,6 10-103,1-2 0,0 2 477,4 2 1,-3 0-154,3 0 1,-3 2 186,-2 2 1,0 4-50,1 6 0,-3-4 11,-2-1-294,2 1 1,-9-1 209,7 1-430,-7-7 194,3 3 1,-6-12-340,0-4 0,-1-2 86,-4-2 1,2-1-27,-7 1 1,6-2 104,-6-3 1,5 4 122,-4-4 0,6-2 20,-2 2 1,4 0-177,1 5 437,0 0 0,4 0-73,1-1 0,6 7 199,-1 4 1,2-3-68,2 3 0,5-1-113,0 5 0,2 0-78,-2 0 0,-3 0 130,3 0-323,-4 0 0,-2 2 43,-4 2 0,-2-1-309,-7 7 1,-2-2 115,-3 1 0,2 2-918,-6-6 469,-1 0 685,-4-5 0,0-13 0,0-3 0</inkml:trace>
  <inkml:trace contextRef="#ctx0" brushRef="#br3">3100 2587 7571,'14'0'-253,"-4"7"576,-1 2 1,-4 9-381,4 1 0,-6 6 79,2-2 0,-3 4-492,-2 2 1,0-6 187,0 1 0,-2-5-158,-3 5 440,4-7 0,-12 4 0,5-7 0</inkml:trace>
  <inkml:trace contextRef="#ctx0" brushRef="#br3">3114 2872 8322,'8'-14'0,"5"-2"-154,-4-3 0,5 1 183,5-5 1,-1 1 14,5-2 1,-4-3 90,5 3 1,-5 2-187,5-1 0,-7 4-337,2-5 0,-5 6 197,-4 0 1,1 6-287,-6 3 317,-1 0 0,-5 1 141,-4 3 0,2-1 19,-7 1 0,1-6 0,-5 3 0</inkml:trace>
  <inkml:trace contextRef="#ctx0" brushRef="#br3">3271 2445 8322,'6'8'-176,"-5"5"1,10-1 167,-6 7 1,6 7 507,-1-3 0,-2 12-68,1 8 1,-6 1-118,2 8 1,1-5-561,-1 6 0,1-6 224,-1 5 1,-2-6-839,7 1 0,-7-4 495,2-5 0,1-5-752,-1-9 1116,-1-4 0,-4-6 0,0 1 0</inkml:trace>
  <inkml:trace contextRef="#ctx0" brushRef="#br3">3384 2843 8281,'10'-27'-3,"-1"4"1,1-3-234,4 8 1,0-6 99,0 5 0,5-6 620,0 1 1,5 2-114,-5-2 1,0 7-724,-5-2 1,-4 3-511,-1 2 429,1 0 433,-3-1 0,0 1 0,-7 0 0</inkml:trace>
  <inkml:trace contextRef="#ctx0" brushRef="#br3">3541 2431 8275,'0'24'-289,"0"-1"1,4 1 624,1 5 0,0 1 531,-5 3 1,0-2-491,0 7-155,0 0 1,0-2-251,0-2 1,0 0 85,0 0 1,0-1-782,0-5 0,0 1 409,0-1 1,-2-6-1166,-2-3 1479,2-3 0,-4-2 0,6 0 0</inkml:trace>
  <inkml:trace contextRef="#ctx0" brushRef="#br3">3569 2929 8256,'14'0'115,"1"0"0,-1 0 300,0 0 0,5 1-307,0 4 0,0-2-257,-5 7 1,0-6-310,0 6 199,1-7-694,-1 3 667,-6-6 0,-2-1-370,-6-4 656,0-3 0,-6-13 0,-2-1 0</inkml:trace>
  <inkml:trace contextRef="#ctx0" brushRef="#br3">3555 2246 8256,'0'-8'0,"1"2"0,4 6-1164,3 0 707,0 0 0,5 6 1070,-4 4-350,-3 2 0,7 4-519,-3 3 0,-3-3-154,3 3 410,-1-3 0,6-2 0,-1 0 0</inkml:trace>
  <inkml:trace contextRef="#ctx0" brushRef="#br3">3697 2388 8256,'14'0'0,"0"-6"-269,1-3 1,0-6-163,4-4 0,4 2 824,5-7 1,-4 1-313,-1-6 0,3 1-70,7-1 0,-8 1-28,4-1 1,-10 3-164,-1 2 0,-2 2 156,-2 3 0,-6 8-219,-3-3 168,3 3 64,-6-4 1,2 3 297,-8 2-102,2 4 505,-4 0-179,6 4 14,0-4-114,0 6-119,0 0 0,0 6-26,0 3 0,0 4 11,0 1 1,-2 7-308,-3 3 1,2 2 133,-6 3 1,-2 6-268,-8 2 0,3 0 96,-3 1 0,2-7-312,-2 2 0,3 2 161,-3-2 0,5 1-94,4-6 0,-1-1 29,6-3 0,-4 2-435,4-2 0,-4-2 718,4 2 0,-6-7 0,3 4 0</inkml:trace>
  <inkml:trace contextRef="#ctx0" brushRef="#br3">4052 2403 8256,'15'-15'17,"-1"3"107,0 2 1,-4-2 458,-1 2-29,-6 4-516,4-1 73,-7 7 0,-2 2-828,-3 3 0,2-2 717,-6 6 0,-1 1 0,-4 4 0</inkml:trace>
  <inkml:trace contextRef="#ctx0" brushRef="#br3">4010 2474 8225,'6'14'120,"2"0"0,0 0 79,-3 1 1,-4-6-314,-1 0 0,0-4 161,0 5-1046,0-1 724,-6 5 0,-2-1 275,-6-3 0,0 2 0,-1-4 0</inkml:trace>
  <inkml:trace contextRef="#ctx0" brushRef="#br3">3896 2616 8225,'-8'6'221,"3"4"0,4 4 28,1 5 0,0 3 263,0 6 0,0 1-140,0-1 1,0 1-282,0-1 1,0 1-45,0-1 0,5-6 140,-1-3 0,6-8-428,-5-1 1,6-7 239,-2 1 1,-1-2-539,1-2 1,1-6 240,4-4 1,0-4-484,1-5 1,-1 3 352,0-3 0,-1 4 217,-4 0 1,4 3 195,-4 2 0,4 4-121,1 6 1,0 0 587,1 0 1,-1 6-266,0 4 0,-1-2 140,-4 1 1,4-6-84,-4 2 0,4 1-2,1-1 0,-4 0-123,-1-5 0,-6-2 89,2-3-457,-3-2 1,-2-8 130,0 1 0,-8 5-368,-7-1 1,0 7 191,-9-2 1,2 4 7,-2 1 1,-3-2 137,4-3 1,2 4 230,2-4-179,10-3 0,2 0 84,7-6 1,8-2 47,6-3 1,7-3 156,7-6 1,2-1-48,4 1 0,0 1-83,4 3 0,8-3-51,-3 4 1,4 2 4,0 2 0,-2 0 481,2 5 0,-4-2-152,-5 12 1,-10-1 7,-9 5 0,-5 8-354,-4 6 0,-10 19 0,-8 11 0</inkml:trace>
  <inkml:trace contextRef="#ctx0" brushRef="#br3">4621 9681 8193,'-14'0'-546,"6"0"0,2 0 301,6 0 751,6 0-317,2 0-27,6 0 1,7 0 2,2 0 0,11 0-127,4 0 0,4-6 150,6-3 1,2-9-311,7-1 1,-5 0-224,0 5 0,-8 1 197,-1 4 148,-7-4 0,-13 5 0,-3-6 0</inkml:trace>
  <inkml:trace contextRef="#ctx0" brushRef="#br3">5105 9482 7747,'22'0'-191,"5"0"0,-5 0 582,6 0 1,-4 0-89,0 0 1,-6 5-182,6 0 0,-6 6-13,1-2 0,-8 4-19,-2 1 0,-6 0 27,2 1 0,-5 0-260,-5 4 1,-9 4-34,-10 5 0,-9 0-218,-5 1 394,-16-1 0,-4 7 0,-13 1 0</inkml:trace>
  <inkml:trace contextRef="#ctx0" brushRef="#br3">1508 9582 8218,'-5'14'-216,"0"0"0,0 1 259,5-1 0,2-5 41,3 1 0,4-6 138,10 6 0,-2-7-8,7 2 1,5-5-93,4-5 0,0-3-156,-5-6 1,1-5-349,-1 0 277,1 0 1,-2 0-44,-4 0 0,-2 0-617,-7 5 765,0 0 0,-6-7 0,-2-1 0</inkml:trace>
  <inkml:trace contextRef="#ctx0" brushRef="#br3">1721 9568 8218,'-14'20'0,"1"-2"-285,3 5 1,-2 1 91,2 4 1,4-4 564,1 0 0,-1-5-106,1 4 1,0-5-296,5 1 1,0-8 63,0-2 0,2-6-111,3 2 0,7-10 17,7-4 1,7-4 101,-3-1 0,-1-5-108,2 0 1,0 0 70,4 5 0,-4 0-202,0 0 1,-12 6 14,3 3-328,-4 3 365,-3 2 1,-4 2 55,-8 3 1,-4 9 63,-7 10 0,-4 2-82,0 3 0,-4-1 265,4 1 0,0 4-65,5 0 0,4-4 483,1-6-123,6-5-17,-4 2-344,14-12 1,5-3-125,7-10 1,6-4-100,-1-10 1,-2 1 66,2-5 1,0-1-438,4-5 1,-6 7 205,-3 3 0,-9-1 294,-6 1 0,4 0 0,0 5 0</inkml:trace>
  <inkml:trace contextRef="#ctx0" brushRef="#br3">1891 9681 8218,'-8'7'4,"1"1"46,2 6 1,3 2 103,-2 3 0,2 3 61,2 6 0,0 7-26,0 3 1,0 3-26,0 1 1,0-4-171,0 0 1,0-1 76,0 1 0,0-4 120,0-5 0,2-2 11,2-4 0,-1-4-1483,7-9 686,-1 2 1,6-13-1005,-1-4 1599,-6-3 0,4-19 0,-4 5 0</inkml:trace>
  <inkml:trace contextRef="#ctx0" brushRef="#br3">1962 10051 8222,'2'-13'-64,"3"4"0,-2-5 162,6-1 0,1 0 25,4-9 0,5-6 39,0-8 0,6-3-187,-1-2 1,3-4-64,1 0 1,2-7 114,4 2 0,-9 3-96,3 1 1,-9 9 123,0 1 0,-3 11 14,-2-1-8,-6 9 20,-2 5-34,-6 7 0,0 20 9,0 6 0,0 4-83,0 1 0,0 3 78,0-3 1,0-2-535,0 2 331,7-7 1,-4 3-489,6-5 147,-6-7 264,4-2 1,-7-5-42,0 4 0,-2-3 270,-3 3 0,-2 1 0,-8-1 0,0 6 0,-4-2 0,3-1 0,-3 1 0,1-1 0,0 2 0,6 1 0,-2-6 0,3-1 257,3 3 0,4-6 104,8 4 0,4-8-6,6-2 0,2-6-148,3 2 0,-1-4-232,5-1 1,-5 0-108,1-1 1,-4 3 82,0 2-308,-8-2 181,0 10 1,-7-3-677,0 10 852,-7 3 0,-7 12 0,-8 3 0</inkml:trace>
  <inkml:trace contextRef="#ctx0" brushRef="#br3">2133 9824 8222,'-8'14'-1080,"3"-2"1136,10-2 0,2 3 416,2-4 0,2 4-144,-6 1 0,4 5-144,-4 0 0,4 1-24,-4-1 1,0-1 46,-5 5 0,0-5-258,0 1 0,0-4 108,0 0-293,-6-1-181,4-6 127,-4-2 1,1-14-195,0-6 0,2-7 193,8-7 0,-2 0-40,6-1 1,-4-4 106,5 0 1,-6 4 152,6 6 1,-5 5 70,4-1 351,-6 10-76,10 3 0,-7 13 169,4 8 0,-2 5-22,-4 9 0,-2 1-145,3 3 0,-4-3 230,-1 3 1,0-8 422,0-1-843,0-7-79,0 4-340,0-13-80,0-2-26,7-25 1,-6 2-29,4-16 1,1 3 188,-1 1 1,4 1-253,-4-1 0,2 1 263,-3-1 0,-2 12-3,3 3 267,-4 3 0,4 4 290,0 7 1,-1 4-129,-4 10 0,5-2 122,0 12 1,0-6 267,-5 0 1,4 3-209,1-2 0,0-5-188,-5-4 1,0-6 204,0 6-545,0-7 1,0 2 103,0-10 0,0-3-439,0-6 0,0-7 136,0-2 1,5-4-56,-1-2 1,1-4 101,-5 0 1,0-5 337,0 5 0,0 0 0,6-2 0,2-1 0</inkml:trace>
  <inkml:trace contextRef="#ctx0" brushRef="#br3">2403 9582 8222,'0'-8'-139,"2"3"19,3 10 1,-4 4 280,4 10 280,-4 4-143,6 11 1,-6 4-37,4 10 0,-3-3-14,-2 8 1,4-1-126,1 4 0,1 0 131,-1-4 0,-2 2-384,7-7 0,-7-1 132,2-8 0,1-5-27,-1-9 1,0-4-84,-5-6-169,0-6-318,0-1 438,0-26 1,-2 6-410,-3-15 1,4-2 227,-4-4 0,3-7 338,2-1 0,0-7 0,0-8 0</inkml:trace>
  <inkml:trace contextRef="#ctx0" brushRef="#br3">2887 9582 8222,'14'0'0,"-5"0"0,1 0 0,-7 6 799,2 4-407,-4-4 1,-1 11 302,0-2-386,0 8 1,-6-4-134,-4 10 1,-7-2 72,-2 10 0,-11 6-367,2 4 1,-5 1 109,-1-6 0,3 0-252,-7-5 1,8-3-146,1-11 1,6-8-485,4-11 0,3-4 295,-3-4 0,8-12-668,1-13 1262,1 1 0,-5-19 0,0 2 0</inkml:trace>
  <inkml:trace contextRef="#ctx0" brushRef="#br3">2659 9340 8222,'30'0'100,"3"0"0,-3 8 94,4 6 0,-1 7 251,-5 7 1,4 7-137,-9 3 0,-2 3-204,-2 2 0,-3 1-53,-2 3 1,0 4-349,0 6 1,1-4 293,-1-5 1,0-7 165,0-13 0,5-7-1628,0-7 1,0-6 1463,-5-8 0,7-13 0,1-3 0</inkml:trace>
  <inkml:trace contextRef="#ctx0" brushRef="#br3">3441 9170 8222,'13'3'0,"-4"6"0,-2 2 208,-7 13 1,0 1 750,0 8-627,0-3 1,-7 12-109,-2-5-144,-4-2 1,-6 0-29,0-7 0,-6 1 147,1-1-1,4-6-737,1-3 1,-2-4 319,2-6 1,0 2-687,5-6 1,5-7 904,-1-7 0,1-10 0,-6-3 0</inkml:trace>
  <inkml:trace contextRef="#ctx0" brushRef="#br3">3299 9468 8222,'14'14'0,"0"7"0,1 3 0,-1 2 506,0 3 0,-1 4-20,-4 0 0,2 7-120,-6-2 1,4 3-149,-4 1 0,5 1-1,-6 0 1,3-5-372,-3-1 0,0-5 195,5 1 1,-6-4-1740,2-6 956,3 4-829,-7-11 1571,6-2 0,-7-26 0,0-12 0</inkml:trace>
  <inkml:trace contextRef="#ctx0" brushRef="#br3">3484 9383 8157,'14'-21'-322,"-3"6"-444,3-4 469,-3-4 0,10 8 746,-7-4-289,7-3 1,-4 1 59,7-3 1,-5-1-165,4 6 1,-5-1-266,1 1 1,-4 3 116,0-3 1,-3 8-847,-2 1 938,-4 1 0,-6-5 0,0-1 0</inkml:trace>
  <inkml:trace contextRef="#ctx0" brushRef="#br3">3697 9042 8157,'0'14'-78,"0"0"1,0 0 164,0 1 0,0 3 624,0 1-529,0 7 0,0-9 72,0 7 0,0-2 15,0 2 1,-5-2-203,1-3-8,-7-4 0,3 6-485,-7-7 1,1 0 327,0 1 1,0-3-1455,0-2 1153,-1 2 0,1-10 399,0 3 0,6-4 0,2-1 0</inkml:trace>
  <inkml:trace contextRef="#ctx0" brushRef="#br3">3541 9397 8157,'14'6'-1057,"-1"4"1213,-4 9 0,4 3 575,-4 6 0,4 1-269,1-1 0,-5 2-205,1 3 1,-5-3 143,4 4-220,-6 2 1,5-6 10,-3 3 0,-3-1-152,2 1 0,-2-9-324,-2-1 1,5-5 250,-1-4-393,1-6-51,-5-2 0,0-8 133,0-2 1,0-6-53,0-9 0,0-3-474,0-6 561,0-7 0,0 3-30,0-5 1,0 5 338,0-1 0,0-2-22,0 2 1,0 0 21,0 4 0,0-6 0,5 5 0,0-3 0,6 8 57,-2 1 0,4 2 85,1-1 0,0 2 112,0 7 0,1 0 292,-1-1-51,0 7-275,0 2-6,-6 12 1,3 4-47,-6 9 1,0 5-28,-5 9 0,0-2 4,0 7 1,0-1-37,0 0 0,0 3-157,0-7 0,0 5-697,0-5 513,0 0 0,0-9-845,0 0 527,0-7 250,0 4 300,0-7 0,0-6 0,0-2 0</inkml:trace>
  <inkml:trace contextRef="#ctx0" brushRef="#br3">3669 9497 8157,'14'0'0,"-5"0"-804,1 0 428,-1 0 0,5-5 1070,1 0-195,-1 0-321,6 5 1,-8-4-36,2-1-135,-3 0-98,3 5 0,-6 2 13,-3 2 0,-12 4-181,-7 7 0,0-1 147,-5 0 0,-2 2-76,2 3 0,-1-3 325,1 3-199,3-4 1,0 0-71,7-1 357,6-6-316,-4 4 360,7-10-209,0 4 1,7-6 42,2 0 1,4 0-62,1 0 1,5-1-80,0-4 28,0 3-21,-5-4 48,-6 6-22,-2 0 10,-6 6 0,-1-3 232,-4 7 1,-3-1-142,-6 6 1,0-3 363,-1-2-139,8 2-337,-6-4 83,11 0 0,-4 0-125,6-3 190,6-4-61,-4 6 1,11-6-145,-4 4-79,4-3 155,1 10 1,0-10-99,0 3 1,-4 1 46,-1-1 12,-6 6 1,4-3 88,-7 6 0,-11 0 8,-3 0 1,-9 5 7,4 0-55,-6 0 1,3 0 62,-6 0 0,5 0-30,5-5 32,2 0 0,3-4 352,4-1-200,-4-6 24,11 10 0,2-11-53,10 2 1,15-4 178,8-4 0,13-4-75,6-6-77,10-1-544,-4 1 1,17-5 74,-4 0 0,-2-4 297,-2 4-59,-7-7 0,3 14 0,-6-7 0,0-3 0,-1-4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4692 9184,'-57'-8,"-6"-8,-3 7,0-7,-6 6,11-2,-9-2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19820 12738 8367,'-65'-14'0,"4"-5"-260,8 0 1,11 0-442,9 5 1,4-1 956,6 1 1,2 2 572,7 2 1,4-3-319,1 4-350,6 3 1,-5-5-398,3 6 235,3 0-304,-4 5 282,12 0 1,4 0-171,9 0 1,-2 0-6,7 0 0,1 0 45,8 0 1,5 0 154,10 0 1,-3-1-12,8-4 1,-1 2 17,5-7 0,-5 2 184,0-1 1,0-4-175,5 4 1,8-2 34,6 1 0,1-1-83,-31 9 1,-1-1 0,28-6 287,-2 4 1,-1 0-92,-3 5 1,7-1-28,2-4 0,7 3-35,-36 0 0,1 0 0,36 0-3,-3 2 1,3-5-58,-39 3 1,0 0 0,5-2 0,0 1-85,2 1 0,1 0 1,3-1-1,-1-1 49,0 0 0,0-1 0,1-1 1,0-1-326,-3 3 0,-1-1 1,6-3-1,0-2 276,4 1 0,0-1 0,-3-1 1,-1-1-61,2 2 1,-1 1-1,-1-4 1,-1 0 64,-1 2 1,2-1-1,2-1 1,2-1-12,2-1 0,0 1 0,-2 2 0,-1 1 34,-4-1 1,0 0-1,-1 3 1,-1 1-11,0-2 0,-1 1 0,3 1 0,1 0 124,-1 1 0,0 0 0,-3 0 0,0 0-235,-4-1 0,0 1 0,-1 2 1,0 1 247,1-1 0,1 0 0,0 3 0,1 0-5,2-3 0,1 0 1,-3 3-1,-1 1-53,0-1 1,-2-1-1,-1 2 1,0-1-20,-3 0 1,0-1 0,7 2 0,1-1 10,-1-2 0,1-1 0,5 1 0,0 0-86,-1-1 0,0 0 1,0-1-1,0 0 42,-2 1 1,0 0 0,3-3 0,1-1-221,3-1 1,0 1-1,0-1 1,0 1 181,2 2 1,0 0 0,-3-1-1,0 0-206,1-1 0,0-1 0,1 1 1,1 1 187,5-4 0,0 0 0,-5 3 0,-1 1 21,-1-2 0,0 1 1,-1-2-1,0-1 16,3 0 0,0 1 0,-2 0 1,0 1-4,0 0 1,0 1 0,-5 1 0,-2 0 132,-2 1 1,-1 0 0,0 1 0,1 0-92,1 1 0,2 0 0,1-1 0,0 1 78,0 2 1,0 1-1,-5 0 1,-2 0 8,35 2 1,-39 0 0,0 0-72,2 0 0,0 0 0,0 0 0,1 0 20,3 0 1,0 0 0,-2 0 0,-1 0 94,1-1 0,0 2 0,35 0-13,-4 4 0,-34-4 1,0-1-26,0 3 0,1-1 1,2-1-1,0-2-18,1-1 0,-2-1 0,-3 1 0,-1-2-83,0 0 0,1-1 0,38-8-335,-4 4 0,3 1-251,-2-2 1,1 1 566,-37 2 0,1 0 0,33-3-509,-13 1 0,1 4 433,-10-5 107,10 7 1,-2-8 272,6 6-272,-6 1 0,3-1-16,-6 0 1,-1 0 344,-4 5 0,-3 0-422,-7 0 0,-2 0 669,2 0 0,-2 0-703,7 0 0,2-4 63,-1-1 1,4 0-12,-5 5 0,1-5-3,-6 1 0,-1-1 437,-3 5 1,-3-5-382,-7 1 1,-4-1 263,0 5 0,-7 0-217,2 0-39,-3 0 0,-2 0 7,0 0 1,-4 0-25,-1 0 5,1 0 0,4 0 12,0 0 1,0 0-3,1 0 0,-1 0-32,0 0 1,0 0 17,1 0 1,-6 0-422,1 0 243,-1 0-154,5 0-194,-6 0 524,-2 0 0,-6 6 0,0 2 0</inkml:trace>
  <inkml:trace contextRef="#ctx0" brushRef="#br0">30398 11387 8285,'-6'-8'328,"6"4"1,8 2-205,11 2 1,4 0 63,10 0 1,15 5 9,9 0 1,9-1-622,0-4 69,4 0 1,-4 0 188,1 0 1,-1-1-217,5-4 0,5-1 178,0-4 1,-1-2 138,-3 2 1,-9 2 94,-6-1 1,-8 4-172,-11-4 0,1 5 354,-6 0 0,0 2-1,-4 2 1,-6 0 43,1 0 0,-2 2-112,2 2 0,1 3 89,-6 2 0,2 4-116,-2-4 0,-2 2 146,7-1 1,-5 2-291,4-2 0,-5 1 115,1-2 0,-2 4-173,2-3 0,-3 2 17,3 2 0,-8 5 28,-2 0 0,-1 11 53,2-1 0,-4 4-12,-6 0 0,0-1 78,0 6 0,-1 0-46,-4 4 1,2 1 135,-7-1 0,2 1-124,-1 0 0,-4-1 133,4 1 1,2 0-111,3-1 1,2 1 2,2 0 1,0 4-30,0 0 0,0 1-1,0-5 0,0-2-129,0-4 0,0 9 132,0-3 0,0 4-42,0 1 1,5 2 19,-1 7 0,1 6-74,-5 4 1,-1-4 190,-4-2 1,2 1 108,-7-5 0,6 14-152,-6-5 0,-4 13-184,5-38 1,-1-1 0,0 1 0,-1 0 92,2-1 0,-1 1 0,2 0 0,-1 0 40,-15 35 0,15-36 0,1 0-77,-11 36 1,3 3 64,2-8 0,0 8-92,0-8 1,1-1 104,3-4 1,-1-5-8,7 6 1,-6-1 29,5 5 0,1-1 11,4-4 0,-2 2 117,-3-6 0,4 6-130,-4-2 0,3 14-40,3-37 0,-2 0 0,-1 3 0,0-1 12,0-2 1,-1 0 0,-2-2 0,0 0-43,1 30 1,-3 0 3,3 0 1,2 0-19,-3 0 0,-1 0 40,1 0 1,-4-4-25,4-1 1,-4-4 70,4 4 0,-5 0-4,6 5 0,-7 7-50,6-38 1,0 0 0,1 1 0,0 1-2,0-2 0,-1 0 0,0 1 1,0 0 41,-9 35 1,9-36 0,1 1-41,-6 34 0,2 1-13,-1-5 0,-4-4 61,4-1 1,-2-4-4,1 4 0,-3-4-29,4 4 1,1 0-6,-1 5 0,5-6-194,0-3 1,2-9 116,2 0 0,0-12-150,0 1 1,0-4-34,0 0 0,0 2-167,0-7 1,-5 5 37,1-5 0,-3 5-492,3-5 1,-4-5 851,-7-4 0,-2 0 0,3 4 0,3 1 0</inkml:trace>
  <inkml:trace contextRef="#ctx0" brushRef="#br0">19578 12553 8370,'-20'-14'0,"4"1"14,-3 4 1,5 1 163,4 3 231,-2 4 0,10-4-66,-3 10 0,4 2-369,1 8 1,0 0-4,0 4 1,1 4-122,4 5 0,1 2 131,4 3 0,1 0-126,-6 10 1,4-2 136,-4 11 0,0-4-182,-5 4 1,0-5 131,0 5 1,-7-4 25,-2 4 1,1 0 145,-2 5 1,1 0-8,-5-1 0,1 4 215,4-3 0,-2 3-105,6-8 1,-5 4-45,6 1 1,-6 1 60,5 4 0,1 1-58,4 3 0,0 7-75,0-7 1,-2 7 61,-3-7 0,4 2-199,-4-2 0,-1 10-289,1 0 0,-5 0 230,6 0 1,-7 0 124,1-5 0,2 8 20,-1-8 0,-1 5 39,-4-1 0,1-2-41,4 3 0,-4 0 51,4-5 1,3 1-38,1-10 0,-1 6 61,1-2 0,0 4-65,5 1 0,0 0 13,0 0 0,0-1-29,0-4 1,-2 3-116,-2-2 1,2 2 47,-3 2 0,-1-1 68,1-4 1,-6 4-147,2-4 1,1-3 4,-2-1 1,1 1 87,-5-1 1,1 9 64,4-5 1,-4 5 106,4-9 1,2-1-95,2-4 1,-1 5 103,1-1 1,-4 7-127,4-1 1,0-3 13,5 3 0,0-4-122,0-1 0,-4-1 82,-1-9 0,0 4-178,5 0 0,0 0-9,0-4 1,0 2-35,0-7 1,0 0 178,0-4 0,0 0-6,0-1 1,0-4 170,0 0 1,0-6-197,0 1 1,0-3 371,0-2 0,0-4-343,0 0 0,0-5 148,0 4 1,5-5-94,0 1 0,6-5 99,-2-5 0,4 4-69,1-4 1,0-1 11,1 2 1,3-2-16,1 1 0,7-1 19,-3-3 1,4-4-93,2 4 0,1-3 70,3-2 1,-2-2-119,7-3 1,7 2 51,7-6 1,3-1-15,2-4 0,1 1 13,4 4 1,-4-4-134,4 4 1,-5-4 127,-5-1 1,3 1-2,-3 4 0,5-2 19,5 6 0,-2-4-6,6 4 1,-10-5 8,0 6 1,-3-1 4,-1 5 0,-2 0 2,-2 0 0,-1-5 8,10 0 0,-3-1 2,7 1 0,2 4 37,-1-4 0,0-1 3,-5 1 0,-1-4 124,1 4 1,2-5-80,2 6 0,6-3 83,9 3 0,-4 2-419,4-3 0,-3-1 327,-2 1 1,-2-1-61,7 1 1,0 2-25,-31-2 0,0 0 1,0 4-1,0-1-47,-2 0 0,-1 0 0,1-2 0,0 1 32,-3 1 1,0 0-1,3-4 1,1 0-81,5 2 0,2-1 1,-1-1-1,1 1 47,1 0 0,0 0 0,-7-1 0,0 0-39,0 1 1,0 0 0,1-1 0,0 0-194,3-1 0,1-1 1,0 1-1,0 0 242,2 0 1,0 0 0,-4 0 0,-1 0 13,-2 0 0,0 0 0,-1 0 0,0-1 8,1 1 1,0 0 0,2 2-1,0 1 59,2-1 0,1 0 0,-3 1 0,-1 0-193,0 0 1,-2-1 0,-2 1 0,0 0 231,1 1 0,-1 1 0,2 1 0,1 1-49,4-2 0,1-1 0,-2 0 1,-1 0-14,1 0 0,-1 1 0,-3-1 0,0 1-26,1 2 0,0 0 0,3 0 0,-1 0-7,3 0 0,0 0 0,-2 0 0,0 0-13,4 0 1,0 0 0,-5-2 0,0-1-212,2 1 0,1 0 1,-1-4-1,0 1 117,3 0 0,0 0 0,-1 1 0,-1 0 59,3 0 0,-1-1 0,-4 0 0,-1 0 37,-2-2 0,0 0 1,1 0-1,1 0-19,0-1 1,1 2 0,0 1 0,1 0-13,1 0 0,0 1 0,-4 1 0,0 1 17,-4-3 0,1 0 0,0 4 0,-1-1 6,-1 0 1,-1 0 0,2 0 0,1 2 48,2 0 1,0 0 0,-2-2 0,-1-1 33,1 1 1,0-1 0,-1 1-1,0 0 118,33 2 0,-33-1 1,0 0-83,1-1 0,-1-1 1,2 2-1,-1-1-131,4-2 1,1-1 0,-2 2 0,0 1 59,-1-3 0,0 1 0,1 1 0,-1 1-61,-2-3 0,0 0 0,2 3 1,1 0 21,4-3 0,0 0 1,-2 3-1,0-1-67,-3-1 0,0-1 0,1 3 0,-2-1 38,-3-2 1,-1 1 0,4 2 0,0 1-45,1-2 0,0 1 0,2 0 1,0 1-10,-5-2 0,1 1 0,1 1 0,-1 0-19,33-3 1,-5 2 244,-5 2 0,-4 0-158,4 0 1,0 0 13,5 0 1,-3 0 8,-6 0 1,-2 0 149,-13 0 1,7 0-87,-2 0 0,3 0 67,2 0 0,5 0-95,0 0 0,-1 0-3,-4 0 1,-2 0-28,-3 0 1,-3 0 293,-6 0 1,6 0-351,3 0 1,3-2 93,2-2 0,0 2-6,0-3 1,-5 4-32,0 1 0,-11 0 7,2 0 0,-7 0 427,-2 0 0,-1 5-419,-10-1 0,4 3 261,2-3 0,-7-2-310,-3 3 0,1-4 281,-1-1 0,0 0-210,-4 0 0,-1 0 145,0 0-294,0 0 9,0 0-149,1 0 0,-6-1 86,1-4 1,-6-5 159,6-9 0,-1-3 0,5-6 0</inkml:trace>
  <inkml:trace contextRef="#ctx0" brushRef="#br0">27995 12695 20529,'0'-44'-3883,"5"5"2891,0 15 1216,6 10 1,1 7 622,7 7 1,5 8-831,-5 6 0,8 15-470,1 14 0,-4 5-116,4 9 0,-9 7-380,0 2 0,-9 3 605,-5 2 1,-4-4 61,-1-1 1,0-11-440,0 2 0,0-6-301,0-4 0,0-6 349,0-12 1,0-12 419,0-3 1,6-17 252,-4-5 0,4-12 0</inkml:trace>
  <inkml:trace contextRef="#ctx0" brushRef="#br0">28436 12283 13004,'14'-21'-1029,"0"7"1,2 6 728,3 8 1,5 5 323,9 0 1,18 11-114,15-2 0,-25-8 0,2-1-135,6-2 1,1-1 0,-2-1 0,1-1 223,-2 0 1,0 0 0,4 0 0,-1 0-43,-4 1 0,-2-2 1,0-1-1,-1-1 44,33-1 0,-9-1 308,-6 5 1,-15 0 30,-8 0 1,-13 2-65,-6 2 0,-9 11-177,-6 8 0,-8 10-99,-6 5 1,-10 10 61,-9 4 0,-7 5-54,-12 4 1,24-26-1,-1 0-24,-1 2 1,0 2-1,3-1 1,2-1-202,-17 35 1,8-1-355,2 0 0,7-7 570,12-2 0,-2-8 0,6-2 0,0 0 0</inkml:trace>
  <inkml:trace contextRef="#ctx0" brushRef="#br0">28720 13520 13069,'-22'8'-661,"2"-2"438,5-6 1,8-6 474,2-4 0,17-4 320,12-5 0,23 3-486,20-3 0,9-3-36,-34 10 0,1 1-315,2 1 1,2-1 0,2-5 0,1-1 0,4 2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4863 5161 8190,'-6'-8'-1128,"4"1"2173,-4 7-290,6 0-253,0 0 1,0 8-132,0 6 0,4 4 139,1 10 1,6-1-97,-1 11 1,-2 2 50,1 7 1,-6 2-157,2 3 0,1 10 0,-1-1 0,0 1-139,-5-1 0,0-2-191,0-2 0,0-5 4,0 0 0,0-11 223,0 2 1,5-15-788,-1 1 1,1-10 47,-5-1-1144,0-8 712,0-4-309,0-25 1,5-4 1273,-1-20 0,8-6 0,-5-2 0</inkml:trace>
  <inkml:trace contextRef="#ctx0" brushRef="#br0">5105 5189 8190,'22'-14'0,"0"0"92,-3-1 1,3 6 159,6-1 0,1 2-15,-1-1 0,1 1 196,-1 3 0,1 2-178,-1-6 1,5 4-21,0-4 0,7 4-152,-2-5-44,3 1 0,0 1 89,-3 3 0,-3 4 41,-7 1 1,-1 0-172,-3 0 1,-4 0 82,-6 0 0,-1 6-125,-4 3 0,2 6 71,-6 4 1,2-4 66,-3 4 1,-2 3 32,3 2 0,-2 1-5,1-1 1,0 8 107,5-4 1,-4 10-138,4 0 0,-1 5-22,2 4 1,1 5 53,-7 10 1,3 1-723,-2 3 1,-4 4 431,4-4 1,1-4-254,-1-5 1,0-2-1,-5-8 0,0-1-189,0-8 1,0 0-101,0-10 0,-2 2 203,-3-11 1,-3-5 503,-6-4 0,-6-1 0,-2 6 0</inkml:trace>
  <inkml:trace contextRef="#ctx0" brushRef="#br0">5375 6326 8109,'-29'15'-163,"1"-1"0,6-5 1011,3 1 0,8-7-261,1 2 0,7-2-114,-2 1 0,5-2-185,5 3 1,5-4 157,9-1 0,3-1-150,6-4 0,7-3-132,3-6 0,4 4-820,6 1 1,2 1 497,7-1 0,-5 2 158,0 7 0,1 0 0,3 0 0</inkml:trace>
  <inkml:trace contextRef="#ctx0" brushRef="#br0">6413 5644 8046,'-8'0'467,"1"0"1,9 6-218,3 4 1,3-2-79,6 1 0,11-1-125,4 1 0,4-2-101,0-7 0,-3-2-324,3-3 1,2-2-344,-2-8 545,0 1 0,-6 0-498,-3 0 0,-4 4 674,-5 1 0,-8-7 0,0-6 0</inkml:trace>
  <inkml:trace contextRef="#ctx0" brushRef="#br0">6768 5488 7791,'29'0'-637,"1"0"731,3 0 0,3 0 381,7 0 0,1 0-308,3 0 1,-2 4-175,2 1 1,-3 0 199,-1-5 0,-5 0 81,0 0 1,-5 0 733,5 0-607,-13 0 1,7 0-251,-13 0 1,-2 6 33,-8 4 1,-4 2-396,-10 2 1,-9 7 200,-9 3 1,-11 2-489,-4 3 0,4-1 129,1 1 178,2-1 1,6-6-96,6-3 1,2-3-972,12-2 1256,0-6 0,5-1 0,0-7 0</inkml:trace>
  <inkml:trace contextRef="#ctx0" brushRef="#br0">7849 4990 8166,'0'-8'-341,"0"2"418,0 6 574,0 6-305,0 2 1,0 1 154,0 1 1,1 4-132,4 5 1,-2 8 53,7 1 1,-3 4-132,3 11 1,3-2 92,-4 11 1,-3-5-66,-1 5 0,1 5-206,-1 5 0,2 4-164,-3-4 1,-2-2 47,3-8 1,-4-3-84,-1-6 0,5-12 87,0-2 0,-1-11-39,-4 1-78,0-3-978,0-2 815,0-6 0,0-3-467,0-10 0,5-7-74,0-7 0,6-8-220,-2-2 0,4-12 1038,1-11 0,0-3 0,1-2 0</inkml:trace>
  <inkml:trace contextRef="#ctx0" brushRef="#br0">8247 5075 8166,'12'-20'51,"-1"2"-51,13-5 0,-5 5 352,5-1 1,-1 4-83,6 0 1,-1 1-316,1 0 0,-1 1 107,1 4 1,-1-2-169,1 6 1,-1 0 74,0 5 0,-1 0 57,-3 0 1,1 7 35,-6 2 0,0 4-12,-5 1 1,-1 5 53,-4 0 0,3 8-72,-8 1 0,1 5 172,-5 5 0,5 3-78,-1-3 0,6 5 194,-5 4 1,4-3-39,-4 4 1,6 1-114,-2-2 0,3 2-669,-3-1 357,4-4 0,-7 9-219,3-5 0,-1-1-371,-3-4 0,-3-2 224,2-3 1,-4-5-356,-4-9 1,-4-4 863,-6-6 0,-7 1 0,-1-1 0</inkml:trace>
  <inkml:trace contextRef="#ctx0" brushRef="#br0">8332 5999 8071,'-28'10'0,"-1"-1"0,7-4 828,3 5 1,10-6-202,4 6 0,3-6-85,2 6 0,11-2-523,4 1 1,10-2 64,3-7 0,1 0-389,4 0 0,3-7 235,2-2 0,-2-4-815,2-1 1,0 5 522,5-1 1,0 1 361,-1-6 0,1 1 0,0 0 0</inkml:trace>
  <inkml:trace contextRef="#ctx0" brushRef="#br0">8958 5658 7980,'14'-6'-148,"0"4"202,0-3 0,0 2 279,1-1 1,-1 2-284,0-3 10,0 4-289,7 1 1,-5 0-401,3 0 0,-8 0 629,-2 0 0,-6 0 0,4 0 0</inkml:trace>
  <inkml:trace contextRef="#ctx0" brushRef="#br0">9171 5530 7982,'28'0'-18,"1"0"0,1-5-25,3 1 0,-1-1 342,5 5 0,-3 0 396,4 0 0,-7 0-204,2 0 0,-3 0-239,-1 0 0,-7 5-36,-3-1 0,-8 8-37,-2-3 1,-5 5-133,0 5 0,-10 3-97,-8 7 0,-7 1-400,-7 3 0,-7-3-44,-3 3 1,-3 2-1326,-2-2 1767,7-6 1,1-7-1,7-5 1</inkml:trace>
  <inkml:trace contextRef="#ctx0" brushRef="#br0">10237 5004 8038,'-6'-28'-115,"4"6"1,-4 1 367,6 7 469,0 6-545,6 2 1,1 12-62,2 3 0,2 10 385,-6 5 1,6 9-92,-2 5 0,-1 5 200,2 4-241,-1 10-266,-1 2 1,3 5 285,-6-2 1,4-2-299,-4 6 1,5-3-209,-6-1 0,6-3-7,-5-17 1,4 2-418,-4-10 0,6-8 196,-2-7 1,-1-8-1393,2-1 1191,-7-7 1,3-5 30,-6-12 0,0-3-185,0-12 0,0 1 700,0-15 0,0-2 0,0-12 0</inkml:trace>
  <inkml:trace contextRef="#ctx0" brushRef="#br0">10550 4933 8038,'35'-14'-413,"-4"0"344,7-1 0,-6-4 657,1 1 0,2-1-165,-2 4 1,0 1-152,-4 0 1,-1 1-101,0 4 1,-1-2-26,-3 6 1,-2 0-153,-3 5 1,-3 0 130,3 0 0,-5 7-81,-4 2 1,-4 7 128,-6 8 1,0 1 41,0 13 1,0 6-117,0 8 0,1 7 59,4-3-39,-3 4 1,9-9-209,-6 6-965,6 0 1070,-4-7 1,8-1-113,-1-6 0,0 0-106,0-1 0,-6 2-319,-3 4 0,-3-6 156,-2 1 0,-2 0-54,-3-5 0,-3-4-85,-6 0-672,-6-4 695,4-2 0,-11-1 480,3-3 0,-3-4 0,-1-9 0,0 0 0,-1 0 0,1-1 0</inkml:trace>
  <inkml:trace contextRef="#ctx0" brushRef="#br0">10706 6042 8038,'-19'0'178,"0"0"0,7 0 495,-1 0 186,12 0 0,-4 0-466,10 0 0,9 0-332,10 0 0,2 0 67,3 0 1,6-2-148,3-2 0,1-3-366,-1-2 1,9-4 384,1 4 0,5-4 0,4-1 0</inkml:trace>
  <inkml:trace contextRef="#ctx0" brushRef="#br0">11190 5573 8004,'-7'-14'0,"6"-1"198,-4 1 1,10 5 767,4-1-689,10 7 0,3-3-293,7 6 30,-1 0-133,1 0 0,-2-2-105,-4-3 1,3 4-68,-7-4 0,4 2-345,-4-2 0,0 4 636,-5-4 0,1-3 0,-1 0 0</inkml:trace>
  <inkml:trace contextRef="#ctx0" brushRef="#br0">11559 5289 8184,'15'0'389,"5"0"-80,4 0 0,3 0-175,1 0 1,5 1-151,1 4 1,5-4 193,-1 4 0,-2-3 167,2-2 1,-6 0-125,1 0 0,-8 0 516,-1 0-952,-7 0 83,-2 0 139,-9 0 0,-6 3-196,0 6 157,-13 1-197,-9 17 1,-11-4-211,-10 11 0,2-3 138,-11 7 1,2-2-160,-3 2 0,12-3 37,13-7 0,6-1 423,8-3 0,6-3 0,1-7 0</inkml:trace>
  <inkml:trace contextRef="#ctx0" brushRef="#br0">12597 4933 8011,'0'-22'0,"2"3"0,3 10 0,-2-3 0,6 8 0,-4-1 131,5 5 0,-6 2 241,6 2 1,-2 11-31,1 8 0,2 12 180,-6 8 0,1 1-108,-1 8 0,-3 2 100,2 7 0,-1-2 92,2 2-1296,-3-2 861,4-9 0,-1-1-660,0-6 428,-1-7 1,-2-3-1080,3-9 823,-4-3 1,7-9-383,-3-2 79,-4-4 0,6-7 188,-7-4 1,0-5 337,0-9 1,0-3-1031,0-6 1124,0-7 0,0-8 0,0-7 0</inkml:trace>
  <inkml:trace contextRef="#ctx0" brushRef="#br0">12953 4848 8011,'42'-14'0,"1"-5"-199,0 0 207,-1-7 1,1 9 496,0-7 1,-5 5-139,0-4 0,-5 5-213,5-1-28,-7 4 1,6 0 86,-4 1 0,-3 5 105,3-1 0,0 7-94,-4-2-86,2 4 1,-10 2-49,2 4 1,-2-2-160,-7 7 2,0-7 1,1 9-38,-1-2 1,-5 3 122,1 1 0,-6 0-44,6 0 0,-7 2 64,2 3 0,1 1 15,-1 4 1,4 8 230,-4-4-239,0 10-59,1 5 0,-3 4-66,7 10 1,-5-8 52,4 8 1,-4-3-145,4 2 0,-6-5 130,2-4-1517,-3-2 1150,-2-9 0,0-1-96,0-7 0,-7 1-242,-2-1 1,-8 0-4,-2 1 748,-7-7 0,4-2 0,-6-5 0</inkml:trace>
  <inkml:trace contextRef="#ctx0" brushRef="#br0">12896 5800 7980,'-6'0'293,"6"0"1,12-6 366,12-3 1,15-4-339,9-1 1,7 4 127,7 1 0,-2-6-917,6-3 1,2-8 51,8 3 0,-36 11 0,0 1-228,5-1 1,0 1-215,-4 2 1,-1 0 469,37-11 387,-20 12 0,-8-5 0,-6 5 0</inkml:trace>
  <inkml:trace contextRef="#ctx0" brushRef="#br0">4977 7222 8220,'0'-14'143,"6"4"-72,3 1 1,10 1 1086,5-2-707,9-2 0,0 4-243,10-6 0,-8-1-449,8 1 1,-6-5-23,1 0 1,-4 0-282,-11 5 0,2-3 36,-6 3 59,-6-4-171,-7 17 358,-12 1 1,-3 14-32,-10 9 1,-8 11 98,-6 4 0,-7-1 299,2 6 1,-3-8-180,-2 8 1,6-6 142,-1 1 0,11-3-85,-2-6 0,12-7 622,3-3 0,6-8-86,8-2 0,8-6 54,6 2 1,8-5-402,11-5 0,8-4 36,7-10 1,4-3-645,-5-7 0,1-4 286,-6 0 0,-5 0-253,-4 4 0,-9 7 135,-6 3 1,-8-1 266,-5 1 0,-4 0 0,-1 5 0</inkml:trace>
  <inkml:trace contextRef="#ctx0" brushRef="#br0">5304 7094 8177,'-15'0'-10,"6"0"117,-1 0 0,7 3 151,-1 7 0,7 7-94,1 16-11,8 4 1,-9 7-250,6 3 1,-1 4 67,2 6 0,1-1 12,-7 1 1,1-1 71,-5-4 0,0-3-186,0-7 1,0-5 72,0-4 0,-6-5 94,-4-4 0,2-4 31,-1-5 0,-1-7 316,-4-4-284,0-2 0,0-2 168,0 0 1,-1-6-141,1-4 0,6-3 36,3-1 0,4-6-69,1-4 0,8-4-145,6-6 1,7 3-112,7-7 1,-4 3-465,-1-7 0,0 2-960,0-7 1054,-2 9 1,-9-2-143,-2 7 673,-4-6 0,0 2 0,2-5 0</inkml:trace>
  <inkml:trace contextRef="#ctx0" brushRef="#br0">5332 6923 8121,'-8'-14'567,"2"13"-329,6 5 1,6 14 129,4 5-159,-4 11 0,7 7 77,-4 6 0,5 7 94,5-2 1,-1 5-366,5 4-1,1-1 176,4 7 1,1-7-950,-1 1-627,7-2 1206,-5-9 0,10-7-259,-7-10 1,5-6 18,-5-8 1,-2-2-369,-7-12 0,1 0 83,-6-5 705,-6-7 0,0 6 0,-5-5 0</inkml:trace>
  <inkml:trace contextRef="#ctx0" brushRef="#br0">5759 7250 8066,'-15'15'0,"0"5"653,-4 4-361,3 3 0,-6 7-129,3 4 1,-2 3-52,-2 2 0,-3-2-126,7-3 0,-6-3 1,8-8-8,-7-4 1,8-2-200,2-7 1,0-6-101,4-3 1,4-7-389,1-7 0,-1-9-224,1-15 932,0-10 0,5-13 0,0-9 0</inkml:trace>
  <inkml:trace contextRef="#ctx0" brushRef="#br0">5446 6710 8066,'12'2'270,"-2"2"1,3 9 501,-4 6-433,4 6 0,1-1-616,0 9 277,7-3 0,7 11 0,8-4 0</inkml:trace>
  <inkml:trace contextRef="#ctx0" brushRef="#br0">7934 6739 8203,'0'-15'537,"6"4"175,4-3 0,13 3-354,6-8 1,9 2-335,0-2 1,8 1-220,1-5 0,0-1-593,-4-4 0,-8 4 345,-7 0 0,-6 8-1025,-8 2 1468,-6 0 0,-1 6 0,-7-6 0</inkml:trace>
  <inkml:trace contextRef="#ctx0" brushRef="#br0">8062 6582 8100,'9'0'-386,"1"0"0,-1 2 522,6 3 1,-6 4 457,1 10 1,-1 3-315,5 7 0,-6-1-143,-3 0 1,-4 6 268,-1-1-237,0 6-42,7-15 0,-6 7-1056,4-12 452,3 0 216,-6-11 1,10-3-117,-2-10 0,2-11 78,3-12 299,-1-7 0,6-14 0,2-1 0</inkml:trace>
  <inkml:trace contextRef="#ctx0" brushRef="#br0">8332 6497 8100,'0'-8'333,"-6"21"0,4 4-100,-3 16 1,4-3-16,1-1 0,0-6-237,0 1 1,0-7-384,0 2 0,1-4 52,4-6 0,3-3-247,6-6 1,0-8 596,1-6 0,-1-6 0,0-9 0</inkml:trace>
  <inkml:trace contextRef="#ctx0" brushRef="#br0">8503 6412 8100,'0'14'0,"0"0"0,0 0 0,0 0 0,-2 7 0,-3 3 0,2 3 0,-6 1 0,-1 0 0,-4 1 0,0-1 0,0 1 0,-2-1 0,-3 1 0,1-7-314,-5-3 0,4-4 314,-5 0 0,-6-7 0,-6-2 0</inkml:trace>
  <inkml:trace contextRef="#ctx0" brushRef="#br0">7962 6867 8100,'0'20'0,"2"2"110,3 7 127,3-1-45,-1 0 0,5-1-51,-8-3 96,7 3-224,-9-5 0,4 2-156,-6-1 0,0-5 15,0 1 0,0-3-548,0-2 528,0-6 0,-1 3-175,-4-7 142,3 1 71,-4-11 1,12 3-106,4-7 413,-4 1-290,13-12 92,-9 5 1,18-9 81,0 6 0,2-6-63,8 1 0,-1-7 101,1-3 0,3 0-104,-3 1 1,-2 1 5,2-6 0,-11 8 214,1 2 3,-9 5-204,2 9 0,-12 6 41,1 4-36,-7 2 0,2 5-153,-10 7 60,-3 5 0,-8 15-16,-3 4 1,2 2-177,-7 7 0,-1-1 142,-8 1 1,6 0-85,-6-1 1,10-1-64,-5-3-128,9-3 200,-1-13 274,5 5 27,7-11 118,2-2-150,6-8 0,8-14-106,6-6 0,2-6-18,8-9 0,-1-4 115,6 0 1,-2-2-229,-4 2 1,3-2 145,-7-3 0,0-3 0,-5 5 0</inkml:trace>
  <inkml:trace contextRef="#ctx0" brushRef="#br0">8460 6867 8091,'-8'20'0,"-5"-4"152,4 3 1,1 3 317,-1 2 0,4-2 322,-5 1-385,1 7-115,1 0 0,-5 5-310,4-6 68,-4-1-122,-1 7 1,0-7-86,0 1 0,-1-2 161,1-9 0,5 6-87,-1-5 0,5 0-72,-4-5-605,6-6-29,-3-1 520,12-7 1,2-2-182,6-3 206,6-3 128,-4-6-13,11 0 0,-9 1-53,5 4 1,-1-4 82,2 4 1,-3 2 215,-7 3-31,0 2 1,-1 8 308,-4 4 1,-3 9 511,-6 4-473,-6 4-210,-2 8 0,-8-3 110,-3 6-234,4-7-8,-6 4 0,1-7-85,-4 1 0,2-1-138,-2 1 1,5-9-461,-5-6 0,7-1 91,-2-8 1,-1 0 499,1-5 0,-7-13 0,4-3 0</inkml:trace>
  <inkml:trace contextRef="#ctx0" brushRef="#br0">8147 7492 8051,'14'-14'138,"1"0"1,5 6 308,4 3 1,3 3-57,1 2 0,5 7 102,1 2 0,5 5-994,-1 5 314,3-3-524,2 5 711,6-7 0,7 0 0,9 0 0</inkml:trace>
  <inkml:trace contextRef="#ctx0" brushRef="#br0">10564 6568 7961,'-9'0'317,"-1"0"140,7 0 0,-2 6-158,10 4 1,3 4 136,6 5 1,0-2-434,1 7 1,4-7-321,0 2 1,1-3-278,-1-2 333,-3 1 180,4-1 1,-10-2-889,-1-2 482,-5 3-148,2-12-272,-6 12 907,0-12 0,0 4 0,0-10 0,0-3 0,0-6 0,0-2 0,0-3 0,6-1 0,4-4 0,2-3-5,2 5 1,2 0-37,3 3 0,-1 3 128,5 2 0,-2 5 198,7-1 1,-2 6-78,7-6 1,-3 7-69,-2-2 0,-4 4 119,0 1-115,-7 0 0,2 1 2,-10 4-24,-2 3-44,-20 6 1,2 7-77,-13 2-81,-6-2 94,0 12 1,-6-9-127,3 9 1,3-3 125,-3-2 0,4 1-92,5-1 1,6-6 51,8-3-85,4-9 1,7-4-201,4-6 177,3-6 0,12-9-597,4-8 551,9-4 0,-3-6 179,4 0 0,2-1 0,0 6 0</inkml:trace>
  <inkml:trace contextRef="#ctx0" brushRef="#br0">10820 6255 8062,'6'21'724,"-4"7"-446,3 10 1,1 11 133,-1 8 1,4 1 219,-4 9 1,1 1-847,-1 7 0,-3 3 427,0-38 1,0 0 0,2 1-1,-1-1-421,1 31 157,-1-30 1,-1-1 96,-2 13 0,0 14-1494,0-20 865,0-6 285,0-6 0,5-13 298,0-3 0,6-3 0,-3-2 0</inkml:trace>
  <inkml:trace contextRef="#ctx0" brushRef="#br0">13138 6127 7999,'0'-14'67,"0"0"-12,0 6 171,0 2-28,0 6 1,0 6 130,0 3-160,0 10 1,0 5 337,0 9-226,0 10 1,0 1-23,0 4 1,0 0 0,0 0 0,1 1-132,4-2 1,-2-7-226,7 2 0,-3-8 71,3-1 0,1-3-166,-6-2 1,0-6-1377,-5-3 708,6-3-236,-5-2 1096,6-6 0,-7-2 0,0-6 0</inkml:trace>
  <inkml:trace contextRef="#ctx0" brushRef="#br0">13294 6127 7999,'8'-36'-328,"5"8"1,-6 2 507,8 7 0,-1-4 429,0 4 0,2-2-281,3 2 1,-2 3-100,7-3 0,-5 4-227,5 0 37,-1 7-55,-1-4 0,4 10 1,-7-2 0,4 2 17,-4 2 1,0 0-284,-5 0 281,1 0 1,-1 0-162,0 0 0,-4 0-131,-1 0 261,-6 6 18,4 2 0,-6 8 277,4 3 15,-4-3-281,6 11 0,-7 1 507,0 10-206,0 3-159,0 8 0,0 8 212,0 9 1,5 2-205,-1-2 1,3 7-26,-3-7 0,-1-1-141,7-13 1,-5-4-310,4-10 0,-4-4-353,4-5 390,-5-7-78,2-2-153,-6-12 234,0-1 0,-6-9-85,-4-3 0,-3-3-15,-1-6 1,-6 0-13,-4 0 0,-4-5-25,-6 0 424,-2 0 0,0-2 0,1-1 0</inkml:trace>
  <inkml:trace contextRef="#ctx0" brushRef="#br0">13308 6298 7999,'5'-14'-339,"0"-1"339,-1 1 0,3 0 850,2 0-317,4-7-239,7 5 1,-2-4-57,6 6-179,-1-7 1,6 5-418,-1-3 235,1 4 0,-6 2-272,1 4-563,-7-4 643,4 11 0,-15 2-101,-6 10 1,-13 7-98,-10 2 513,-4 13 0,-8-9 0,5 12 0,-3-6 0,-2 4-24,2 0 1,5 0 22,4-4 0,7-7 231,-2-3 1,4-4 429,6 0 1,3-6-241,6 1 1,1-7 108,4 1 1,4-4-380,10-4-168,3-4 105,7-6 1,6-9-164,3-5 1,1 0-105,-1-6 1,0 4-404,-10 2 1,2 6 144,-11 3 1,-4 3-876,-6 2 1313,-6 0 0,-3 6 0,-14-5 0,-8 5 0</inkml:trace>
  <inkml:trace contextRef="#ctx0" brushRef="#br0">13578 6127 7999,'-19'7'-297,"0"2"270,1 4 1,-1 1 262,0 0 1,0 7 207,4 2 0,3 6-139,2 4 0,-2 2 43,2 3 1,2 1-163,-1-6 1,6 5-167,-2-5 1,-1 1 80,1-6-114,0-6-10,5-1 0,2-12-292,2 1 1,0-7 45,5 1 1,2-8-191,8-6 1,-2-9 122,7-4 0,-5-4-105,5-2 0,-2 2 182,2 4 0,1-2 78,-6 6 1,-2 0 100,-7 4 81,2 7 146,-10 2 216,4 6 0,-7 11-126,-4 3 0,-3 10 69,-6 0 0,-5 3-229,0 1 1,-5 1-218,5-1 0,-1 5 217,1 0-77,3 1 0,-11-6 0,5 0 0</inkml:trace>
  <inkml:trace contextRef="#ctx0" brushRef="#br0">13308 6895 7999,'2'8'621,"3"-3"0,4-10-239,10-5 1,5-4 42,9-5 0,5 2-579,9-7 88,4 0-690,-1 2 756,6 2 0,-6-1 0,7-1 0</inkml:trace>
  <inkml:trace contextRef="#ctx0" brushRef="#br0">5261 8530 8180,'-13'-14'97,"4"-1"1,-2 6 251,6-1-188,0 7 0,7-3 182,3 6 0,3 8-58,6 6 0,2 3 178,3 12 0,-2-2-251,7 11 1,-2-7 14,1 2 0,0-3-336,-5-1 87,5-7 1,0 3 50,1-6 1,-2-5-121,2-4 0,1-7-696,-6 2 0,0 1 13,-5-1-1250,0 0 2024,-6-5 0,-8-13 0,-8-3 0</inkml:trace>
  <inkml:trace contextRef="#ctx0" brushRef="#br0">5446 8331 8180,'8'0'653,"3"6"-286,-6 4 1,-1 9-79,-4 4 1,0 10-49,0 5 0,-6 10 30,-4 4 1,-4 3-234,-5 2 1,3-2 137,-2-3 0,2-4-382,2-10 0,1-4 195,3-5 0,4-7-1919,6-3 1262,0-10 1,11-4-355,3-10 1022,10-2 0,-8-14 0,4-1 0</inkml:trace>
  <inkml:trace contextRef="#ctx0" brushRef="#br0">5844 8729 8180,'8'-8'449,"4"-5"-293,-4 12 1,0 1 441,-3 9-290,-3 17 1,-2 4-379,0 12 1,-2 7-1022,-3 3 1091,4-3 0,-6 7 0,7-6 0</inkml:trace>
  <inkml:trace contextRef="#ctx0" brushRef="#br0">8133 8288 8144,'-6'-14'972,"4"6"-580,-4 2 82,6 6-294,0 6 1,6 7 290,4 6-275,9 6 0,-4-1 10,4 9 1,3-3-114,2 3 0,1-3-64,-1-2 0,-2 1-294,-3-1 0,-3 1-1142,3-1 749,-10-6 71,4 5-614,-11-11 602,4 4 96,-6-12 503,0-1 0,0-7 0</inkml:trace>
  <inkml:trace contextRef="#ctx0" brushRef="#br0">8360 8217 7967,'0'16'276,"0"3"1,-1 3 432,-4 6 1,2 6-501,-6-1-165,-7 6 1,-2-2 306,-5 5-468,5-5-509,-9 10 570,5-15 1,0 9-117,3-13 1,3-1-615,2-3-627,6-4 1413,2-12 0,0-8 0,-2-8 0</inkml:trace>
  <inkml:trace contextRef="#ctx0" brushRef="#br0">8488 8473 8144,'23'0'315,"-4"0"1,1 5 45,-1-1 155,0 8-183,-5-5 0,-6 8 58,-3-1 44,-4 0-255,-1 7 1,-6 1 332,-3 6-226,-4 1 0,-1-6-94,0 1 0,1-7 4,3 2-98,4-3 1,8-8-255,2-3 0,12-4 6,13-1 1,7-6-588,11-3 736,4-4 0,18-8 0,4-1 0</inkml:trace>
  <inkml:trace contextRef="#ctx0" brushRef="#br0">10536 8046 8167,'6'15'969,"4"-1"-706,9 6 0,3 7 20,6 6-39,1 1-130,-1 0 1,0-4 76,1 4 0,-2-4-131,-4-2 0,4-6-293,-3-3 0,1-3-106,-1-2 0,1-4-402,-6-1 0,0-6 741,-5 2 0,-6-3 0,-1-2 0</inkml:trace>
  <inkml:trace contextRef="#ctx0" brushRef="#br0">10891 8075 8084,'0'14'0,"0"2"-140,0 3 1,0 8-275,0 6 0,0 2 1615,0-2-683,-6 3 0,-2 4-161,-6 2 0,-2-4-198,-3 5 0,2 0-106,-7-6 0,7-2 90,-2-2-286,3-3 0,2-3-758,-1-3-682,1-4 1583,6-12 0,-4-1 0,4-7 0</inkml:trace>
  <inkml:trace contextRef="#ctx0" brushRef="#br0">11232 8331 8122,'23'-6'131,"-3"4"1,-4-4-132,3 6-277,-3 0 245,-2 0 0,-3 6 1236,-6 3-747,-1 4 1,-5 1-226,-4 0 0,-4 1-438,-10-1 1,1 0 144,-5 0 1,5 1-149,-1-1 0,8-6-298,2-4 307,6-2 28,-4 4 0,9-4-50,3 3 204,9-4-74,2-1 0,6 5 69,-3 0 0,1 1 24,4-1 0,1-2 159,-6 6 0,0-4-12,-5 5 1,-4-1 203,-1 5 0,-6 1-248,2-1-55,-3 0-140,-2 6 0,-5 1-503,0 3 594,-6 3 0,-3 1 0,-8 8 0</inkml:trace>
  <inkml:trace contextRef="#ctx0" brushRef="#br0">13010 7919 8170,'20'7'-66,"4"8"0,3 0-221,1 9 387,1 0 1,-1 0 395,1-1 1,2 1-322,-2 4 1,2 1-159,-7-1 1,-2-1-521,2-3 237,-7 3-22,4-12 1,-7 11-560,0-7 265,0 0-52,-6-5 634,-2-6 0,-6-8 0,0-8 0</inkml:trace>
  <inkml:trace contextRef="#ctx0" brushRef="#br0">13394 7734 8148,'7'14'597,"0"6"-498,-7 3 1,-2 7 469,-3 3-215,-2 3-35,-8 7 0,1 4 370,0 1-789,0 5 219,-1-9 1,-5 10 56,-4-6 1,-3-1 143,-1-4 1,1-7-70,3-3 1,4-8 201,6-1 28,-1-13-198,8 2 1,3-16-284,14-7 0,6-6 0,12-12 0</inkml:trace>
  <inkml:trace contextRef="#ctx0" brushRef="#br0">13706 7975 8125,'8'0'236,"-1"0"-360,-7 0 0,0 7-243,0 2 1,-2 5 593,-3 5 1,-3 5 696,-6 9 1,-2-3-335,-3 3-423,4 4-32,0-14 1,4 9-80,7-13-104,-1 0 88,5-11 0,8 3-95,6-6 0,6-1-72,9-4 0,4-8-362,0-6 0,5 0 177,-5-5-339,1 3 1,-3 2-6,-2 0 316,2 0 0,-13 6 340,5 3 0,-12 3 0,8-4 0,-11-2 0</inkml:trace>
  <inkml:trace contextRef="#ctx0" brushRef="#br0">13920 8246 8102,'-8'0'-1652,"-5"-7"1445,5-1 1,0-6 68,4 0 138,2 0 106,-4-1 1,4 1 511,-3 0-270,4 6 1,1 5 286,0 12 1,0 9-77,0 15 1,-7 10 81,-2 9 1,-8 9-1343,-2 6-1219,-7 9 1920,11-4 0,2-33 0,-1 0 0,-8 32 0</inkml:trace>
  <inkml:trace contextRef="#ctx0" brushRef="#br0">14474 4976 8246,'-6'8'266,"4"-2"251,-4 0-329,6 2 1,6 2 439,4-1-345,2 1 0,9-2-181,3-4 1,4-2 114,5-2 1,10-2-453,9-2 0,-5-3 219,-4-2 0,-2-2-905,-8 6 0,-1 0 239,-8 5 682,-4 0 0,-6 0 0,1 0 0</inkml:trace>
  <inkml:trace contextRef="#ctx0" brushRef="#br0">14972 4819 8246,'6'-12'66,"4"2"1,2-1 184,2 6 0,1 1-91,-1 4 1,0 0 121,0 0 1,0 4-229,1 1 0,-1 6 118,0-1 0,-1 2 68,-4 3 1,2-1-76,-6 0 0,0 0 46,-5 0-187,0 1 1,0 5-165,0 4 1,-8 3-153,-6 1 0,-2 1-300,-8-1 1,7 0 339,-2 1 252,3-7 0,2 5 0,0-5 0</inkml:trace>
  <inkml:trace contextRef="#ctx0" brushRef="#br0">15768 4322 8142,'0'-14'0,"0"4"-876,0 1 438,0-1 1181,6-4 0,-3 6-237,7 3 0,-5 4-227,4 1 0,-4 1-22,4 4 1,-4 5-16,5 8 1,-7 6 23,1 9 1,3 4-11,-3 5 0,1 6-35,-5-1 1,0 8 33,0 2 1,0 0 14,0 5 0,0 2-313,0 3 1,0 9 332,0 4 1,0-2 35,0-3 0,0 3-86,0-2 1,0 1-92,0-1 0,-5-5 106,1 0 1,-1-8-373,5-11 0,0-4 125,0-10 1,0-4-266,0-5 0,0-7 162,0-3 1,2-8-1255,2-2 113,-2-5 744,4 2 1,-6-8-342,0-2 0,0-6 304,0-9 1,0-3-354,0-6 0,0-7 882,0-3 0,7-16 0,0-4 0</inkml:trace>
  <inkml:trace contextRef="#ctx0" brushRef="#br0">16024 4151 8142,'0'-14'-180,"0"6"677,0 2-458,6 18 1,-3-7 70,7 9 0,-5-3 8,4 4 0,0 4-28,6 0 0,-3 1 15,-2-1 0,1 3 107,-6 7 0,4 1-103,-4 3 0,1 9 153,-1 11 1,-4 2-115,4 2 0,-3 3-79,-2 6 0,5-4 69,-1 9 0,1 5-61,-5-34 1,0 1-1,0 36-237,0 1 0,0-5 94,0-4 0,0-7-188,0-2 1,5-8 57,-1-2 1,8-6-405,-3 1 395,-3-3 1,5-1-282,-6 0 1,0-2-300,-5-3 1,0-4 784,0-5 0,-5 4 0,0-3 0,2-8 0,2-8 0</inkml:trace>
  <inkml:trace contextRef="#ctx0" brushRef="#br0">15981 5971 8117,'-6'-8'1789,"4"-5"-1193,-4 12 1,8-7-408,2 3 0,10 4-1,10-4 1,3 2-1038,1-2 0,6 2 849,-1-7 0,6 1 0,-2-5 0</inkml:trace>
  <inkml:trace contextRef="#ctx0" brushRef="#br0">16422 5033 8053,'0'-15'280,"0"7"1,3-3 102,7 7-166,-1-1 1,24 5 339,0 0 0,13 0-443,6 0 1,4-5-345,1 0 1,-2 1-319,-3 4 388,-3 0 0,-6 0-917,-1 0 754,1 0 1,-7 0-24,-3 0 0,-4 6 346,-6 4 0,-2 8 0,-7 5 0</inkml:trace>
  <inkml:trace contextRef="#ctx0" brushRef="#br0">17175 4777 8053,'15'0'-197,"-1"0"224,0 0 0,0 4 1064,1 1-639,5 0 0,-3 0-44,7-1 0,-2 6-172,2-5 0,3-1 58,-3-4 0,1 0 0,-1 0 0,1 0-132,-6 0 0,-5 0-125,-5 0 1,-5 7-535,0 2 270,-2 4 56,-15 14 1,-9 3-155,-16 12 1,-14 12 58,-5 3 0,25-25 0,-1-1-1176,3-2 1,-1-1 1441,0 2 0,0 0 0,-19 14 0,1 5 0</inkml:trace>
  <inkml:trace contextRef="#ctx0" brushRef="#br0">18341 4251 7943,'0'20'1425,"0"4"-1271,0 3 1,0 8 89,0 2 0,5 6 142,0 4 1,4 4-109,-4 6 0,1 1 90,-1 4 0,-3-2-1247,2 6 1105,-2-6-14,-2 16 0,0-13-383,0 13 132,0-13 0,0 5-734,0-16 795,-6-3 1,4-12-311,-3-4 1,4-9-186,1-5 0,0-8 136,0-2 1,0-7-26,0-2 0,0-8-106,0-11 0,6-5 447,4-9 1,-3-5 20,3-9 0,-1-4 0,6-6 0</inkml:trace>
  <inkml:trace contextRef="#ctx0" brushRef="#br0">18725 4279 8210,'19'-9'-549,"0"-1"343,0 1 1,2-1 287,2 1 1,4 4 344,2-4 1,-1 5-261,0 0-63,1 2 1,-2 2-40,-4 0 1,3 6-22,-7 4 0,4-2 12,-4 1 0,-4 2 45,-6 8 1,-4-3-33,4 3 0,-6 2 38,2-3 1,-2 6-140,2-5 1,-3 6 87,2-1 0,3 3 9,-3 1 1,7 1 37,-1-1 0,-2 5 82,1 1 0,-1 10 34,2-2-163,2 4 1,-10 5-18,3 6 0,-2 1 5,2 8 1,-4-5-193,4 0 1,-4-9-361,-1-4 0,5-6-676,0-4 599,0-3 300,-5-13 0,-2 3-216,-3-6 256,-3 0 1,-12-5 244,-4 1 0,-3-7 0,-3-2 0,-3-6 0,-9 6 0,-9 2 0</inkml:trace>
  <inkml:trace contextRef="#ctx0" brushRef="#br0">18697 5445 8095,'-22'0'-345,"3"0"287,9 0 1,4 1 1480,6 4-860,0-3 0,8 9-72,6-6 0,2 4-26,8-4 0,1 0-516,8-5 98,-3 0 6,11 0 0,0 0-492,7 0 265,5-7-56,-2 6 1,6-12 0,0 5 0</inkml:trace>
  <inkml:trace contextRef="#ctx0" brushRef="#br0">19706 4777 8296,'14'0'594,"2"0"-406,3 0 0,5 0 43,9 0 1,3 0-141,7 0 141,0 0-259,-1 0 1,6 0-283,-1 0 0,5-7-29,-4-2 0,-4 1-341,-11-1 1,-1 5 678,-13 0 0,0-4 0,-5 0 0</inkml:trace>
  <inkml:trace contextRef="#ctx0" brushRef="#br0">20360 4563 8049,'21'0'-493,"-5"0"247,10 7 234,-3 1 1,0 1 336,1 1 0,-7-2-116,2 1 0,2 4-3,-2-4 1,4-1 6,-4 2 0,0-7 138,-4 1 1,4 0 345,0 0-310,-1-2 111,-3 4-307,-7-6-54,-2 7-89,-6-6 0,-2 12-139,-2-4 1,-15 9 107,-10 1 0,-4 6-142,0-1 0,-3 2-205,-7 3 0,2-2-463,3-4 1,9-4 792,10-9 0,4 2 0,0-4 0</inkml:trace>
  <inkml:trace contextRef="#ctx0" brushRef="#br0">21213 4379 8251,'0'-19'-280,"0"0"1,0 0-134,0 5 198,0-1 658,0 7 185,0-4 1,5 12-76,0 0-324,6 6 0,-8 15 6,6 2 0,-5 12 137,0 8-249,-2-1 0,-2 12 68,0-6 1,0 5-89,0-1 1,0-3 24,0-1 0,0-4-89,0-1 0,2-2-258,2-3 0,-2-5-788,3-10 533,-4 4 55,-1-17-762,0 9 615,0-18 144,0 6 0,0-11-481,0-5 903,0-7 0,0-19 0,0-1 0</inkml:trace>
  <inkml:trace contextRef="#ctx0" brushRef="#br0">21299 4293 8251,'23'-12'-82,"1"2"1,0-2-167,4 2 0,7-1 333,3 2 0,8-4 187,1 3 0,0-2-42,-4-2-569,-7 6 355,-1-5 0,-8 7 93,-3-4-11,-4 4-126,-6 6 90,1 0 0,-7 8-58,-4 6 1,-2 2 70,-2 8 177,0 6 0,0 6-8,0 7 1,0 4-50,0 0-134,0 7 0,0-5 66,0 3-465,0 3-601,6-10 775,-4 10 1,4-9-86,-6 6 1,0-5-86,0 5 0,0-1-235,0 1 0,-6 2 189,-4-7 0,-2-1 380,-3-8 0,1-3 0,-6-7 0,-1 1 0,4-1 0,4 0 0</inkml:trace>
  <inkml:trace contextRef="#ctx0" brushRef="#br0">21526 5274 8174,'-14'-22'0,"4"2"144,1 5 1,6 1 762,-2 0-227,3 0-375,9 6-186,7-5 0,3 12-68,7-4 0,4 2-197,6-2 1,4 2-1145,-5-7 1290,6 7 0,-2-16 0,5 3 0</inkml:trace>
  <inkml:trace contextRef="#ctx0" brushRef="#br0">22521 4606 8051,'-8'-8'-1578,"2"2"1785,6 6-82,0 0 1,6 0-21,4 0 1,7-5-21,2 0 0,8 1 39,2 4-89,5 0-10,3-7 1,4 6-257,-3-4-12,-4-3 82,7 7 1,-12-6 160,-1 7 0,1-6 0,-7-2 0</inkml:trace>
  <inkml:trace contextRef="#ctx0" brushRef="#br0">22820 4364 8051,'14'-7'-278,"0"0"-69,1 7 0,5 0 345,4 0 1,3 0 247,1 0 0,1 7-307,-1 2-42,0-3 224,1 7 1,1-10 160,3 7 0,-1-6-98,6 6 0,-7-5 67,2 4 1,-9-1-109,-5 1 1,-10 6 31,-4-1 0,-3 2-253,-2 7-61,-13 1 239,-3 4 1,-18 1-215,-4-1 64,-3 1-135,-2 6 0,2-5-147,3 3 0,5-10 45,9-4 0,4-3-329,5-2 616,7-6 0,2-1 0,6-7 0</inkml:trace>
  <inkml:trace contextRef="#ctx0" brushRef="#br0">23986 4222 8085,'0'-8'-169,"6"13"1163,4 9-697,2 10 0,2 4-64,1 10 1,-1 3-62,0 2 0,-6 4-29,-3 1 1,1 1-37,-1-2 0,0-7-198,-5 2 1,0-8 32,0-1 0,0-3-183,0-2 1,0-6-79,0-3 149,-7-3-93,6-2 1,-7-4-170,3-1 1,2-6 57,-7 2 0,7-5-362,-2-5 392,4-9 344,-5-2 0,4-17 0,-4 3 0</inkml:trace>
  <inkml:trace contextRef="#ctx0" brushRef="#br0">24284 4137 8085,'24'-13'0,"0"4"0,-1-4 0,6 4 0,6 1 0,3-2 0,3 6 0,1-6 0,-4 7 0,0-2 0,-6-1 0,1 1 0,0 0 0,-5 5 0,2 0 153,-11 0 0,0 5 264,-4 0 1,-6 6-312,1-2 0,-7 9-56,1 1 0,-2 6-49,-2-1-102,0 3 161,0 7 0,0-2-172,0 6 176,0 6-161,6 0 1,-4 10-195,3-7 1,1 7-29,-1-2 0,-1 2-184,-4-2 1,0 2 502,0-7 0,-12 7 0,-4-4 0</inkml:trace>
  <inkml:trace contextRef="#ctx0" brushRef="#br0">24227 5104 8085,'0'-15'0,"0"1"0,0 0 1131,0 0-489,7 6-311,7 2 0,14 6 87,10 0 0,16 0-239,8 0 0,7-5-480,7 0 0,-3-4 154,3 4 0,-4-5-397,-1 6 0,2-6 544,3 5 0,-4 1 0,6 4 0</inkml:trace>
  <inkml:trace contextRef="#ctx0" brushRef="#br0">18654 3057 8390,'0'14'0,"0"2"-200,0 2 1,0 13 48,0 11 338,0 13 1,0 5 154,0 7 1,-6-4-56,-4 8 0,2-5-60,-1 6 0,6-1-881,-2-5 666,-3-3 0,7 5 91,-4-6 0,3-9-66,2-10 1,0-8-484,0-12 0,2-4 207,3-9 1,-2-4-496,6-6 0,-6-12 348,2-7 386,3-13 0,-6-11 0,4-7 0</inkml:trace>
  <inkml:trace contextRef="#ctx0" brushRef="#br0">18540 3227 7898,'-1'14'87,"-4"1"1,2 0 296,-7 4 0,1 5-65,-5 9 1,-5-3-578,0 3 0,-5 2 113,5-2 1,-5-1-392,6-8 0,3-1 62,6-9 474,6 4 0,-10-17 0,5 6 0</inkml:trace>
  <inkml:trace contextRef="#ctx0" brushRef="#br0">18683 3256 8354,'14'7'0,"0"6"98,0-3 1,0 2 246,1 2 1,-1 2-301,0 3 1,0 2 283,1 2-329,-1 4 0,0-5 0,0 7 0</inkml:trace>
  <inkml:trace contextRef="#ctx0" brushRef="#br0">18171 1862 8420,'-15'-14'190,"8"0"402,0 6-493,7 2-580,0 6 109,0 0 270,0 6 1,0 3 314,0 10 1,0 4-55,0 5 0,0 2 18,0 3 1,-4 2-140,-1 3 1,-5 1 65,6-5 0,-1-1 27,5-5 0,0-6-214,0-3-47,0-3 1,1-8 142,4-3 0,3-5-18,6-5 0,0-11 17,1-12 1,5-7-289,4-8 1,3 1 79,1-1 0,-4 2-92,0 3 0,-7 5 86,2 9 1,-8 4 27,-1 5 322,-7 1-185,3 6 1,-8 3 91,-2 10 1,-3 5-66,-2 9 0,-2 3 403,6 6 1,0 7-127,5 3 0,0 9 143,0 5 0,0 5-150,0 5 1,5-5-132,0 0 0,4-2-18,-4-8 1,5-1-125,-6-8 1,1-3 163,-5-7 0,0-6-42,0-3 1,-6-3 203,-4-2 0,-7-1-129,-2-4 0,-2-1-200,2-3 1,2-3-106,-7 2 1,7-8-217,-2-6 1,3-3-39,2-1 1,0-5 162,-1 0 0,6-6-1399,0 1 1611,5-2 0,-2-9 0,6-2 0</inkml:trace>
  <inkml:trace contextRef="#ctx0" brushRef="#br0">18853 2431 10189,'0'-14'-338,"0"0"0,0 4-201,0 1 552,0-1 0,0-4 149,0 0 0,6-1 155,4 1-246,3 0 0,7 0 46,4 0-238,9-1 67,-3 8 44,11-6 1,-6 11 7,3-2 0,3 2-3,-3 2 1,-3 0-9,-2 0 0,-3 2 3,-2 2 1,1 3-19,-1 2 1,-4 5-128,-1 1 166,1-1 1,-2 8 21,-3-3 0,2 3 9,-2 6 1,4 1 67,-4-1-73,7 7 1,-9 1 29,7 7 0,-7 0 13,2-1 1,2 6-76,-3-1 0,1 5-11,-4-4 0,4 1 4,0-2 1,0-3-16,-5 4 1,0-3 388,0 3-1256,0-4 960,1 18 0,-1-15 9,0 10 0,-1-3-104,-4 2 1,4 1 157,-4 0 0,2 2-31,-1 2 0,2-1-2,-2 7 1,-2-3 194,1 3-1302,-6-4 1083,10 0 1,-10-5-65,7 4 85,-1 3-83,-1-7 1,5 7-283,-4-3 0,-1 1 281,2 3 1,-1 0-109,5-9 1,1 3 103,-1-7 0,-5 2-15,1 2 1,-1 0 183,5-1 0,1 1-118,-1 0 0,-5 0 135,1 0-5,-1 0-62,6-7 0,-1 4 17,0-7 1,0 7 236,0-2 0,1 3-441,-1 2 1,6-5 68,4 1 1,-2-8-149,2 3 1,-2-2-98,2 1 241,3-3 1,-12 10 6,4-7-20,3 13 0,-6-8-32,3 10 0,-3-8 36,-2-2 0,5-5 102,0 5 0,2-6 163,-2 2 0,-2-6-138,7-4 0,-1 3-21,6-3 1,4 2-36,0-2 20,0-4 79,2-5 0,-5-2-241,3-4-40,-3-2 697,-8-7 1,8-6-667,-6-3 0,6-4 280,-6-1 1,1 0-224,-1 0 0,3-6 46,-4-4 0,-1-4-138,2-5 1,-2-4 61,2-11 0,1-2-102,-6-7 1,5 1-146,-5-1-411,0-6 695,-5 5 0,-5-10-32,1 7 1,-7-8-59,2-2 1,-4 0-3,-1-5 0,0-1-17,0 1 1,0-4 1,0 5 1,0-4 119,0 8-57,-6-9 6,5 13 0,-6-8 286,7 9-135,0-4 19,0 12 0,0 0 70,0 6 0,7 5-237,2-5 1,4 6 22,1-1 1,-1 3-1,-4 2 0,2 1-34,-6 3 29,6-3 405,-10 12-399,6-6 236,-7 13-9,0 2-200,-7 6 1,0 6 9,-8 4 1,-5 9-10,-4 4 0,-8 10 13,-1 5 0,-5 2-14,5-2 0,-3 1-11,7-6 1,-1 5-215,11-5-42,1 1 246,-3-6 0,10-6-1339,-3-3 612,9-3-455,-8-8 228,12-2 1,-6-7 491,7-4 0,7-3 480,2-6 0,10-13 0,3-3 0</inkml:trace>
  <inkml:trace contextRef="#ctx0" brushRef="#br0">21526 5345 8070,'14'-8'268,"-4"2"67,-1 6 1,-4 0 126,4 0 1,-4 2 559,5 2 0,-1 6-348,5 9-287,1 3-212,-1 0 1,5 0-2346,0-3 2170,6-3 0,-9 5 0,4-7 0</inkml:trace>
  <inkml:trace contextRef="#ctx0" brushRef="#br0">18768 5758 8142,'0'14'-802,"0"0"952,-6 0 0,2 7 276,-5 3 0,4 2-270,-4 3 1,-1-1-195,-4 1 1,0-2-392,0-4 208,-1 4-66,-5-5 1,4 0-139,-3-3 1,5-3 424,4-2 0,-9-6 0,4-2 0</inkml:trace>
  <inkml:trace contextRef="#ctx0" brushRef="#br0">18768 5914 8142,'28'-14'-537,"1"0"307,-1 6 0,1 1 205,-1 7 0,-6 0 266,-3 0 1,-3 2-189,-2 3 0,-6 3 13,-3 6 1,-4 2-670,-1 3 275,-6-4 82,-2 12 0,-11-11-204,0 3 450,-6-3 0,3-2 0,-7 0 0</inkml:trace>
  <inkml:trace contextRef="#ctx0" brushRef="#br0">18768 6028 8142,'0'-14'-2,"0"6"0,0 1 182,0 7 1,1 7 90,4 2 0,-3 10 59,2 5 1,3 11 134,-2 7 1,-1 7-84,-4 8 0,0 1 57,0 4 1,5 0-1201,0-1 956,0 1 1,-1-12-173,1 7 0,4-6-307,-4-4 0,6-9-168,-1-5 1,2-9 177,3-5 163,-1-3 111,0-2 0,0-6 0,0-2 0</inkml:trace>
  <inkml:trace contextRef="#ctx0" brushRef="#br0">18327 7421 8365,'-14'9'-761,"0"1"519,-1-1 0,1 6 219,0-1 1,0 5 379,0 0 1,-2 4-231,-3-4 1,3 5-68,-3-5 1,-1 5 71,1-5-30,-7 0 7,11-5 0,-8 0 122,4 0 1,5 1-62,0-1 1,1 0 186,9 0-268,-1 0 1,6 1 14,4-1 1,5 0-6,9 0 0,3 0-1,6 1 0,-1-3-224,-3-2 72,3-4 0,-5-1 47,6 0-797,1-1 532,-1-4 0,-4 0-1100,-1 0 691,1 0 681,-2 0 0,-1 0 0,-7 0 0</inkml:trace>
  <inkml:trace contextRef="#ctx0" brushRef="#br0">18484 7236 8313,'-8'0'-281,"1"0"0,7 6 302,0 4 633,0 3-222,0 7-138,0 9 0,5 4-87,0 9 1,1-1-22,-1 12 1,-4-6 22,4 5 1,1-5-123,-1 6 1,0-8-174,-5 3 0,0-6-330,0-4 263,0-3-28,0-6 0,-5-7-17,0-3 1,-1-5 44,1-5 87,4-2 0,-10-15-82,6-6 1,0-7-105,5-7 1,2-1 132,3 1 0,3-1 5,6 1 1,2 6 207,2 3 43,-2 3-63,11 2 0,-9 6 181,5 3 1,-1 5-170,2 5 1,-3 0 63,-7 9 0,0-3 10,0 8 0,-6 1 131,-3-1 1,-4 2-23,-1-2 0,0-3 51,0 3 1,-1-2-215,-4 2-164,-3-3 81,0 4 1,-4-6-206,2 1 144,-9-7-142,3 4 1,-4-10-334,6 2 0,-1-2 42,1-2 1,6-6-950,4-4 1420,2-9 0,-4-9 0,-2-8 0</inkml:trace>
  <inkml:trace contextRef="#ctx0" brushRef="#br0">18825 7549 7739,'-13'3'-561,"4"7"1,-4 4 1405,3 9 1,3 4-428,-3-3 1,7 6 35,-2-2 1,4 2-256,1-11 0,1 0-33,4-4 0,3-1-84,6 0-122,0-6 63,1-2 1,-1-6-119,0 0 1,-1-6 54,-4-4 1,4-2-87,-4-2 1,-1-2 111,2-3 0,-7-2-119,1-2 1,-2-3 75,-2 7 1,0-4-21,0 4 1,-2-2-218,-2 2 10,2 3 65,-11-4 1,6 12-861,-8 3 677,1 4 1,5 1-415,-1 0 816,7 0 0,-3 6 0,6 2 0</inkml:trace>
  <inkml:trace contextRef="#ctx0" brushRef="#br0">19209 7364 8210,'8'0'0,"-4"0"628,-8 0-190,2 0-158,-11 0 1,5 2 327,-6 2-336,0 4 1,4 7 2,1-1-90,0-6 1,-6 3 32,1-7 0,5 6-153,-1-5 1,7 1 118,-2-1 1,4-2-151,1 6 1,0-4-365,0 5 215,6-1 1,-1 4-207,9-4 253,-3 4 0,10-5 29,-7 6 1,2 0-73,2 0 1,-6 1 85,2-1 0,-5 0-13,1 0 1,-4 0 18,-6 1 1,-2-1 9,-2 0 1,-4 0-223,-6 1 222,-1-1-142,-5 0 1,-2-5-249,-7 1 0,6-2 53,-1 1 0,2-2-838,-2-7 229,4 0 955,12 0 0,1-13 0,7-3 0</inkml:trace>
  <inkml:trace contextRef="#ctx0" brushRef="#br0">19365 7321 8100,'0'15'-165,"0"-1"0,0 0 464,0 0 0,0 2 689,0 3 0,2-3-651,2 3 0,4-5-344,6-4 0,2 1-9,3-7-62,-3 1 200,11-5 0,-5 0-189,6 0-82,-5 0 254,-4 0-28</inkml:trace>
  <inkml:trace contextRef="#ctx0" brushRef="#br0">19421 7769 9190,'-19'21'-288</inkml:trace>
  <inkml:trace contextRef="#ctx0" brushRef="#br0">19393 7800 8761,'-4'5'-61,"-34"37"-270,1-5 331,-4 4 0,7-8 0,-4 7 0,5-1 0,3-4 0,1-4 0</inkml:trace>
  <inkml:trace contextRef="#ctx0" brushRef="#br0">21398 3341 8355,'0'14'-1564,"-6"0"1381,4-6 1,-4 0-232,6-3 311,0-4-35,0 6 138,0-14 0,6 6 0,2-5 0</inkml:trace>
  <inkml:trace contextRef="#ctx0" brushRef="#br0">21412 3312 7278,'-8'-6'7,"2"5"106,6-6 78,0 14-57,0 0 1,0 14 13,0 3 1,0 3 3,0 1 0,5 7 38,0 3 1,-1 3 116,-4 1 1,0 7-32,0 3 1,0 8-89,0 2 0,2-2-263,3-8-404,-4 3 566,6-17 0,-6 8-58,4-13 1,-2-6-53,7-8-533,-7-3 193,3-8 30,-6-2 1,0-9-707,0-6 1192,0-1-432,0-17 1,-5 5-539,1-6 817,-8-7-149,5-1 0,-14-13 1,-1-2-1</inkml:trace>
  <inkml:trace contextRef="#ctx0" brushRef="#br0">21384 3369 7674,'-14'24'520,"-1"0"0,0 1-307,-4 8 1,3-1-22,-3 6 0,3-7-327,2 2 90,6-3-139,-5-1 0,12-7-495,-4-3 506,4-3 173,1-2 0,6-6 0,2-2 0</inkml:trace>
  <inkml:trace contextRef="#ctx0" brushRef="#br0">21384 3369 6509,'0'-8'779,"5"4"-604,-1 8 1,7 0-82,-1 5 0,3 1 11,1 4 3,-6-6-93,4 4 0,-4-4 32,6 6 0,-4-1-100,-1-4 0,-1-1-427,2-3 480,-4-3 0,0 4 0,2-6 0</inkml:trace>
  <inkml:trace contextRef="#ctx0" brushRef="#br0">21398 2545 8373,'-6'8'-521,"-2"-2"309,0-12 161,-5-2 1,7-6 148,-3-1 0,2-4-10,7 0 0,0-1-25,0 1 1,0 2 87,0-7 1,0 0-1,0-4 1,2 4-89,3 0 1,2 1 44,8-6 0,-1 5-99,0 1 1,2 1 93,3-2 1,-2-3-57,7 3 0,0 2-34,4-1 1,1 4-27,-1-5 1,-4 8-2,-1 2 0,-4 0-8,5 4 1,-2 4-3,2 1 1,-2 4 51,-3 1 0,-3 0 26,3 0 1,-4 0-38,0 0 0,-1 6 148,0 3 0,0 4-52,1 1 1,-6 1 13,1-1 0,-1 5 48,5 0 0,-4 6-85,-1-1 1,1 2 36,4 3 0,-2-1-25,-2 1 1,3 4-38,-4 0 1,4 5 31,1-5 1,-1 5-65,-4-5 1,4 7 5,-4-2 0,4 1-120,1-1 1,0 3 86,0-3 1,-4 3-31,-1 2 0,-1-2 72,2-3 0,2 3-40,-2-3 1,-4 3 46,-1 1 0,1 1-39,-1 0 0,5 1 98,-6 3 1,3-2-51,-3 2 1,-1 2-12,7-2 1,-5 1 15,4-6 0,-1 1 3,2 0 1,2-1-17,-2 1 1,-2 0 9,1-1 1,-4 7 119,4 3 0,-4 4-113,4 1 0,-1-5 15,2 0 0,2-6-8,-2 1 1,-2-3 9,1-1 1,-4 1-34,5 3 1,-6-2 30,6 2 1,-5 4 8,4 1 0,-6-2-7,2 2 0,1-4 33,-1 4 0,0-5-37,-5 5 1,4-6-67,1 2 1,5-3 80,-6 3 0,7-4 3,-1 3 0,3 2-36,1-1 1,2-6-15,3-4 0,3 0-128,6 5 1,1 0 114,-1-1 1,0-4 41,1 0 0,-1 2-61,1 7 0,-1-1-77,1 6 1,-3-5 96,-2 5 0,-2-4 10,-3 4 1,-1-6 68,5 1 1,-5 2 14,1-2 1,1 2-46,-1-1 0,6-4-7,-1 3 1,3-2-155,1-3 0,7-5 17,3-4 1,3-3 35,2-2 0,-5 1 72,0-1 1,-2 1-29,2-1 1,-3 5-24,-7 0 0,0 1 5,1-6 1,-1 5 60,1 0 1,-1 2-27,1-2 1,1-3-53,3 3 1,3-4 52,7-5 0,-5 1-162,0-6 1,-2-5 21,2-5 0,1-5 29,-5 0 0,-1-2 4,-5-2 1,-4 0-18,0 0 1,-7-6 102,2-4 1,-3-3-72,-2-1 1,-5-2 48,1-2 1,-1-6-29,6-9 1,-1-4-125,0-5 0,7-4 8,2-6 1,-1 0 20,2-10 1,-2-1-288,2 1 1,3-6 140,-4 2 0,-2-4-93,-2-1 1,-8 3 87,-2 7 1,-5-7-113,0 6 0,-2-1 36,-2-3 0,0 1-81,0-1 0,-2-2 150,-2 6 1,0 12 144,-5 7 1,1 11 179,-1 4 1,-2 6-92,6 8 1,0 4-415,5 1 119,-6 5-756,4-2 831,-4 6-592,6 0 570,0 0 0,5-6 287,-1-4 0,7 2 0,-1-1 0,-2 0 0,1-6 0,-4 6 107,4-1 0,-5 6-107,0-6 0,-1 7 768,2-2-216,-3 4-121,4 1 1,-7 0 10,-4 0 0,-3 6 125,-6 3 1,-2 6-177,-3 4 1,-2-2-120,-2 7 0,-9-1-276,4 6 0,-4 4 99,4 0 1,-1 2-172,1-2 0,6-3 83,3 3 0,4-4-818,6-6 1,-2-7 41,6-6 769,0-7 0,12 3 0,1-6 0</inkml:trace>
  <inkml:trace contextRef="#ctx0" brushRef="#br0">24668 5317 8084,'21'0'0,"-5"0"391,3 0 1,-4 2 592,0 2 0,0 4-261,4 6 0,-3 5-284,3 0 1,2 2-560,-2-2 1,1-3 216,-1 3-97,3-4 0,7-7 0,-1-1 0</inkml:trace>
  <inkml:trace contextRef="#ctx0" brushRef="#br1">5218 4535 8229,'0'-22'-381,"2"8"356,3 9 1,-4 7 16,4 7 1,-3 13 428,-2 16 0,0 9-78,0 6 1,-5 2-191,0 2 0,0-5-64,5 0 0,-4 0-100,-1 5 0,0-2-284,5-3 0,0-4 142,0-10 1,5-10-99,0-9 1,-1-3-93,-4-2 343,0-6 0,7-2 0,1-6 0</inkml:trace>
  <inkml:trace contextRef="#ctx0" brushRef="#br1">5204 4635 8266,'-22'7'692,"1"5"-423,7-8 1,3 9-88,-3 1 1,1 3 86,-10 12 1,-7 3-237,-8 10 1,-3 1 140,-2-1 1,7 0-873,2-5 0,11-5-414,4-13-137,9 0 1249,4-24 0,6-3 0,0-14 0</inkml:trace>
  <inkml:trace contextRef="#ctx0" brushRef="#br1">5361 4592 8266,'14'6'0,"0"-3"0,0 7 0,0 4 667,1 5 0,-1 5-151,0-5 0,-4 6-694,-1-1 1,2 3 177,8 1 0,-3 0 0,4 1 0</inkml:trace>
  <inkml:trace contextRef="#ctx0" brushRef="#br1">8360 4478 8098,'0'-14'-133,"-6"6"0,5 3 513,-4 10 0,3 11-44,2 12 1,0 7-24,0 8 0,0-1-122,0 1 0,0 0-15,0-1 0,0 6-224,0-1 0,0 0 96,0-4 0,0 6-554,0 3 0,-1-4 272,-4-6 0,2-1-124,-7-8 0,1 1-84,-5-6 1,-1-6 441,1-3 0,0-3 0,0-2 0</inkml:trace>
  <inkml:trace contextRef="#ctx0" brushRef="#br1">8289 4691 8098,'-14'13'-122,"0"-3"1,0 7 289,0-3 1,-5 5-109,0 0 1,-5-2-141,5 7 1,0-8-109,5-2 0,4-1-647,1-9 400,6 1 1,4-13 434,13-6 0,1-2 0,4-7 0,1-1 0,-1-5 0,5 3 0,-5 2 0,1 8 0,-1 7 0,2 6 183,2-2 1,3 10-28,-7 4 1,4 4-3,-4 1 0,7 5 159,-3 0 1,4 6 20,2-1-334,-1 3 0,7-5 0,1-2 0</inkml:trace>
  <inkml:trace contextRef="#ctx0" brushRef="#br1">10507 4336 8198,'8'6'0,"-3"4"1,-2 6 177,2 7 0,-2 7 0,5 15 164,-2 2 1,-1 3-137,-5 7 1,0-5-49,0 1 0,0-12-286,0 1 1,0-2 117,0 2 0,2-5-524,2-4 1,-2-3 61,3-2-722,-4-5 1194,-1-9 0,0-21 0,0-8 0</inkml:trace>
  <inkml:trace contextRef="#ctx0" brushRef="#br1">10465 4436 8198,'-7'14'0,"-1"5"-337,-6 0 0,-5 6-338,0-1 0,0 2 708,5 3 0,-5-1 68,0 1 1,5-2-314,5-4 1,4-2 211,-5-7 0,7-6 0,-3 5 0,6-5 0</inkml:trace>
  <inkml:trace contextRef="#ctx0" brushRef="#br1">10365 4677 8198,'33'-27'0,"1"4"0,10 4 116,-2 9 0,6 4 146,-1 6 0,-3 0-124,4 0 1,-4 6 107,-1 4 1,-7 4-247,-3 5 0,4 3 0,-1 6 0</inkml:trace>
  <inkml:trace contextRef="#ctx0" brushRef="#br1">13322 4350 8201,'0'21'0,"-1"7"-205,-4 10 0,4 9 330,-4 6 0,-1-1 473,1 5 0,-5-4-526,6 9 0,-6-7 65,5-7 1,-4-3-595,4-11 1,0-3 0,5-7-185,0-4 1,5-13 640,0-7 0,6-19 0,-3-11 0</inkml:trace>
  <inkml:trace contextRef="#ctx0" brushRef="#br1">13237 4436 8199,'-14'23'-693,"0"1"1,-5 0 563,0 4 0,-2 0-101,2 1 0,2-1 187,-7 1 1,7-6-80,-2 1 0,8-11 122,1 1 0,7-9 0,-3 1 0</inkml:trace>
  <inkml:trace contextRef="#ctx0" brushRef="#br1">13180 4606 8199,'29'-20'-1434,"-1"4"1075,1-3 1,5 5 1007,4 4 0,5 4-120,4 6 1,-2 3-391,2 6 1,0 3-307,-4 11 1,-8 2 166,-12 9 0,-5 2 0,2 7 0</inkml:trace>
  <inkml:trace contextRef="#ctx0" brushRef="#br1">5304 3995 8203,'-13'-14'-95,"4"-1"1,-3 1 216,8 0 0,-6 0 140,6 0 1,-3-2-1,2-3 0,2 3 0,-6-3 1,1-2-26,-2 3 0,-4-6-31,0 5 1,0-5-67,-5 5 0,3-4-201,2 4 1,-5 4 69,0 6 0,-5 6-14,5-2 1,-4 11 105,4 9 1,-5 11-215,5 12 0,-3 14 37,8 5 0,-2 8 294,11-3 1,0-1-129,5-4 0,2-3-42,3-7 0,3-3-124,6-15 0,2-1 102,3-13 1,-2 0-205,7-10 0,-2 0 68,1-5 0,4-13-43,-3-6 0,8-8 46,1-6 1,0-5-282,-5-9 1,1 1 58,-1-6 0,-6 5 141,-3-6 1,-3 14 183,-2 1 0,-4 8-256,-1 6 858,-6 10-488,4 8 0,-7 20 461,0 10 1,-7 14-194,-2 9 1,1 0-43,-1-4 1,1 4-195,-2 1 1,4-6-241,6-4 1,0-8-744,0-1 0,1-7 447,4-8 0,3-1-516,6-4 1,1-2 337,-1-7 1,-2-4 571,-2-5 0,9-7 0,-3-12 0</inkml:trace>
  <inkml:trace contextRef="#ctx0" brushRef="#br1">5488 4137 8263,'0'9'-92,"0"1"0,2-1 1067,3 6 1,-4 0-299,4 4 1,-3-1-968,-2 5 1,6 1 123,4 5 166,-4-1 0,6 0 0,-4 1 0</inkml:trace>
  <inkml:trace contextRef="#ctx0" brushRef="#br1">8105 3725 8222,'-19'-16'0,"0"-3"0,-5 3 97,5-3 0,0 3 0,3 2 193,-3 0 0,3 6-73,-2 3 0,2 4-190,2 1 1,-1 8 146,1 6 0,0 6 34,0 9 1,-1 10 6,1 4 1,6 4 13,4 1 1,2-1-59,2 1 0,0 2-214,0-12 0,5 3-17,-1-13 0,12-2-188,-2-12 1,5-6 69,0-3 0,2-12 77,3-7 0,4-8-166,0-11 0,1-10 19,4-9 0,0 3-110,-4 2 1,1-2 51,-11 1 1,3 2 102,-8 9 0,2 2 34,-11 6 0,-1 7 299,-4 3 37,0 4 0,0 8-146,0 7 0,-4 8 465,-1 11 0,-6 10-217,1 8 0,-1 4 230,2 2 0,2 6-401,7 3 0,2-3-398,3-1 1,9-6 299,10-4 0,9-9 0,3-9 0</inkml:trace>
  <inkml:trace contextRef="#ctx0" brushRef="#br1">8474 3739 8433,'5'28'845,"0"1"1,4 6-303,-4 2 0,4 0-532,-4 1 0,0-7-9,-5 2 1,0-3-145,0-1 0,0-1-20,0 1 0,-6-7 137,-4-3 1,-3-5-34,-1-4 0,3 1 61,-3-7 229,3 1-124,-10-5 501,7 0-384,6-6 1,10 4-249,12-3 0,7 4 27,7 1 0,8 1-168,7 4 1,9-2 163,14 7 0,1-7 0,10 3 0</inkml:trace>
  <inkml:trace contextRef="#ctx0" brushRef="#br1">10479 3696 8247,'-2'-14'123,"-2"0"0,2-2 188,-3-3 1,-1 3 12,1-3 1,-1 8-74,1 2 1,2 6-275,-6-2 0,-1 3 116,-4 2 0,-2 2-75,-3 3 1,3 7 72,-3 7 1,-1 11 37,1-1 1,0 9 41,5-1 1,-1 9-103,1 2 0,5-1-108,-1-4 1,7-7 88,-2-3 0,4-4-206,1-6 1,1-4 101,4-9 0,3-4-17,6-6 0,0-1-26,1-4 0,0-9-68,4-10 1,2-3-15,3-1 0,2-7-141,-2-3 1,1-2-146,-1 3 1,1 2 147,-6 6 1,5 1 87,-5-1 0,-2 3 26,-7 2 1,1 3 159,-6 7 1,-1 5 155,-4-1 518,0 7-129,-6-3 0,0 17-271,-4 3 0,-2 10 244,2-1 1,2 6-133,-1 4 1,6-1-185,-2 6 1,3-5 80,2 5 0,7-7-756,2 2 0,5-7-78,5-3 0,-1-10-357,5 1 1,-5-4 950,1-1 0,3-3 0,0-6 0</inkml:trace>
  <inkml:trace contextRef="#ctx0" brushRef="#br1">10721 3796 8247,'9'-5'388,"1"0"0,-6 1 355,6 4-351,-1 0 1,4 6-126,-4 3 0,2 4-344,-6 1 0,0 5 147,-5 0 0,0 2-119,0-2 1,-6-2-26,-4 7 1,-3-7 0,-1 2 1,2-8-67,2-1-68,-2-7-171,10 9 245,-11-10 0,13 0 90,0-7 0,2 0 102,7 5 0,1 0-4,4 0 1,5 0 60,0 0-38,0 0 1,-5 6-35,0 4 1,-6-2 1,-3 1 1,-3 1-121,-2 4 0,0 5 112,0 0 1,-2 0-560,-3-5 1,-1 5 51,-4 0 469,-2 0 0,4 1 0,-6 2 0</inkml:trace>
  <inkml:trace contextRef="#ctx0" brushRef="#br1">12697 3597 8223,'0'-19'17,"0"0"0,5-5 165,-1 5 0,1 0 87,-5 5 1,0 0 140,0 0-338,0 6 0,-1 1 62,-4 7 0,-3 2-209,-6 3 0,-1 9 330,1 10 1,-5 4-57,0 5 0,0-3 97,5 3 0,0 4-167,0 1 0,6-2 28,3 2 1,3-7-91,2 3 1,0-4-210,0-2 0,7-11-202,2-2 0,4-11 217,1 1 0,2-10-104,3-4 1,-2-12 107,7-7 0,-5-5-276,5-5 0,-5-3 114,4 3 0,-5 2-23,1-2 1,-8 8 200,-2 1 1,-6 7 155,2 8 246,-3 0 0,-2 7-186,0 7 0,-2 13 582,-3 11 0,-3 9-298,-6 5 0,5 1 172,-1-1 0,7 8-151,-2-3 0,4-2-278,1-3 1,6-8-51,4-2 0,2-6-741,2-8 0,2-6 181,3-3 0,3-5-273,7-5 0,-4-4-293,3-10 1,-7-3 373,7-7 1,-4 1 665,0-1 0,3 1 0,-5 0 0</inkml:trace>
  <inkml:trace contextRef="#ctx0" brushRef="#br1">13123 3725 8223,'-1'19'43,"-4"0"1,-1 0 154,-4-5 0,-1 0 363,6 0 1,-4 0-123,4 1 0,-1 4-252,1 0 0,4 0-53,-4-5 0,3 0-223,2 0 1,2-4 104,3-1 0,4-6-239,10 2 1,3-3 50,7-2 1,-1 0 110,1 0 0,-1-7-513,0-2 0,1-4 232,-1-1 0,-6 0-960,-3 0 1302,-3 6 0,-2-11 0,1 3 0</inkml:trace>
  <inkml:trace contextRef="#ctx0" brushRef="#br1">13251 3810 8178,'-8'6'0,"2"2"893,6 6 1,0 9-310,0 5 0,0 13-173,0 11 1,0 11 16,0 8-883,0 7 1,-2-24 0,-2 2 0,0 3-1,0-1 1</inkml:trace>
  <inkml:trace contextRef="#ctx0" brushRef="#br1">19592 4763 8084,'-14'0'148,"0"0"0,0 0 87,0 0 0,4 0 604,1 0-558,6 0 0,-5 0 139,3 0-115,3 0 0,-2 0-56,8 0 1,6 0-43,9 0 0,4 0 43,11 0 0,4 0-80,9 0 1,2 0 17,3 0 1,2 0-119,-7 0 0,0 0-178,-4 0 1,0 0 87,-1 0 1,1-2-27,0-3 1,-1 4 73,1-4 1,-2 3-45,-3 2 1,2-4 60,-7-1 1,-5 0-142,-4 5 1,-7 0-84,2 0-190,-9 0-24,-4 0-638,-6 0-44,0 0 1,-6 0 1074,-4 0 0,-9 6 0,-3 2 0</inkml:trace>
  <inkml:trace contextRef="#ctx0" brushRef="#br1">20289 4563 8055,'0'-7'159,"6"0"502,4 7 0,4 0-172,5 0 1,3 0-330,7 0 0,-1 0 66,1 0 0,-1 5 29,0 0 0,-4 6-174,0-2 0,-7 4 77,2 1 0,-5 0-124,-4 1 1,1-1 89,-6 0 1,-1 0-85,-4 0 1,0 2 52,0 3 0,-8-1-225,-6 5 0,-9 3 37,-15 7 0,-2 3-1489,-12 7 1289,-6 6 0,23-24 1,-2 0-1,-2 4 1,0-1-1</inkml:trace>
  <inkml:trace contextRef="#ctx0" brushRef="#br1">16692 5033 8122,'-14'-10'-386,"0"1"1,-1 4 420,1-5 0,6 6 0,2-4 690,0 1-120,4 3-135,-4 4-418,6 0 1,1 6 166,4 4 0,8 1 4,6-2 0,6 2 78,-1-6 1,9 0-111,5-5 0,3 0-134,1 0 0,6-10 115,-1 1 0,12-12-426,-2 7 0,4 1 209,1 4 1,-8 6-563,2-2 0,-10 3 153,-3 2 0,-7 0-55,-7 0 1,-7 0 508,-3 0 0,-4 0 0,0 0 0</inkml:trace>
  <inkml:trace contextRef="#ctx0" brushRef="#br1">17204 4834 7054,'6'7'-836,"4"1"1203,9-3 0,3-3 12,6 2 0,7 3 181,3-3 0,1 1-147,-1-5 0,2 0-103,-7 0 0,0 5 11,-4 0 0,-3 1-137,-2-1 1,-3-2-181,-7 6 1,-1 1 148,-4 4 1,-3 2-207,-6 3 0,-12 3-183,-7 6 0,-10 6-223,-9-1 1,-1 6-353,-13-1 0,-2-3-763,-8-2 1574,10-3 0,-16-1 0,10-1 0</inkml:trace>
  <inkml:trace contextRef="#ctx0" brushRef="#br1">16934 4322 8243,'-10'-29'0,"1"1"0,4 4-168,-4 1 1,1 5 612,-2-1 1,-2 3-24,2 2 0,-4 6-455,-5 4 0,-3 2 139,-7 2 0,1 6-139,0 4 0,-1 2 95,1 3 0,1-1 224,3 0 0,4 5-163,5 0 1,7 2-62,4-3 0,2 0-72,2 6 0,6-6 111,4 6 1,9-5-226,5 5 0,7-7 141,2 2 0,1-3-262,-6-2 1,-1 0 42,-4 1 0,3-3 20,-7-2 0,-2 2 119,-7-2 1,-3-2 40,-2 1 1,-3 1 156,3 4 1,-10 5-116,-5 0 1,-7 1 221,-2-1 1,-6-3-45,1 3 1,2-5-67,-2-4 1,7 1 65,-2-6-488,3-1 1,3-10-293,4-4 0,6-8-1065,12-6 1647,1-3 0,23-14 0,-3-3 0</inkml:trace>
  <inkml:trace contextRef="#ctx0" brushRef="#br1">17119 4023 8246,'-10'0'-826,"1"0"835,-1 0 1,-4 7 436,0 2 1,1 4 232,4 1-445,-4 0-59,11 0 1,-4 1 153,6-1 1,0 0-47,0 0 0,2-1-271,2-4 0,1 2 81,9-6 1,-3 0-55,8-5 0,3-2-57,2-2 0,1-4-178,-1-7 1,1 0-121,-6-4 1,0 3 144,-4-3 0,-8 3-152,-2 2 1,-5 1 83,-5 4 0,-4 2-226,-10 7 0,-3 2 138,-7 3 0,1 4-60,0 10 0,5-1 387,5 5 0,2-5 0,2 2 0,-1-6 0</inkml:trace>
  <inkml:trace contextRef="#ctx0" brushRef="#br1">20005 4236 8203,'0'-18'-474,"0"-1"0,-2 0 581,-3 4 1,2 0 0,-6-3 300,-2-1 1,-2 0 5,-1 5 1,0 0-54,-1 0 0,0 4-101,-4 1 1,1 6 11,-5-2 1,4 3-46,-5 2 1,7 5-16,-2 0 1,4 6 16,6-2 0,-2 5-310,6 5 1,0-3 111,5 3 1,7 2-54,2-2 0,9 0-45,1-5 1,6 0-138,-1 0 1,-2-1-178,1-4 1,-5 4 174,1-3 0,-4-3-28,0 3 0,-7-5 148,-4 4 0,-2 1 147,-2 4 0,0 0-151,0 0 1,-8 0 145,-6 1 0,0 0-16,-5 4 0,-2-8 88,2 4 1,-1-6-437,1 1 0,3 1 122,-3-7 1,8 1-433,1-5 1,7-6 8,-2-4 609,4-9 0,7-3 0,2-6 0</inkml:trace>
  <inkml:trace contextRef="#ctx0" brushRef="#br1">20047 3995 8203,'15'-14'0,"-1"4"151,0 1 1,0 5 297,1 0 1,-1 2-43,0 2 1,-5 6 199,1 4 1,-7 9-817,2 5 1,-5 2 172,-5 3 0,2 6 36,-7 3 0,-5-4 0,-7 1 0</inkml:trace>
  <inkml:trace contextRef="#ctx0" brushRef="#br1">22678 4734 8043,'-14'-6'0,"-1"-1"-124,1-2 0,0 1-50,0 3 0,1 2 1400,4-6-435,-4 6-439,5-4-194,0 7 219,2 0-254,25-6 1,1 3 34,23-7 0,4 2 2,15-1 1,-2-4-74,6 4 0,1-2-412,4 1 0,0-2 327,0 2 1,-2 4-150,-2 1 0,-10 3-716,-10 2 1,-11 0 409,-7 0 1,-7 2-926,-8 3 1378,-6-4 0,5 12 0,-5-5 0</inkml:trace>
  <inkml:trace contextRef="#ctx0" brushRef="#br1">23190 4450 8043,'-8'-14'-44,"1"-1"0,9 7 223,3 4 0,9 2 288,10 2 0,9 2-332,5 2 1,3 4-266,1 7 0,1-6 171,0 0 1,-2 1 53,-3 4 1,1-1 255,-6-4 1,-6 6-80,-8-1 1,-5 0-126,-4 5 1,-4-2-67,-6 2 1,-8 3-153,-6 7 1,-10-1-75,-14 1 0,-7-1-501,-17 0 0,-4-1-333,-10-3 1,10-3 524,-1-7 0,15-6-363,9-4 817,7-2 0,8-2 0,-1 0 0,1 0 0</inkml:trace>
  <inkml:trace contextRef="#ctx0" brushRef="#br1">23161 3796 8287,'-1'-14'0,"-4"-1"0,2 1-278,-7 0 1,1 6 264,-6 3 0,6-1 455,0 1 0,-1 0-188,-4 5 0,0 0-48,-1 0 1,1 7 157,0 2 0,0 4-116,0 1 0,4 5-159,1 0 1,5 6 97,0-1 0,2 3-270,2 1 0,6-1-69,4-3 1,3 1-97,1-6 0,0 0 32,0-5 0,0-4-63,1-1 210,5 1 0,-4 2 18,3-2 1,-10 2 35,-4-2 1,-3-2-34,-2 1 0,-7 1 164,-2 4 1,-8 0-135,-2 0 0,0 1 10,4-1 1,1-6-475,0-4 0,0-2-84,0-2 142,6 0 0,1-8 424,7-6 0,7-7 0,1-7 0</inkml:trace>
  <inkml:trace contextRef="#ctx0" brushRef="#br1">23360 3568 6678,'5'-9'100,"0"-1"365,-1 7 0,1-2-80,0 10 1,0 3 2,-5 6 1,0 4-138,0 5 1,-2 3-449,-3 12 1,-4 1 196,-10 8 0,-3 4 0,-7 6 0</inkml:trace>
  <inkml:trace contextRef="#ctx0" brushRef="#br2">3356 2303 8504,'-14'0'-1931,"6"3"2025,3 7 0,8 7 0,2 16 481,-2 5 0,3 6-264,-1 9 1,0 5 25,-5 13 0,0 6-486,0 4 0,0-39 0,0 1 275,0 2 1,0 0 0,0-1-1,1 1-50,1 2 0,1 1 0,1-1 0,0 0 97,3 3 1,0 0-1,0-2 1,0 0-43,1 2 1,-1 0 0,0-2 0,0 2-331,0 4 0,0 1 1,0 1-1,0 0 207,1 0 1,-1 2-1,-1 2 1,0 1 68,-1 0 1,0 1 0,1 7 0,-1 1 49,-2 8 0,-2 1 0,1-25 1,0 0-1,-1 0-388,0 27 0,-2 0 0,-1-3 1,-2 2 304,1-26 0,0 2 0,-1-1 0,1 2 0,-1-1 1,0 0-266,1 3 1,0-1-1,0 1 1,-2-1-1,1-1 1,-1 2 311,0 2 0,0 1 0,0-1 0,1-2 0,-1-1 0,0 1-36,-1 2 0,0 1 0,-1-1 0,0-1 0,0 0 1,-1 1-44,0 4 1,0 2 0,0 0 0,1-4-1,1 0 1,-1 0 64,0 1 0,1-1 0,0 0 1,0-4-1,1 0 0,0 0 4,0-1 0,0 1 0,1-1 1,-1 22-1,0-1-85,2-24 1,0 1 0,0-1 0,2 1 0,0 0 0,0 0 40,-1 2 0,1 1 0,-1-1 0,0-3 0,0 0 0,0-1-181,0 25 1,-1-1 0,0-24 0,-1 0 0,0 0 184,1 2 1,0-1 0,0 0-1,-1-1 1,-1 0 0,1-1-63,-3 24 0,0-2 1,0 0-1,-1 0-2,1 1 0,0 0 0,3-3 0,0-1 106,2-5 1,0-1 0,0 0-1,2 0 8,0-3 0,0-2 0,0-2 0,0 0-165,0-2 0,0 0 0,2-3 0,1-1-12,-1-3 0,0 0 0,1-2 1,-1 0 27,-2-2 1,0-2-1,0 35 25,0-12 1,-6-12-309,-4 2 1,-2-16 364,-2-3 1,-1-13-492,1-6 1,0-10 363,0-4 1,-1-6-734,1-9 836,6-12 0,-11-27 0,4-9 0</inkml:trace>
  <inkml:trace contextRef="#ctx0" brushRef="#br2">3612 3526 12124,'-14'-51'-904,"-1"4"1,3 10 904,2 9 1,-2 6 924,2 8-1178,-3 6 345,-1 1 758,6 7-27,-4 0-738,10 0 1,2 0 247,10 0 1,9 7 73,4 2 0,4-1-367,2 2 1,10-3 211,4 3 0,20-2-293,3-3 0,12-5-108,-3 0 1,-34-3 0,1-2 176,-2-4 0,0-1 0,5-1 0,2 0-240,2-3 0,1-1 0,2 1 0,1 0 277,1-1 1,1 1 0,-3 1 0,0-1 18,-5 2 1,1 1 0,4 0 0,1 1 1,2 3 0,-1 0 0,0 0 0,0 0-6,3-1 1,0 2 0,-7 1 0,1 2-17,1 0 1,0 1 0,3-1 0,1 0-20,5 0 0,1 1 0,0-3 0,-1 0-6,-2 3 1,1 0-1,0-3 1,1 0-69,-2 3 1,1-1 0,5-2-1,2-1-332,6 2 0,1-1 0,-2-1 1,-2-1 319,-1 1 0,0-2 0,4-1 1,1-1-36,1 1 0,1-1 0,2 0 1,1 0-19,-1 0 0,0 1 0,1 1 0,0 0-8,-22 2 0,0 0 1,0-1-1,23-3 0,-1-1 38,-25 5 0,0 0 0,0-1 0,23-3 1,0 0-266,-20 3 0,0 1 1,0 0-1,-1 1 0,0 0 1,-1-1 266,0 0 1,-2-1 0,1 1 0,21 0 0,1 1 12,2 0 0,1 1 0,-1-1 0,0 0 25,-24 1 0,0-1 0,-1 0 0,23-2 0,0 0-91,2 0 1,0 0-1,-2-1 1,0 1 147,2 0 1,0 0 0,-2-1 0,0 0 59,-23 2 1,1 0 0,0-1 0,2 2 0,1 0 0,-1 0-24,-1-2 1,1 1-1,-1 0 1,0 0-1,1 1 1,-1 0-36,-2 0 1,1 0-1,0 1 1,3-1-1,1 0 1,1 0-129,-1 1 0,1-1 0,-1 0 0,-1 0 0,0 1 1,0-1 135,-2 0 1,0 0 0,1 1 0,-2-1 0,0 0 0,0 1-53,4-1 1,1 0-1,0 0 1,-2 1 0,-1 0-1,1 0-4,2 0 0,-1 1 0,1 0 0,-4-1 1,0 0-1,0 1-97,2 1 1,1 1-1,-2-1 1,24-3 0,0-1 9,-2 1 1,0 1 0,-6 0-1,0 0 6,-19 1 0,1 0 1,0-1-1,22 0 0,0-1 64,0-2 1,-1 0 0,-1 0-1,-1 0 61,5 0 0,1-1 0,-6-1 0,0-1 13,6 1 0,-1-1 0,-6-1 0,0-1-44,6 2 0,0 1 1,-6-1-1,0-1 109,4 2 0,-1-1 0,-4 2 0,1-1-38,-19 1 0,1 0 0,0 0 0,23-1 0,-1 1 13,-5-1 0,0-1 0,2 0 0,1-1-71,2 2 0,0-1 1,-4 1-1,-1-1-173,-2 3 0,0 0 0,1 1 0,0 0 125,2 1 1,-1 0 0,-3-1 0,0-1-51,-4 3 1,-1-1 0,3-1-1,0 1 2,5 0 0,-1 0 1</inkml:trace>
  <inkml:trace contextRef="#ctx0" brushRef="#br2">17260 1984 8765,'15'-2'-4,"51"-7"-17,1-1 0,1 0 0,0 0 82,-2 0 0,0 1 1,1-1-1,-1 1-14,1 2 0,-1 0 1,-5 0-1,-1 0-18,2 0 1,0-1 0,0-1 0,2-1-26,7 1 1,0-1-1,-4 0 1,-1 0 2,0 0 1,0 1 0,1 0 0,-1 1 10,5-4 0,0 0 0,-1 1 1,-2 0-18,-4-1 1,0 0 0,2 1 0,0 2 74,-4 1 1,0 1-1,0 1 1,0 0-75,3 1 1,-2 0-1,-1-1 1,-2 0 3,-3 1 0,0 0 1,5 1-1,1 0 6,1-1 0,0 1 0,-2 1 0,-1 1 7,-4-3 0,0 1 0,0 1 1,1 1-18,-1-3 1,0 0 0,3 3 0,1 1-1,1-1 1,-1-1 0,2 2 0,-2-1-67,-7 0 1,1-1 0,3 3 0,1-1 62,0-1 0,0-1 0,2 0 1,0 0-93,-4 0 1,-1 1 0,4-1 0,-1 1 55,-2 2 1,0 0 0,1-2-1,1 0 135,0-1 0,0 1 1,0-1-1,-1 1-87,-6 2 0,0 0 0,2 0 0,0-1 1,0-2 0,1 1 0,0 1 0,2 0 0,2-1 0,0 0 0,-2 0 0,-2 2 11,-5 0 0,0 0 0,5-2 1,2-1 43,2 1 0,1-1 0,-4 1 1,0 0-51,-2 1 0,1 2 1,-1-1-1,-1 0-16,-1 0 0,0 0 0,5 0 0,0 0 17,-24 0-7</inkml:trace>
  <inkml:trace contextRef="#ctx0" brushRef="#br2">24454 1517 9909,'8'1'-4,"42"4"-21,-4-1-1,-1 0 210,-1 0 1,-2 1 0,35 3-443,-10 1 1,0 4 218,-5-3 1,0 2 414,-5 2 0,-2-4-254,-3-1 0,2 1-14,-7 4 1,-1-4 605,-8-1 1,1-4-626,-6 4 1,1-1 464,-6 2 0,1 2-556,-1-2 1,-4 2 252,-1 3 1,-1-1-428,2 0 0,1 5 196,-6 0 1,0 5-151,-4-5 0,-3 6 54,-2-1 1,1 4 57,-7 5 1,1-1-13,-5 6 0,5 0 8,0 4 0,-1 1 53,-4 0 0,0-1 28,0 1 0,0 4 83,0 1 0,0 5-121,0-1 1,-1 10 138,-4 4 0,4 9-356,-4 0 1,2 3 259,-2-2 0,2-2-246,-2-34 1,0 0 0,1 3-1,0 0 204,0 2 0,-1 0 0,-1 1 0,-1 1-16,3 1 1,-1-1-1,-1-3 1,-1 0-8,0 3 0,0 1 0,0-1 0,0 1 88,-1-1 0,1 1 1,2-2-1,1 1-44,-1 0 0,1 1 0,1-2 1,1 1 69,-3 0 0,0 1 0,1 0 1,0 1-26,0-1 0,-1-1 0,1 3 0,0 0-23,1 2 0,1 0 0,1-1 0,-1-1-28,-3 2 1,1 0 0,1 4-1,1 1-40,-3-1 1,0 1-1,3-1 1,0 0 17,-3-1 1,0-1 0,3 1 0,-1 1-371,-1 3 1,-1 0 0,3 1-1,1 0 249,-1 2 0,-1 0 1,0-2-1,0 0 37,0-4 1,1 1 0,-1 5 0,0 1 4,0 1 0,1 0 1,1 1-1,0 0 44,-1-3 0,0-1 0,-2 1 1,0-1-7,-1 1 1,0-1-1,2-1 1,0 0-12,1 2 1,-1 0 0,0-2 0,-2 0 1,1-6 1,-1 1 0,-1 3 0,-1 2-40,0 2 1,0-1 0,0-3 0,0-2-80,0-1 0,0-1 1,-3-2-1,-1 0-500,0 1 0,-2-1 0,0-2 0,-2 1 377,-1 1 0,-1 0 0,-3-2 0,-3-1 276,-2-1 0,-2-1 0,-2 0 0,-2-2 0,-1-2 0,-1-1 0,-1 1 0,-1-1 0,-3 1 0</inkml:trace>
  <inkml:trace contextRef="#ctx0" brushRef="#br2">2929 11131 8474,'-28'-20'0,"12"-1"0,7-2 0,5 7 71,4 6 1,8 6-19,7-6 1,0 7 214,9-2 1,1-1-140,8 1 1,4-4-125,5 4 1,14-6 74,5 1 0,9 3-302,6-3 0,-5 1 259,0-6 1,6 0-317,-1-4 1,-32 11-1,1 0 322,2-1 0,0-1 0,2 0 0,-1-1-12,-1 2 1,1-1-1,0-1 1,1-1 7,-2 2 0,1 1 1,7-3-1,1 0-13,3 2 0,0 1 0,-2-1 0,0 0 4,0 0 1,0 1 0,-3 1-1,1 0-272,4-2 0,0 1 0,2 1 0,2 0 278,5 1 1,1 0 0,-5 0-1,-2 0 71,0 0 0,0-1 0,1 1 0,2 0-69,8 0 0,0 0 0,-3-2 0,-1-1-257,2 1 0,1-1 0,1-2 1,2-1 234,-21 5 1,0 0 0,-1 0 0,22-5-1,-1-1-229,3 0 1,2 0 0,-24 4 0,0 1 0,1-1 221,2 1 1,1-1 0,-1 1 0,0 0 0,-1-1-1,1 1-8,-2-1 0,1 0 0,0 1 0,0 1 0,0 0 0,1 0 12,3 0 1,1 0-1,0 1 1,3-1 0,0 1-1,-1 0 7,-1-1 1,-2 0 0,0 0 0,0 1 0,0 0 0,-1 0 28,0 2 1,0 1 0,0-1 0,4-1 0,1 0-1,0-1-30,0 1 0,0 0 1,0-1-1,-1 1 1,0-1-1,0 1 29,0 1 1,-1 1 0,0-1 0,0 0 0,0 1 0,1-1-21,4 0 0,2 0 0,0 1 0,3-1 0,0-1 0,-1 1 5,-4-1 1,0-1-1,0 1 1,3 0 0,1 1-1,0-1-146,-2-2 1,-1 0-1,0 0 1,-1 0 0,0 1-1,0 0 129,4-1 0,1 0 0,0 0 0,2-2 0,0 0 0,-1 0-141,0 2 0,0 1 1,1-2-1,3-2 1,1-1-1,0 1 151,-3 1 1,0 1 0,-1-1 0,-2 0-1,-1-1 1,1 1-54,6 0 0,0 1 0,0-1 0,-7 1 0,-1-1 0,1 1 45,4-1 1,2 1 0,0-1 0,2 1-1,0-1 1,0 1-42,-4-1 1,-1 0 0,2 1 0,-16 3 0,2 0 0,-1 1 0,0-1 24,14-2 0,0 0 1,-1 0-1,-1 1 1,-1-1-1,1 1-3,5-1 0,1 0 1,-2 0-1,-6 1 1,-1-1-1,1 1 5,5 0 0,1 1 0,-1 0 0,0 0 0,-1 1 1,0-1-8,-1-2 1,-2 0 0,2 0 0,5 1 0,0 2 0,0-2 2,0-1 0,-1 0 0,-1 0 0,-2 2 1,-1 1-1,0-1 4,1 0 1,0 0 0,0-1 0,-6 0-1,0 0 1,0 1-108,3-1 1,2 1-1,-1 0 1,4-2-1,0 0 1,-1 0 104,-4 1 1,-1 1 0,1 0 0,4-1 0,2 0-1,-1 0-33,-7 1 1,0 0-1,0-1 1,-3 2-1,1 0 1,-1 0 29,3-1 1,1-1-1,-2 1 1,-2-1-1,-2 1 1,1 0-35,4 1 1,0 0 0,0 1 0,-1-2 0,0-1 0,-1 2 57,-2 2 1,-1 0 0,0 0 0,-32 1-11</inkml:trace>
  <inkml:trace contextRef="#ctx0" brushRef="#br2">19620 9146 7280,'25'-1'17,"33"-1"-12,0-1 0,1 0 0,-1-1 0,4 0 0,-1 0 0,1 0 23,1 0 0,1 1 0,-1 0 0,-1 0 0,-1 1 0,1-1-24,-2 0 0,0 0 1,0 0-1,-3 0 0,-1 0 1,1-1-1,3 0 0,0-1 0,0 0 1,2 0-1,0 1 0,-1-1-10,1 0 0,0 0 1,-1 1-1,0-1 1,1 1-1,-2 0 64,-2 1 0,-2-1 0,1 2 0,2-1 0,0 1 0,0 0-92,-2 2 0,0 0 1,0 0-1,20-2 1,-1-2 71,2 0 0,0-2 1,0 0-1,-1 0-42,2-1 0,-2 0 0,-5 0 0,-1-1 103,-5 2 1,0-2-1,0-1 1,1-1 127,2 1 0,-1-1 1,1 0-1,-2 0-64,-3 0 1,0 1-1,0 1 1,-1 0-59,-6-1 1,-1-1 0,1 0 0,0-1-79,3 2 1,-1-1 0,-6 1 0,-1 0 4,-4 1 1,-1 1-1,0 0 1,-1 0 178,-3 0 0,0 0 1,-1 2-1,-1 0-370,2 0 0,0 1 0,34 1 168,-11-2 0,-2 5-1871,-7 5 1862,-13 3 0,2 3 0,-13 3 0,0 3 0</inkml:trace>
  <inkml:trace contextRef="#ctx0" brushRef="#br1">20019 4976 7723,'0'-8'-2,"0"2"0,0 4 445,0-3-86,0 4-5,0-6-29,0 7 65,0 0-404,6 0 1,-4 2 116,3 3-82,-4 3 1,4 10 43,0 1 1,-1 2-87,-4-2 0,0-2 69,0 7 1,0-2-25,0 2 0,0 3-29,0-4 1,0-1-7,0 2 1,0-2-10,0 2 1,0 1 50,0-6 1,0 6 43,0-1 0,0-2-48,0 2 0,0 0 117,0 4 1,0 1-69,0-1 1,0 5 63,0 0 0,0 7-109,0-2 0,0-12-3</inkml:trace>
  <inkml:trace contextRef="#ctx0" brushRef="#br1">19578 4080 8388,'0'-9'318,"0"-1"1,0 5-106,0-4 0,0 4 134,0-4-58,0 6 167,0-10-221,0 11 1,-1-9 90,-4 7-88,3-1 0,-6 0 164,4 0-244,2 1 5,-10-3 0,8-1-41,-5-6 0,4 5-9,-4-1 1,6 1 55,-2-5 1,-2-1-69,3 1 0,-7 0 46,1 0 0,2-1-116,-1 1 0,-1 2 61,-4 2 1,0-3-168,0 4 1,-2 1-6,-3-1 0,2-1 87,-7-4 1,5 0 11,-5-1 1,0 1-105,-4 0 0,0 3 103,-1-3 0,-6 3-10,-2-8 0,0 3-190,-1 2 0,0-2 57,-4-3 0,4 3 235,0-3 0,5 2-16,-5-2 1,1 3 98,0-3 1,-9-1-114,3 1 0,-12-2-26,3 2 1,-12 3-233,8-3 1,-3-3 256,7-1 1,-2-3-99,7 3 0,-5-4 67,4 3 0,-5 2-68,1-2 0,-9 2 56,0-2 0,-7-2-4,2 2 0,7 2 63,2-2 1,8 5-62,-3-5 0,-6 6 88,-9-6 1,-2 5-72,-2-5 1,0 5-40,0-4 1,4 0-211,1 0 0,4-4 123,-4 3 0,0-7 109,-5-3 1,31 17-1,1 1 2,1 2 1,0 0-8,-3 0 1,3-1 0,-22-18 25,-7 0 0,6 0-28,-6 4 320,-5 1-444,33 13 1,-1 2 0,-1 0-1,0 2 296,-35-13 1,0 5 80,10-4 1,-6 5 158,-3-1-287,-4 3 0,36 9 0,0 0-57,0 0 0,1 0 1,-37-7 130,3 0-150,4-1 1,-1 1-20,-3 0 0,0 0-1,34 7 0,-1-1 0,-33-10-76,35 8 1,2 1-1,-29-15 52,6 5 1,4-6-278,1 1 1,0-1 247,0 1 0,0-1-4,0 6 1,2-5 156,3 5-133,3 0 1,11 5-52,0 0 1,11-1 203,-1 1 0,4 5-446,0-1 1,4 7 413,6-2-1881,-1-2 1494,1-1-1595,6-7 1930,2 1 0,12 0 0,2 0 0</inkml:trace>
  <inkml:trace contextRef="#ctx0" brushRef="#br1">13365 3639 8057,'0'-9'460,"0"-1"0,2 6-42,2-6 0,-2 1 40,3-5 0,1-2-144,-1-3 1,1-2-57,-1-2 1,-4-4 105,4 3 1,-3-3-133,-2-1 0,0-5 123,0-1 0,0-4-108,0 5 0,-2-1 9,-3 0 1,2 3-81,-6-7 1,4 5-142,-4-5 0,4 0-68,-5-5 0,7-1 82,-2-3 1,4-4-44,1-6 1,0 0 43,0 0 1,6 5-148,4 0 0,1 8 84,-2 1 0,4 2 85,-4 8 0,-1 2-62,2 7 0,-7 3 19,2 7-35,-4 0-231,-1 0-94,0 6 207,0 1-1299,0 7 1004,0 0 1,-5 2-834,1 3 1,-1-2 1251,5 6 0,-6 7 0,-2 6 0</inkml:trace>
  <inkml:trace contextRef="#ctx0" brushRef="#br1">11375 3838 8103,'-10'0'0,"1"0"0,-1-6 0,1 3 0,-1-7 0,7 6 211,-2-6 1,4 1-44,1-5 0,0-2 197,0-3 0,6 1-132,4-5 0,9-3 17,4-7 0,4-3-76,2-7 0,1-2-24,3-8 0,11-10-447,-16 26 1,1-2-1,2 0 1,1 1 323,3 0 1,1 0 0,0 3 0,-1 1-103,1-4 0,-1 0 0,-4 6 0,-2 1-151,0-2 1,-1-1 0,18-30 326,-3 2 0,-1 0-68,-4 5 0,-1 2 104,0 3 1,0 3-72,1 6 1,1 2 63,-6 3 1,1-1-94,-6 6 1,-1 0 70,-3 4 0,-4 1-162,-6-1 1,0 6 654,1-1 1,-1 7-799,0-2 1,-4 3 338,-1 2 0,-4 1-789,4 3-562,-6 4 1209,4 6 0,-7 13 0,0 3 0</inkml:trace>
  <inkml:trace contextRef="#ctx0" brushRef="#br1">8958 3483 8082,'-8'-6'0,"-3"3"-94,6-7 0,-1 5-199,1-4 110,3 6 196,-10-10 0,10 5 4,-3-6 0,4 4 75,1 1 1,0 0 306,0-6 0,6 1-6,4 0 0,4-2 15,5-3 0,-2 2-115,7-7 0,-1-1-73,6-8 0,7 1-105,7-6 0,7 0-168,12-4 0,6 2 31,-28 19 1,1-1 0,-1 2-1,0-1-237,5-4 0,0-2 0,0 1 0,0-2 256,2-2 0,1-1 0,5-1 0,1 1 2,8-3 1,0 1-1,-2 1 1,0 0-402,-1 0 0,0 2 1,2 1-1,1 0 400,2-2 0,0 0 0,1 1 1,0 0 26,4-1 1,-1 0 0,-1-1-1,-1-2 24,3-4 1,-1 0 0,-2 4-1,0 0-19,1-2 1,-2 1-1,-8 5 1,-2 0-9,-2 2 0,-1-1 0,-6 2 0,-1 1-135,1 4 1,-2 1 0,-1-2 0,-2 2 340,-3 3 0,0 2 1,30-10 238,-16 7 0,-9 4-313,-10 6 1,-9-2 92,-5 6 1,-8 0-316,-2 5 1,-6 2-443,2 3 1,-8-2 509,-2 6 0,-12 1 0,1 4 0</inkml:trace>
  <inkml:trace contextRef="#ctx0" brushRef="#br1">6214 3753 8152,'-15'-1'-138,"1"-4"1,5-3-211,-1-6 0,7-1 324,-2 1 1,4-2 189,1-2 1,1 0 137,4-6-254,3 1 0,6 1 185,0 3 1,1-2-101,-1 2 1,5-4 183,0 4 1,1-2-73,-1 2 1,2 2 6,2-7 1,9 0-30,-4-4 0,4-1-113,-3 1 0,4-2 10,0-3 0,6 1-172,-1-6 1,10 0 26,4-4 1,9-1-201,6 0 1,-33 22 0,1 0 219,1-1 1,-1 1 0,33-17 65,-6 0 0,4 0 112,-9-4 1,6 4-111,4 0 1,-1 2 142,-28 16 1,0 2 0,34-17 41,0 7 1,0-2-152,-34 13 0,0 0 0,3-1 0,0 0 21,6-3 0,1-1 0,6-2 0,3-1-364,4-1 0,1 0 0,-4 1 0,-1 0 95,-2-1 0,-1 0 1,-1 0-1,0 1 98,6-1 1,0 0-1,-1 1 1,-2 3-45,-1 2 0,-1 2 0,-1-2 0,0 0-127,-3 3 0,0 1 1,1 1-1,2 2 103,-1 0 0,0 2 0,-1 1 0,-1 1 133,-4-3 0,-2 0 0,2 3 0,0-1 107,-3-2 1,-1 1-1,4 1 1,0 1 44,3-3 0,1 0 0,0 2 0,0 1-63,0-3 0,-1 0 0,-2 3 0,0-1-36,-2-1 1,0-1 0,2 0 0,0 0 9,3-2 1,0-1-1,0 1 1,-1 0-69,4 0 0,-1 0 0,-7-3 0,0 0 47,-2 1 1,-1-1-1,-1-2 1,-1 0-42,0 2 1,0 1 0,1 0 0,0 1-131,35-9 0,-2-1 158,-7 6 1,-10 0 103,-10 4 0,-9 6-537,-5 0 1,-9 5 183,-5 0 206,-3 2 0,-9 2 0,0 0 0</inkml:trace>
  <inkml:trace contextRef="#ctx0" brushRef="#br1">12839 526 8307,'-9'-14'-507,"-1"0"1,2-1 328,-1 1 1,-4 5 952,4-1 1,-4 1-260,-1-6 1,4 1-223,1 0 0,-1 5-115,-4-1 1,0 7 39,0-2 1,-5 4-29,0 1 0,0 0-13,5 0 1,-2 6-179,-3 3 0,1 10 137,-5 5 0,-1 5-216,-4 4 1,-1 5 73,1 9 0,-1 0 72,1 10 0,1 3-279,3 11 1,4 0 551,6 0 1,6-4-110,3-1 1,3-7-53,2-3 0,7-11 6,2-12 0,12-9-10,7-5 0,7-5-196,8-5 1,4-4 142,0-10-327,1-9 0,-1-3-373,0-7 1,2-4-189,-1-6 1,1 1-1551,3 5 2316,-3-1 0,-3 1 0,0-1 0,-1 1 0,6 0 0,3-1 0</inkml:trace>
  <inkml:trace contextRef="#ctx0" brushRef="#br1">13095 1109 8109,'-5'-14'-115,"0"-1"0,-1 8 352,1 2 110,4 3 0,-12 4-240,4 3 1,-1 4-62,-4 10 1,1 8-30,-10 6 51,5 6 1,-7-4 214,6 3 1,2 8-115,7-3 1,-1-2-434,6-3 1,2-7 137,8 2 0,3-9-159,6-5 1,5-8 84,0-1 1,5-9-292,-5-1 1,6-8 159,-1-11 1,-2-3-45,1-6 0,-4-1 375,5 1 0,-6-1 0,0 1 0,-3 1 0,-6 3 0,2 4 0,-6 6 0,0-1 0,-5 1 0,0 5 0,0-1 251,-7 7 1,1-2 172,-3 10 1,-2 3 238,6 6 1,-5 0-173,6 1 0,-1 4-86,5 0 0,1 0-115,4-5 1,-2-6-30,7-4 1,1-2-526,8-2 0,-3-2 247,3-2 0,-4-4-245,0-6 1,-1-7 58,0-3 1,0 2-48,0-1 1,-1 4 50,-3-5 1,-4 6 42,-6 0 1,0 2-117,0 2 1,-6 6 121,-4 3 0,1 3-59,-6 2 0,4 2 86,-8 3 0,4 4 2,0 10 0,3-3-54,2 3 0,-1-8-420,6-2 595,1 1 0,5-2 0,4-4 0,3-2 0,6-2 0</inkml:trace>
  <inkml:trace contextRef="#ctx0" brushRef="#br1">13394 1052 8109,'7'6'0,"0"-3"557,-7 7 0,0 6-110,0 7 1,0 4-227,0 2 0,-5-6 46,0 1 1,-1 0-249,1 4 0,4-4 66,-4 0 0,-1-7-51,1 2-607,0-3 411,5-2-178,0-6 1,0-10 136,0-12 1,2-5-378,2-5 1,3-2 210,2 2 1,4-1 36,-4 1 1,2 3 143,-1 7 1,1 5 61,-6-1 538,6 7 0,-10 5-239,4 12 0,-3 2 216,-2 7 1,0 1-177,0 4 0,0-4-47,0 0 0,-5-2-180,0 2 0,0-2-578,5-3 252,0-3-190,0 4-532,0-12 923,0-2 1,0-31 0,0-7 0</inkml:trace>
  <inkml:trace contextRef="#ctx0" brushRef="#br1">13479 1322 8109,'6'-14'0,"4"0"0,2 1 19,3 4 1,0-4 97,4 3 0,-1-2-19,5-2 0,-4-1 93,5 1 0,0 0-325,4 0 1,-6 0 92,-3-1 1,-3 1-228,-2 0 1,-1 4 181,-4 1 0,2 4-352,-6-4 128,0 6 1,-7-4 309,-2 7 0,-4 0 0,-7 0 0</inkml:trace>
  <inkml:trace contextRef="#ctx0" brushRef="#br1">13721 1066 8109,'-8'0'-617,"1"0"613,7 0-11,0 0 282,0 7 1,0-4-75,0 6 0,0 7 155,0 8 1,-1 3-124,-4 1 0,2 0 105,-7 1 1,7 2-128,-2-2 1,4 6 74,1-12 1,0 6-144,0-10 1,6 0-226,4-5 0,2-6-86,3-4 1,4-2 133,-1-2 0,1-11-172,-4-3 1,4-8 83,0 3 0,1-7-128,-1 3 1,-8-4 75,3-2 1,-4 3-214,-1 2 0,2-3 92,-6 3 1,0 4-112,-5 1 467,0 3 1,-2 3-140,-2 4 1,0 3 58,-5 6-15,-1 0 1,-4 0 190,0 0 1,4 6 14,1 3 0,4 3 35,-4-3 1,6 4-93,-2-4 1,3 5 64,2 5 0,0-3 79,0 3 0,0 2-110,0-2 1,2-1-48,3-3 1,3-1 6,6 0 0,0-1-336,0-4 0,0 2 105,1-6 1,-1 0-273,0-5 1,0-2 11,0-3 1,-4-1-130,-1-3 0,-1-4 519,2 4 0,-4-10 0,-6-4 0</inkml:trace>
  <inkml:trace contextRef="#ctx0" brushRef="#br1">13976 1152 8109,'8'6'0,"3"-3"-35,-6 6 1,6-1 155,-1 2 0,2 2 298,3-2 1,-1-2-256,0 1 1,5-1-411,0 2 0,0 1-516,-5-6 574,0 6 1,-1-8-188,-4 6 256,-2-6 0,-7 5 119,0-3 0,0-3 0,0 4 0</inkml:trace>
  <inkml:trace contextRef="#ctx0" brushRef="#br1">14161 1066 7698,'-6'8'294,"-2"10"294,-6-4 1,0 9-280,-1 1 0,-4 3-155,1 1 0,-6 1-351,5-1 1,0-4 137,5 0 0,6-7-372,3 2 0,-1-8 22,1-1-989,0-7 1398,5 3 0,7-6 0,0 0 0</inkml:trace>
  <inkml:trace contextRef="#ctx0" brushRef="#br1">14161 1123 8109,'29'-9'52,"-1"-1"1,-1 2 178,-3-1 0,1-2-53,-6 6 0,5-1-164,-5 1 1,0 3-729,-5-2 1,-5 2 130,1 2-130,-7-6 713,3 4 0,1-11 0,0 6 0</inkml:trace>
  <inkml:trace contextRef="#ctx0" brushRef="#br1">14389 896 8109,'-8'-15'0,"3"1"828,-3 6-435,0 2 1,-4 14 786,2 6-546,-2 7-239,4 13 0,-2 1 152,1 3 0,1 2-139,-2-7 0,4 5 71,6-5 0,2-2-553,2-7 0,11-3 139,8-7 0,10-2-2701,5-2 2636,16-4 0,5-12 0,12-2 0</inkml:trace>
  <inkml:trace contextRef="#ctx0" brushRef="#br1">14588 526 8147,'-6'-8'-1115,"4"2"1126,-4 6 766,-1 0-319,6 0-62,-6 0-137,7 0 211,0 0-367,0-7 1,0 4 143,0-6-151,0 6 9,7-10 1,-4 10-15,6-7 86,-5 7-219,2-3 220,0 0-155,-4 4 50,10-4 0,-8 6-179,5 0 162,-6 0 1,8-2 31,-6-3-20,6 4 0,-8-6 0,7 7 1,-1 0-1,5 0 1,1 0-11,-1 0 0,0 0-63,0 0 0,2 0 63,3 0 1,-12 1-93</inkml:trace>
  <inkml:trace contextRef="#ctx0" brushRef="#br1">17218 2416 14665,'5'10'14,"0"4"-29,4-4 0,-6-1 36,2 6 0,1-6-35,-1 1 1,1-6 6,-1 6 0,-3-5-7,2 4 1,3 1 59,-3 4 1,3 0-47,-2 0 1,-4 0-1,4 1 1,1-1 10,-1 0 1,0 0-17,-5 0 1,4-4 33,1-1-35,0 1 0,-5-1-7,0 1 0,1-7-24,4 2 11,-3-4 3,4-1 149,-6 0-100,0 0-6,0 7 103,6-6 1,-4 7-181,3-3-15,3-4 29,-7 6-229,6-7 171,-7 0 46,0 0-118,0-7 122,0 6 1,0-7-59,0 3-89,0 4-265,0-6 318,0 7-415,0 0 1,-2-4 71,-3-1 108,4 0-285,-6 5-124,7 0 1,0 2-161,0 2 949,0-2 0,7 4 0,1-6 0</inkml:trace>
  <inkml:trace contextRef="#ctx0" brushRef="#br1">22962 1351 24575,'0'0'0</inkml:trace>
  <inkml:trace contextRef="#ctx0" brushRef="#br1">14773 739 8126,'-15'0'-204,"-5"-6"0,4-2 204,2-6 1019,8 6-596,6-5 0,0 10-98,0-6 1,12 4-87,7-5 0,8 6-201,6-6 0,4 7 132,5-2 1,2 4-155,4 1 0,-9 0 7,4 0 0,-8 0-92,3 0 1,-5-2 63,5-3 0,1 2 17,9-6 1,2-1 294,7-4 0,0 5-153,0-1 1,-2 1 71,-3-6 0,0 8-93,-9 2 0,8-2-61,-9 3 0,15 1 3,0 7 1,8-1-156,-4 7 0,1-2-7,-5 1 1,-2 4-37,-3-4 0,-3-1-18,-6 2 1,4-5 107,1 4 1,10-4 4,-1 4 1,3-4 5,-3 4 1,-2-4 172,-3 5 0,2-6-86,-7 6 1,-4-7 84,-5 2 0,1 3-70,9 1 0,-1-1 101,10 2 0,-8-1-74,8 5 0,-5 0-29,0 1 1,-3 0-36,-6 4 1,-2-3 39,-3 3 0,3 2-161,-3-2 0,-2 1 95,2-1 1,5-8-100,4 3 0,5-3 52,-4 4 0,-1-1-20,-4 0 1,-1-1 156,1-4 1,-7 4-129,-3-4 0,2 4-13,-2 1 0,1 2 21,-6 3 1,5-3 19,0 3 1,7-3-7,-2-2 0,-3 5 3,-2 0 0,1 0 7,0-5 1,-1 0 0,-5 0 1,1 4-11,-1-4 0,1 5 0,-1-5-1,-4-4 1,-1 4 1,-1-3 1,2 3 0,3 2 32,-3 3 0,7-3-58,3 2 0,3-2-3,-3-1 1,0 0 20,0 4 1,-3-3-3,7 3 0,-6-3 3,1-2 0,-3 2-1,-2 3 0,-4-3-126,0 3 0,-5-4 109,4 0 0,-4-1-21,5 0 0,-7 0 15,2 0 0,2 1 52,-2-1 0,4 0-36,-4 0 0,5 5 0,-5 0 0,5 0 91,-5-5 0,4 5-80,-4 0 1,5 5 68,-5-5 1,5 6-57,-5-1 0,0 1 93,-5-1 1,0 3-94,0-4 1,5 0-4,0 0 1,0-5 1,-5 1-1,2-2 1,3 2 1,-3-3-100,3 3 1,-3-4 99,-2 0 0,0 0-104,0 4 0,1-3 88,-1 3 0,-2-3-10,-2-2 1,3 5-21,-4 0 96,4 6-74,-5-9 0,4 9-11,-2-6 185,2 7-76,3-11 1,-6 8 2,1-5 1,-1 5-60,5 5 0,0-4-45,1-1 1,-1-4 48,0 5 0,0 0-112,1 4 1,-1-4 84,0 0 0,0-5-14,0 4 0,-1-4-12,-4 5 1,4-5 9,-3 5 1,1-6 132,-2 6 1,4-2-77,-4 2 1,-1 3 34,2-3 0,-6-2-53,6 1 1,-1 1-88,6 4 1,-6 1 52,1-1 1,-6 1-13,6-1 1,-2 1-9,1-1 0,2 1-17,-6-1 0,4 0 13,-4 1 0,5-1 8,-6 1 1,3-1 82,-3 1 0,-2 1-71,3 3 0,1-3 30,-1 3 1,0 2-12,-5-2 0,4 5-2,1-5 1,4 5-9,-4-5 1,2 5-3,-3-5 0,-2 0-7,3-4 1,1 1 10,-1 3 0,4-3-13,-4 3 0,0 3 9,-5 2 0,4 3-1,1 2 0,0 1 1,-5 4 0,0-3-1,0 8 1,0-8 36,0 3 1,0-4 4,0-1 0,0-1-31,0 1 0,1 0 1,4-1 1,-3 1-9,2 0 0,-2-1 12,-2 1 1,5-1-33,0 1 0,-1 0 15,-4-1 1,5-1-7,0-3 1,1 7-20,-1-7 0,-4 6-2,4-6 0,-3 4-13,-2 6 0,0-2 33,0 6 1,4-7 3,1 3 0,0-5-7,-5-6 0,0 4 23,0-3 1,5-3-12,-1-2 1,3-1 3,-3 1 1,0-1-3,5 6 1,-6-5 4,2 5 0,1 0-27,-1 4 1,1 1 17,-1 0 0,-3-1 1,2 1 0,-2-5-3,-2 0 0,2-2 133,2 2 0,-2 1-109,3-5 0,-2 3 7,2-3 1,-2 4-24,6-5 0,-4 5 2,4-5 0,-4 5-6,5-5 0,-6 5 22,6-5 1,-2 2-15,1-2 0,4-3-3,-4 3 0,-1-1 78,2 1 0,-2-3-67,1 3 0,4-3 6,-4-2 0,-1 1-20,2-1 1,-1 5-1,5 1 0,0-1-5,1-5 0,-1 1 22,0-1 0,-4-4-18,-1 0 1,1-2 1,4 1 1,0 3 53,0-7 0,0 4-36,1-4 0,-6 5 4,1-5 1,-1 0-23,5-5 1,1 0 16,-1 0 1,0-4-3,0-1 0,0-1 2,1 2 1,-1 1-42,0-6 1,0 4 30,0-4 1,5 4-34,0-4 0,0 0-4,-4-5 0,-1 0-4,0 0 0,0 0-6,0 0 1,-4 0-53,-1 0-46,1 0 102,4 0 0,-1-2 238,-4-3-102,-2 4 25,-1-12-116,-5 5 0,7-4-10,-3 2-12,-3-2 1,4 4-6,-6-7-132,6 1 0,-3 0 85,7 0 1,-7 0-16,2-1 0,-2 1 43,2 0 1,-4-2 5,4-3 1,-2 3-8,2-3 1,-3 4 3,2 0 1,3 1 28,-3 0 1,3 0-24,-3 0 0,-2-1 0,3 1 0,1 3 1,-1-3 1,-1 3-14,-4-8 1,5 3 10,0 2 1,1-5-41,-1 0 0,-3-2 31,2 2 0,3 2 0,-3-7 0,3 2 53,-3-1 1,-2-3-48,3 7 0,-4-6 125,-1 1 0,5 4-112,0 1 0,0-2 153,-5 2 0,0 0-77,0 5 0,4 0-42,1 0 0,0-2 1,-5-3 0,1 3 0,4-3 1,-3-1-52,2 1 0,-2-6 52,-2 1 1,2-3-57,2-1 0,-2-1 41,3 1 0,1-1-122,-1 1 0,-1 1 63,-4 3 0,0-3-7,0 4 1,5 1 19,0-2 0,0 0-10,-5-4 1,0-1-3,0 1 0,0-1 3,0 1 1,0-2 24,0-3 1,0 1-22,0-6 1,0 2 46,0-2 0,0-1-31,0 5 1,1 1 37,4 5 1,-3-1-35,2 1 0,-2 0-1,-2-1 0,1 1-25,4-1 1,-3 1 28,3-1 1,-4 1 29,-1 0 0,0 1-32,0 3 1,0-6 77,0 6 0,0-4-73,0 9 1,0 0 263,0 5-26,0-1 173,0 1-219,0 6 7,0 2-238,0 6 168,0 0 1,-1 8-222,-4 6 0,-3 8 98,-6 11 0,-1-1-101,1 6 0,-5 0 34,0 5 0,-4-1-134,4 1 1,-2-5-401,2 0 0,5-7 250,0 2 1,1-4-1100,8-5 987,1-4 1,5-7 476,4-4 0,9-15 0,8-10 0</inkml:trace>
  <inkml:trace contextRef="#ctx0" brushRef="#br1">21867 5729 8070,'0'14'578,"0"1"0,2-1 34,3 0 0,-2 0 552,6 1 0,1 3-588,4 1 0,2 0-216,3-4 0,3-1-9,6 0 0,-2 0-49,2 0 0,-6-6-454,11-3 0,-11-2-345,7 2 1,-10-3-606,0 2 1,-5 4 1101,-5 2 0,4 2 0,-5 3 0</inkml:trace>
  <inkml:trace contextRef="#ctx0" brushRef="#br2">21938 5615 8195,'0'-14'64,"-6"0"1,0 0 184,-4 0 0,-1 4 124,7 1 0,-8 6-96,3-2 0,1 3-246,-1 2 1,-1 2 41,-4 3 1,-2 2-65,-3 8 0,3 5 41,-3 4 1,-3 7-148,-1 3 0,2-1 17,2-5 1,3 1 95,2-1 1,1 5 36,4 0 0,3 7-3,6-2 1,1 0 137,4 4 0,4-2-73,10 7 1,-1 2-42,5-1 1,1-6-83,5-4 0,1-8-164,3-1 1,2-9 27,2-10 0,9-6 169,-3-8 1,9-11-116,0-8 0,2-12-61,-2-8 0,-8 4 244,-6-9 1,-6 7-27,1-6 0,-9-2 67,-5 2 0,-5-1-63,-5 6 1,-2-1 138,-7 0 1,-2 5-154,-3 0 0,-4 5 21,-10-5 1,-5 7-382,-9-2 0,-3 9 113,-7 5 1,-6 3-326,-3 2 0,3 4-53,2 1 1,9 4 567,4-4 0,9 1 0,1-2 0,1 4 0</inkml:trace>
  <inkml:trace contextRef="#ctx0" brushRef="#br2">21455 5189 8122,'-6'-14'-271,"-1"4"-2,-2 1 0,-4 1 309,4-2 1,-4-1 302,-1 7 1,3-6-190,-3 5 0,3 1-5,-8 4 1,3 0 76,2 0 1,-5 0-73,0 0 1,0 6-35,5 3 1,-5 6-17,0 4 0,-2-2-22,2 7 0,2-5 13,-7 4 0,7-4-4,-2 5 1,3-5-138,2 5 0,1-1 95,4 6 1,2-1 9,7 1 1,2 5 11,3 4 1,9 3 10,9 2 1,4-2-73,2-3 1,6-3-14,2-7 0,5-7-3,0-7 1,2-1-139,4-9 1,1-5 122,3-9 0,2-9 35,-7-4 1,-4-4 179,-5-2 0,-13 1-125,-1-1 1,-7-4 178,-3 0 1,-6-5-24,-3 5 0,-4 0-105,-1 4 1,-1-4-343,-4 0 1,-8 0 121,-6 5 0,-7-1-227,-3 1 0,-6 6 127,-7 3 0,1 3-1496,3 2 1700,3 6 0,0-5 0,-1 5 0</inkml:trace>
  <inkml:trace contextRef="#ctx0" brushRef="#br2">20716 4322 8122,'-15'-8'0,"1"-3"0,0 6 0,0-4 0,0 4 0,-1 0 0,1 5 0,-5 0 115,0 0 0,-4 0 189,4 0 1,-5 6-114,5 4 0,-5 3-105,5 1 0,-4 6 71,4 4 1,1 9 60,9 5 1,-2 5-67,6 4 0,2 4-1,8 6 1,4-1-272,10 1 0,3 2 205,7 2 0,4 3-329,0 2 0,0-9 165,-4-10 1,4-11-152,0-7 1,6-13 74,-1-12 1,10-10 188,4-8 1,-2-10-32,2-14 0,-7-4 10,-3-11 0,-5 3 242,-9 3 1,-6 1-90,-3-6 0,-5 6 72,-4-2 1,-4-1 23,-6 2 1,0-2-120,0 2 1,-8 2-4,-6-2 1,-8 4-182,-11 6 1,0 3-81,-10 11 1,-3 4-81,-11 9 1,2 6-376,3 8 0,3 4 434,6 6 1,9 2-1795,5 3 1936,7-3 0,11 6 0,-3-3 0,-4 3 0</inkml:trace>
  <inkml:trace contextRef="#ctx0" brushRef="#br0">21071 1820 8052,'0'-15'-183,"-6"1"1,4 5-33,-3-1 222,10 7 0,-2-3 146,7 6 1,-5 0-237,4 0 41,1 0 0,-1 0 49,1 0 0,-6 0-92,6 0 241,-7 0 0,8 6-117,-6 4 0,-1 9 178,-4 4 0,-1 4-46,-4 2 0,4-1-105,-4 0 0,-3 6-27,-2-1 1,4 0 20,1-5 1,4-1-18,1-3-343,0-4 165,0-12 0,6-3 61,4-10 1,-3-4-42,3-10 1,4-8 70,5-6 0,0-2 19,-5 2 0,1 5 4,-1-1 1,-5 2-20,1 8 76,-7 0 20,3 5 80,-6 6 1,0 10-141,0 12 0,-5 3 229,1 12 0,-6 2-55,5 12 1,1 11-1,4 3 1,0 4-119,0 1 1,0-4 9,0 4 1,0 3-251,0 1 1,4-1 69,1 1 0,0-6 23,-5 2 0,0-10 63,0-5 0,0-4 182,0-5 0,-6 1-110,-4-6 0,-2-1 108,-3-8 1,-4-2-40,0-3 1,-6-8 138,1 3 0,-2-4 166,-3-1 0,-4-3-166,0-6 0,0 0 64,4 0 1,1-6-94,-1-3 1,9-9 98,6-1 1,6-8-86,8-1 1,3-7-47,6-7 1,13-7-90,16-4 1,10-7-363,-22 30 0,0-1 0,1-5 1,1 1-20,0 1 0,1 1 0,-1 0 0,1 0 36,28-24 0,0 4-971,-1 5 1,1 2 326,0 13 891,0 0 0,0 3 0,0 3 0,0 5 0,0 1 0</inkml:trace>
  <inkml:trace contextRef="#ctx0" brushRef="#br1">18697 11473 8040,'-8'-7'0,"-3"-1"-70,6-6 0,-1 0-44,1 0 0,2 0 514,-7-1 1,6 1-105,-6 0 1,1 0 121,-6-1 1,-5 1-92,-4 0 0,2 0 48,-2 0 0,-2 4-90,-3 1 0,-2 6-62,7-2 0,2 3 146,-2 2-109,7 0 1,-2 7-371,9 2 0,4 10 108,6 5 0,1 2-140,4 3 1,5 6 48,9 3 1,-2 3-36,7 1 0,-5 7 56,4 3 1,-5-1-60,1 1 0,-3-6 38,-2 1 0,-2-4 75,-2-5 0,-4 1-114,-6-6 1,0 1 97,0-6 0,0 1-24,0-1 1,-1-4 16,-4-1 1,2-5-169,-7 1 1,1-2-10,-5 2 0,-2-3-135,-3 3 0,3-8-532,-3-2 1,-2-6 884,3 2 0,-8-3 0,4-2 0</inkml:trace>
  <inkml:trace contextRef="#ctx0" brushRef="#br1">18114 11956 7967,'1'-9'531,"4"-1"0,3 1-126,6-6 0,2 6-112,3-1 0,5 1-55,9-5 1,5-1-1,9 1 1,-1-2-93,6-2 0,-1 2 77,1-3 1,-5 5-630,-9 4 0,-3 4 342,-7 6 1,-6 0 63,-3 0 0,-3 6 0,-2 2 0</inkml:trace>
  <inkml:trace contextRef="#ctx0" brushRef="#br1">16806 11373 8191,'-14'-20'-73,"1"9"-1,3-4 145,4 4 1,12-1 158,4 2 0,4 4 255,5 6 0,-3 1-97,3 4 1,1 0-429,-1 9 23,0-3 1,-4 14-75,-1-6 0,-6 7 135,-4-3 0,3 4 11,-3 2 1,1-1 56,-5 1 0,-5 4-167,1 0 1,-7 0 81,1-5 0,-1-4-59,2 0 1,-2-7 49,6 2 0,-5-8 33,6-1-168,-1-7 0,5 2 92,0-10 1,11-9-169,3-10 0,5-9 108,0-5 0,2-8-349,2-1 0,3 1 161,-7 8 1,1 5 122,-1 9 1,-8 4 373,3 5-219,-3 7 1,-3 15 123,-3 12 1,-3 14-44,-2 10 0,-2 7 383,-3 12 0,2 2-482,-6 8 0,4 3 458,-5 1 0,7 2-120,-1-3 0,-3-2-191,2 3 0,-1-10 67,1-4 0,4-12 13,-4-7 0,-1-3-47,1-12 0,-4 2-14,4-11 1,-6 0-194,1-5 0,2-1 38,-1-4 0,-1-2-394,-4-7 0,0 0 290,0 0 1,0-7-540,-1-2 1,1-10 248,0-5 1,0-4-175,-1-6 1,6 3-258,0-7 1,5 0 37,0-5 789,2 1 0,2-1 0,0 0 0</inkml:trace>
  <inkml:trace contextRef="#ctx0" brushRef="#br1">17389 11800 8191,'42'0'0,"-4"0"-383,0 0 0,-8 0 181,-1 0 0,-1 0 459,-4 0 1,-4 0-390,-1 0-561,3 0 375,-6 6 0,-2-3 318,-9 7 0,-3-7 0,-15 16 0,-3-4 0</inkml:trace>
  <inkml:trace contextRef="#ctx0" brushRef="#br1">17460 11970 8191,'-14'8'0,"-1"3"858,1-6-450,6 6 0,2-8 160,6 7 1,13-7-139,6 2 1,6-4-442,3-1 0,7-1-33,3-4 0,9-5-75,5-9 0,10 4-1220,4-4 1,7 3 1338,-2 2 0,-3-1 0,-11 1 0</inkml:trace>
  <inkml:trace contextRef="#ctx0" brushRef="#br1">19436 11259 8097,'-14'-7'93,"0"2"0,4 3 215,1 2-94,-1 0 1,-4 7 210,0 2 1,-2 15-224,-3 4 0,2 10-51,-7 0 0,2 5 573,-2 4-536,-3 4 1,11 5 180,-2 1 0,3 0 32,6 0 0,3-2-165,6-3 1,1-4 29,4-10 0,4-4-30,10-5 0,8-7 0,6-3 1,7-10-237,-2-4 0,3-10 0,1-2 0</inkml:trace>
  <inkml:trace contextRef="#ctx0" brushRef="#br1">20047 11359 8105,'-1'-14'0,"-4"-1"0,-1 1 499,-4 0 1,-2 6 14,2 3 0,-4 5-223,-5 5 1,2 5-433,-7 9 1,-4 4 218,-6 10 0,1-3-140,5 4 0,6-6 171,3-4 1,9 1-57,5-6 1,4 0-10,1-5 1,13 4-141,5-4 1,8 3 121,2-7 1,1 2 11,-1 2 0,0-4-82,1-1 1,-1-1 82,1 2 1,-2 2-106,-4-2 1,-2 3 82,-7 1 1,0 0 76,1 0 0,-8 5-36,-2 0 1,-3 2 8,-2-2 0,-7-4-27,-2 4 1,-10-1 6,-5 1 0,2-4-342,-1 4 1,0 2 117,0-2 1,-4-2-512,3-7 1,-1-4 251,1-6 0,4 0-392,5 0 0,3-1 828,2-4 0,4-3 0,6-6 0,0-1 0</inkml:trace>
  <inkml:trace contextRef="#ctx0" brushRef="#br1">19919 11928 8094,'24'0'-57,"0"0"1,-5-5 166,5 0 1,-1-1 208,6 1 0,1-3-6,3-6 0,3 0 130,7-1 0,0-3-249,-1-1 0,-1 0-196,-3 4 0,-3-4-582,-7 1 0,-1 0 389,-3 9 1,-8-4-1222,-7 4 1033,-6 2 1,4-1-69,-7 4 0,-7 2 451,-2-3 0,-10 4 0,-3 1 0</inkml:trace>
  <inkml:trace contextRef="#ctx0" brushRef="#br1">20332 11686 8063,'-14'0'0,"-1"0"378,7 0 519,-4 0-533,10 0 1,1 11 75,5 3 0,3 11 23,-3 4 1,-2 4-102,3 5 1,1 1-404,-1-5 1,6 5 114,-2-1 1,4-3-242,1-2 0,2-5 229,3-4 0,-3 1-1164,3-6 1,-3-6 312,-2-8 0,0-5-216,0-5 1,-1-5 277,-4-8 727,4-5 0,-11-11 0,4-3 0</inkml:trace>
  <inkml:trace contextRef="#ctx0" brushRef="#br1">20474 11899 8041,'-8'-6'641,"2"4"0,7-4-428,4 6 1,0 0-47,9 0 1,-3 0-411,8 0 0,3 0 217,2 0 0,-2-2-232,2-2 0,-5 0 224,4-5 1,-4 4-712,5-4 1,-7 4 744,2-4 0,-3-1 0,-2-4 0</inkml:trace>
  <inkml:trace contextRef="#ctx0" brushRef="#br1">20730 11615 8041,'14'-14'-6,"-4"-1"55,-1 1 1,-4 2 206,4 2 0,-4 4-25,5 6 0,-1 1 177,5 4 1,-4 5-91,-1 8 1,-6 6-139,2 9 0,-2-3 50,2 4 1,-3-4-627,2-2 0,-2 0 62,-2 1 0,5-7 334,-1-3 0,14 3 0,-2 0 0</inkml:trace>
  <inkml:trace contextRef="#ctx0" brushRef="#br1">21185 11856 7870,'8'7'520,"-2"1"-229,-6 6 1,0 0 112,0 0 1,0 2-357,0 3 1,-1-2-323,-4 7 0,2-5 274,-7 5 0,1-7 0,-6 4 0</inkml:trace>
  <inkml:trace contextRef="#ctx0" brushRef="#br1">22052 11174 7909,'-17'-27'-755,"3"4"1,3-3 754,-4 7 0,1 0 0,0 5 0,0 6 0,-1 4 0,0 2 0,-4 2 0,1 8 61,-5 6 1,-1 7 98,-5 7 0,3 5 508,2 0 0,-3 12-300,3-3 0,4 4 196,1-3 0,9 6-89,6 3 1,2 3-222,2 2 1,2-7-68,2-2 0,6-9-142,9-1 0,3-12 53,6-3 1,1-7-175,-1-6 1,7-4-557,3-6 1,3-2 357,2-2 0,6-11-375,3-8 1,1 1 238,0-2 1,0 0 188,-5-4 1,-7-7-1,-6-1 1</inkml:trace>
  <inkml:trace contextRef="#ctx0" brushRef="#br1">22436 11672 6004,'10'0'0,"-1"0"0,-6 6 658,2 3 1,-4 4-141,-1 1 1,0 2-455,0 3 0,-1 3-345,-4 7 0,-1-3-1031,-4-2 1312,-2 3 0,4-5 0,-6 7 0</inkml:trace>
  <inkml:trace contextRef="#ctx0" brushRef="#br1">22976 10918 8023,'-12'-14'0,"2"0"0,2 0-425,4-1 0,2 1-147,-3 0 1672,10 0-713,-3-1 1,10 6-11,-2 0 1,-2 5 386,1 0-616,1 2 31,4 2 0,-2 8-222,-2 6 0,-4 0 137,-6 5 0,-5 3-69,1 2 1,-6 3 24,5 1 0,-4 2-129,4 4 0,-4 0 117,4 4 1,0 3 133,5-3 0,-4 2-9,-1-2 1,0-4-81,5-5 0,6-7-80,4-3 0,3-10 102,1-4 1,5-5-326,0-5 1,1-10-14,-1-14 1,-1-2-46,5-12 0,-1-3 105,2-11 0,1 5-194,-6 0 0,0 11 342,-5-2 0,-6 16-50,-3 4 0,-3 5 81,-2 4 0,0 8-53,0 6 1,-7 9 235,-2 15 1,-9 8 166,0 15 1,3 5 115,6 10 1,1-4-305,-2 4 0,4 1 207,6-1 1,0 1-238,0-2 0,0-2 75,0 2 0,0-4-368,0-5 1,0-7 93,0-7 1,0-13-38,0-2 1,-1-2-14,-4-7 0,-3 2-43,-6-11 0,-1-1-115,1-4 0,-2 5-356,-2 0 1,2 0 351,-3-5 1,3-7-237,2-2 1,1-4-276,4-1 1,-2-5 416,6 0 0,0-5 367,5 6 0,2-1 0,2 4 0,0 1 0,5 0 0,2 4 18,8 1 1,-3 4-19,3-4 0,1 4 250,-1-4 1,8 4-78,2-5 0,5 4 503,9-8 1,4 3-242,1-8 0,-1-2-310,-4 2 0,-2 0-192,-3 5 0,-10 0-353,-9 0 0,-3 1 190,-2 4 0,-1-4-279,-4 3 509,-2 4 0,-7-7 0,0 6 0</inkml:trace>
  <inkml:trace contextRef="#ctx0" brushRef="#br1">23460 11359 8023,'-10'1'220,"1"4"0,6 3-49,-2 6 0,2 7 487,-2 3 1,2 4-206,-7 5 0,7 2-51,-2 3 0,4 1-192,1-5 1,0 3-15,0-3 1,6-6-19,4-4 1,2-8-130,2-2 1,7-2-846,3-7 1,1 0 428,-1-5 1,1 0-847,-6 0 0,0-6 58,-5-4 1155,0-3 0,1-7 0,-1-2 0</inkml:trace>
  <inkml:trace contextRef="#ctx0" brushRef="#br1">23630 11686 8020,'10'0'363,"-1"0"1,1-5-132,4 0 1,5-6-299,0 2 0,6-8-74,-1-2 0,3 0-355,1 4 0,-6 1-113,-3 0 0,2 0 66,-2 0 542,-7 6 0,1-5 0,-5 5 0</inkml:trace>
  <inkml:trace contextRef="#ctx0" brushRef="#br1">23929 11444 8010,'0'-8'0,"1"0"685,4 4-371,-3 2 0,6 2 113,-4 10 1,-2 4-27,3 5 1,-4 3-132,-1 6 1,0 5-336,0 1 0,0 4 122,0-5 1,2 0-883,3-5 1,-2-6 506,6-3 1,1-4 317,4-6 0,0 4 0,0-5 0</inkml:trace>
  <inkml:trace contextRef="#ctx0" brushRef="#br1">24185 10876 7978,'12'1'43,"-2"4"1,3-4 27,-4 4 0,5-2 565,5 2 1,-3-2-186,3 7 0,3-1 32,2 5 0,4 7-29,5 3 0,-1 3 66,6 1 1,-2 7-214,2 3 1,-5 9-89,-9 5 1,-10 5-256,-9 5 1,-18 9 161,3-32 0,-3 2 1,-7 7-1,-3 1-671,-6 3 1,-4 0 0,0 2 0,-3 1 458,-4-1 0,-1 1 86,-1 4 0,1 0 0,1-2 0,1 0 0,-4 4 0,0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12100 8743 8196,'-21'-28'0,"7"6"0,0 3 332,0 3 0,12 6-129,-3 1-364,4 6 1,2-2 147,4 10 0,3-2-104,6 6 0,2-4 131,3 5 0,3-7 34,6 1 1,7 3-188,3-3 176,9 1 0,4-5-100,6 0 0,0 0 47,0 0 0,-2-1 36,-3-4 1,3-3-149,-3-6 1,5 1 215,5 4 1,0-4-70,9 4 1,-5-2 72,5 1 0,-6-1 17,-8 6 0,0-1 13,-1 1 0,6 4-10,0-4 0,6 3 14,-2 2 0,3 0-60,3 0 1,-8 0 17,-2 0 0,-2 0-80,2 0 1,2-4 22,7-1 1,5 0-9,0 5 0,0 0-34,-5 0-1,-5 0-18,1 0 0,5 0-195,9 0 1,-40 0 0,0 0 233,40 0 1,-40-2 0,0-1 118,35-1 1,-1-1-104,-3 5 0,5 0 58,4 0 1,-2 0-38,1 0 1,-1 0 27,2 0 0,-2 0-26,-4 0 0,6 0-29,-36 0 1,0 0 0,-1 0 0,-1 0 20,2 0 1,0 0 0,36 0 15,-6 0 0,6 0-14,-39 0 1,1 0 0,0 2 0,1 1-18,4-1 0,-1 0 1,-3 3-1,-1 0-7,0-3 1,-1 1 0,-1 1 0,0 1-14,0-3 1,-1 1 0,0 2 0,2-1-4,5-1 1,1-1-1,-2 1 1,1-1-2,0-2 0,1 0 0,-1 2 0,-1 0-8,-1 1 1,0-1 0,1 1 0,1-1 5,3-1 1,0-2 0,2-1 0,0-1-11,0 1 1,0-1-1,1-1 1,-1-1-230,-3 3 1,1-1-1,0-2 1,1-1 243,1 1 1,0 1 0,1 0 0,-1 0-4,0-1 1,0 0 0,3 1-1,-1 0 32,-4 0 1,-1-1-1,4-1 1,0 1 3,2 2 0,-1 1 0,-2 0 0,-1-1 0,4 3 1,-1 0 0,-2 0-1,-1 0 4,-2 0 0,1 0 0,5 0 0,1 0-31,1 0 1,0 0 0,0 0-1,1 0 3,-4 0 0,1 0 1,2 0-1,1 0-15,1 0 1,1 0 0,1 1 0,1 0 24,7 1 1,-1 1 0,-7-3 0,-2 1-90,0 2 1,1-1-1,4-1 1,1 0-285,4-1 1,0 0-1,-1 0 1,0 0 321,-4 0 1,0 0 0,2-2-1,0-1 25,-2 1 0,0-1 0,3 0 1,1 1-3,-4 2 1,0 0 0,0 0 0,1 0 9,-1 1 0,0-2 0,0-1 0,0 0 4,4-1 0,1 1 0,0-1 0,-2 0 7,-3 0 0,0 1 0,3 1 0,1-1-14,2-3 1,2 0 0,-2 3 0,-1 1 16,-3-1 0,0-1 0,6 0 0,0 0-13,-3 1 1,0-1 0,2-1 0,0-1-1,-3 2 0,1 1 1,4-1-1,0 0-2,-2 0 0,0 1 1,2 1-1,1 0-1,-6-1 1,1 0 0,5-1 0,1-1 8,-6 2 1,-1 0-1,3-1 1,0 1-1,-2 2 1,0 0 0,-3 0-1,0 0 44,1 0 0,-1 0 0,-1 0 1,1 1-45,6 2 0,-2-1 0,-6-1 0,-3 0-2,-4 1 1,0 1 0,3 0 0,2 0-4,1-1 1,2 1 0,-3 1 0,-1 1-119,-4-2 0,-1-1 0,2 1 0,-2 0 124,-1 0 1,-1-1 0,5-1 0,1-1-3,1 3 0,1-1 1,-5-1-1,0 0 4,-3-1 0,1 0 1,-3 0-1,0 0-3,0 0 1,0 0 0,3 0-1,1 0 53,1 0 1,0 0-1,-5-2 1,0-1-49,-7 1 0,0-1 1,3 1-1,0 0 7,0 2 1,-1 0 0,3-3 0,0 1-38,-5-1 0,0 1 0,-4-1 0,0 1 47,30 2 0,-3 0-226,-11 0 1,1 2-308,-11 3 1,-5-2 469,-9 6 0,-10 1 33,-4 4 0,-9 2 0,-5 3 0,-4 3 0</inkml:trace>
  <inkml:trace contextRef="#ctx0" brushRef="#br0">12384 10591 8083,'6'-8'-429,"4"-3"364,9 7 1,5-1 32,9 5 1,3 0 147,7 0 0,-1 1 222,1 4 1,12-3-105,7 2-357,-23 1 1,2-2-1,2-2 1,0 0 150,4 1 0,1 1 0,0 0 0,0 0-249,-3-1 0,0 1 1,6-1-1,2 0 180,1-1 0,1-2 0,3 1 0,1 0 73,3 0 0,-1 0 0,1 0 0,0 0-46,-1 0 1,1 0-1,2 0 1,1 0-280,6 1 0,1-2 0,-3-1 1,1 0 275,-5 0 1,2-1 0,10-2 0,1-1-307,-2 1 0,0 0 0,1 1 0,1 1 342,-5-2 1,0 0 0,7 1 0,0 0 44,-26 1 0,-1 0 0,1 0 0,26-4 0,0 1-34,-5 1 0,1 1 0,-21 1 0,1 1 0,1 0 9,1 1 1,1-1 0,-1 1 0,-1-2 0,-1 1 0,0 0-15,25 0 0,-1-1 1,-24 1-1,1 0 1,-1 0-14,2 0 0,1 1 1,0-1-1,2 1 1,0 1-1,0-2-7,-1-1 1,0 0 0,0 0 0,-1 1 0,-1 1 0,0-1-6,2-1 0,0 0 1,0 0-1,4 0 0,1 0 1,-1 1-164,-3-1 1,-2 0 0,1-1 0,1 0 0,-1 0 0,1 0 171,-1 0 1,0 1 0,0 0 0,-2 1 0,0 0 0,0 0 13,2 0 0,0 0 0,0 1 0,0 0 0,0 0 0,0 0 32,-1-1 0,-1 1 0,0-1 0,0 1 0,0 1 1,0 0-22,0-2 0,1 0 0,0 1 0,0 0 0,1 1 0,-1 1-107,22 1 0,-1 1 1,-24-3-1,0 1 0,0 1 81,22 2 1,0 1 0,-22-3 0,1-1-1,-1 1 7,-2 1 1,0 0-1,-1 0 1,25 2-1,-1 0-4,-8 2 1,-1 0-1,8 0 1,0-1-19,-2-2 0,-1 1 0,1 1 1,-1 1-10,-4-2 0,-1-1 0,2 2 0,-1-1 6,-4 0 1,-2 0 0,4 1 0,-1-1 0,-4-2 0,-1-1 0,1 1 0,-1 0 30,-6 0 1,-1-1 0,2-2 0,1 1 86,0 2 1,-1-1 0,0-1 0,-1 0-27,-3-1 0,0 0 0,1 0 0,-2 0-31,-3 0 0,-1 0 1,1 0-1,1 0 233,-2 0 0,0 0 0,3 0 1,0 0-282,-5-1 0,0 2 1,1-1-1,0 1-47,29 4 1,-31-4 0,-1 1-88,0 3 1,0 0 0,4-4-1,0 1-512,1 0 1,-1 0 642,-4 3 0,0-2 0,4-3 0,0 0 0,-5 3 0,-2 1 0,38 4 0,-7-1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13962 1621 7987,'0'-19'1526,"0"0"-1270,0 6 0,2 7-237,3 6 83,-4 0 1,10 6-53,-6 4 1,0 9-30,-5 4 0,-7 12-267,-2 8 1,-5 1 32,-5 8 1,1-1-213,-5 1 0,4-3 248,-5-7 1,7-2-80,-2-7 0,8-8-354,1-15 513,7 2 1,-3-13 1,6-4 0,4-4 26,1-15 1,11 2 173,-2-2 0,5-1-111,0 6 0,-2 0 140,7 5 0,-6 1-124,0 4 1,3 2 180,-2 7 1,0 2 189,-5 3-254,0 2 0,-1 14 159,-4 3 1,-2 10-36,-7 9 0,0 0-87,0 4 1,0-3-26,0-1 0,-2-7-182,-3-3 1,4-4 46,-4-5-164,4-4-626,1-12 573,0-2 0,0-17-442,0-3 0,0-11 655,0-4 0,0-5 0,0-9 0</inkml:trace>
  <inkml:trace contextRef="#ctx0" brushRef="#br0">14318 1322 8052,'22'-14'239,"-2"6"54,-5 2 1,-3 17-222,-2 3 1,-2 11 96,-4 4 0,-2 5-269,3 9 0,1 0 115,-1-1 0,1 1-236,-1 0 0,-2-5 118,6-1 0,-5-5-60,0 1 0,3-4-107,-3-6 1,0 3-149,-9-7 1,2 0 159,-7-5 1,-6 0 136,-7 0 1,-4-4 187,-2-1 0,-1-6-93,-3 2 1,-2-3 132,-2-2 1,-3 0-95,7 0 0,6-7 403,8-2 0,8-4-170,1-1 0,9-2 261,1-3 1,9 3-222,15-3 1,3 2-149,16-2 0,-4 2-182,8-7 0,2 5 151,-1-5 0,-1 5-285,-4-4 0,-7 4 44,-3-5 0,-4 12-143,-5-3 173,-4 11 0,-7-1-66,-4 10 0,-4 7 152,-10 7 0,-4 8 15,-10 1 0,-3 2 54,-7 8 0,1 0-69,-1 5 1,1-2 61,-1-3 0,1 0-55,0-10 1,7 2 211,7-11 1,1-5 106,8-4-196,1-7 0,12-3-110,6-9 0,3-6-114,12-4 0,-4 2-85,8-7 1,-3 2 70,-1-1 1,-1-3 125,0 7 0,1 0 0,-1 5 0</inkml:trace>
  <inkml:trace contextRef="#ctx0" brushRef="#br0">14389 2076 8112,'0'28'-167,"5"5"-41,-1 0 1,3 5 580,-3-5-147,-2 1 1,4-6-193,-6 0 0,5-5 24,0-4 0,-1-4-286,-4 0 225,0-8 1,2 0-93,3-7 0,-2-7 132,6-2 0,-5-10-361,0-5 1,4-1 119,2 1 1,-2-2 32,1 2 0,1 2 127,4-2 0,-5 7-45,1-2 1,-1 8 386,5 1 0,1 7-132,-1-2 0,-5 4 230,1 1 1,-2 6-137,1 3 1,2 4-47,-6 1 0,0 1-3,-5-1 1,0 5 99,0 0 1,-7 6 45,-2-1 0,-4-2 60,-1 1 0,0 0-26,0 0 0,-1 3-75,1-8 0,0 1 296,0-4-3591,6-1 2979,-5-6 0,12-21 0,-6-11 0</inkml:trace>
  <inkml:trace contextRef="#ctx0" brushRef="#br0">15071 1208 8087,'8'2'519,"-3"3"1,-4 4-376,-1 10 0,-1 0-128,-4 10 1,-3-4 64,-6 8 1,-5 3-160,0 2 1,-5-8-346,5-1 313,-6-4 1,9 2-282,-3-4 375,4-2 1,7-11-363,3-1 276,3-6 0,4 2 106,3-10 1,9 2-46,10-6 0,-2-3 51,1-7 1,1 4-7,5-4 1,-3 0 6,-2 5 0,-3-4 54,-7 9-79,0 2 127,-6 1 1,-2 12-105,-6 4 0,-1 7 54,-4 2 1,-4 8-45,-10 1 1,1 1 52,-5 4 0,4-3-9,-5-1 1,6-7 17,0-3 0,8-4-214,5 0 71,4-7-139,1-2 1,8-9 129,6-7 0,0 1-88,5-10 0,2 8 62,-2 1 1,4 2-95,-4-1 0,0-2 156,-5 6 0,1 0-11,-1 5 0,-5 0 137,1 0 0,-7 2-97,2 3 0,-5 7 203,-5 7 0,-3 7-56,-6-3 0,0-1-51,-1 2 0,1-2-34,0 2 0,0 1 77,-1-6 1,6-5 28,0-4 16,5-7-239,-2 3 0,12-6 121,4 0 1,2-1-158,3-4 0,0 2 74,4-7 0,-3 1-426,3-5 0,-3-1 168,-2 1 0,-6 5 281,-3-1 0,-4 7 0,-1-3 0</inkml:trace>
  <inkml:trace contextRef="#ctx0" brushRef="#br0">14872 2033 8087,'16'16'-537,"3"3"1,-3-4 523,3 4 1,1 4 272,-1 0 1,0-1-236,-5 2 0,-1-2-49,-4 2 1,4-2-2,-3-3 1,-2-3-132,1 3 0,-4-8-150,4-2 189,-6-6 102,4 4 1,-7-14-27,0-2 0,0-10-7,0-5 1,0 2 58,0-2 1,0 1 142,0-6 1,0 6-68,0-1 1,6 7 172,3-2 1,4 3 364,1 2-397,-6 6 0,10-3 54,-4 6 1,3 0-106,-3 5 1,1 2 27,-1 2 1,-5 4-39,1 7 1,-7 0-125,2 4 0,-4-1 117,-1 5 1,-8 1-229,-6 5 0,-2 4 2,-7 0 0,1 2-146,-2-2 1,-1-5 110,6 1 0,4-2-82,6-9 1,4-5-1512,-4-8 1694,6-4 0,-4-7 0,7-2 0</inkml:trace>
  <inkml:trace contextRef="#ctx0" brushRef="#br0">15356 1834 8134,'22'-22'0,"5"-3"-85,-4 6 1,9-7-113,1 3 0,7-4 638,-3-2 1,5-5-268,0-4 0,-1-2-159,-3 2 0,-5 4-582,-9 5 1,1 7 28,-6 3 538,-6 3 0,0 2 0,-6 0 0</inkml:trace>
  <inkml:trace contextRef="#ctx0" brushRef="#br0">15683 1251 8134,'8'6'-316,"4"2"0,-9 6 1116,7 1 1,-2 5-198,1 4 0,2 11-97,-6 7 1,4 3-201,-4 7 1,0 5-33,-5 4 1,0 2 12,0-1 0,5 3-465,-1 6 0,1 5 213,-5-1 1,0-3-206,0-6 1,0-12-403,0-2 1,0-13 88,0-6-533,0-9 660,0-10 0,0-11-147,0-12 1,0-8 88,0-17 0,0-2 237,0-7 0,-5-6-165,1-3 0,-7-1 342,1 0 0,4 6 0,1 9 0,-1 3 0,1 7 153,0 6-146,-1 8 277,4 7 1,-6 18-44,4 4 0,1 7 433,-7-3 0,2 6-250,-1-1 1,-4 3-198,4 1 1,-6-4-758,-4-1 0,5-1 311,0 2 1,0-3 218,4-7 0,-2 0 0,-3 0 0</inkml:trace>
  <inkml:trace contextRef="#ctx0" brushRef="#br0">15654 1848 8092,'29'-8'747,"-6"2"-431,1 6 1,-2 0-196,2 0 0,3 6 114,-4 4 1,-2 2 8,-2 3 0,-2-1-274,2 0 0,-3 0-388,3 0 1,-8-6-535,-2-3 1,-4 1 951,5-1 0,-7 0 0,3-5 0</inkml:trace>
  <inkml:trace contextRef="#ctx0" brushRef="#br0">15825 1578 8092,'8'-14'0,"9"0"408,-3-1 1,10-4-72,0 0 1,7-6-114,2 1 0,7-2-103,-2-3 1,1 2-171,-1 4 0,-3-4 22,-7 3 1,-1 4 164,-3 1 0,-3 4-1665,-7 6 905,-6-4 622,-2 12 0,-19-6 0,-2 7 0</inkml:trace>
  <inkml:trace contextRef="#ctx0" brushRef="#br0">16052 1194 8203,'0'14'416,"7"2"-76,2 3 1,-1 3 196,1 7 0,-5-1-347,0 1-152,4 5 0,-6-4-26,3 3 0,-2-4 60,1-5 1,-2 1-849,3-6 1,-2-5 457,2-4 0,-2-7 318,6 1 0,1-8 0,4-4 0</inkml:trace>
  <inkml:trace contextRef="#ctx0" brushRef="#br0">16266 1208 8092,'7'0'731,"0"8"-367,-7 7 0,0 0-84,0 9 1,-2 4-46,-3 6 1,-2 5-187,-8-1 1,1-3-398,0-2 0,0 2 282,-1-2 1,-4-2-855,1-7 1,-1-3 919,4-7 0,-5 0 0,-2 0 0</inkml:trace>
  <inkml:trace contextRef="#ctx0" brushRef="#br0">16024 1521 8085,'8'29'32,"4"-1"89,-2 0 1,-2 7 149,1 3 0,-6-2 186,2 2 1,1 0-431,-1 5-16,0-7 1,-3 4-134,2-7 1,-2 0 109,3-4 1,-2-7-607,1-3 486,-2-10 0,9-4-187,-6-10 1,1-9 122,-1-10 0,-2-9-127,7-5 1,-3-3-39,3-2 1,3-4 105,-4 0 1,4-6 271,1 6 0,0 0-17,0 4 0,1 7 449,-1 3 1,0 7-247,0 3 1,0 10 608,1-1 1,-1 9-352,0 0 0,-1 5-30,-4 5 0,2 9-119,-6 10 1,0 3-221,-5 1 0,0 1-231,0-1 1,-5 5 164,0 0 1,-6 2-741,2-2 0,-4-3 369,-1 3 0,-5 2-167,0-2 0,-2-4 133,2-5 1,-1-7-182,-4 2 0,-1-10 560,6-4 0,0-3 0,6-6-121,4-5 1,3 0 120,6-10 0,6-2 237,3 2 0,6-5-105,4 5 0,-2-1 86,7 1 0,-5 3-48,4-3 0,-4 8 17,5 2 0,-7 1-196,2-2 1,-8-1 183,-1 6-252,-7 1 134,3 10 0,-12 4-130,-4 9 0,-4-2 91,-5 7 1,2-1-153,-7 6 0,1-1-13,-6 1 0,1 1-89,-1 3 0,1-3 84,-1 3 0,7-3-139,3-2 0,8-6 407,2-3-166,6-3 0,-2-3 82,10-4 1,2-2-72,8-7 1,-1 0 273,0 0 0,5-7-50,0-2 1,5-4 53,-5-1 1,6-5-50,-1 0 0,-2-5-96,1 5 0,-4-4-90,5 4 0,-5-5 78,5 5 1,-7-5-154,2 6 119,-3-1 0,-3 4-351,-4 1 96,-3 6-170,-6 2 1,-6 6 114,-3 0 1,-4 1 100,-1 4 1,-1 3 257,1 6 1,5 5-147,-1 0 1,2 7 450,-1-3 0,-4 9-167,4 1 0,1 5 218,-2-5 0,3 5-175,-3-5 0,-4 0-110,0-4 0,-1-1-188,-4 1 0,2-3-249,-2-2 0,3-3-352,-3-7 621,-3 0 0,0 0 0,-6 1 0</inkml:trace>
  <inkml:trace contextRef="#ctx0" brushRef="#br0">16379 2104 8040,'21'0'0,"-4"0"0,7 0 0,0 0 409,4 0 1,-6 5-179,-3 0 0,2 4-355,-2-4 0,-5 1-656,-5-1 0,1-4 780,4 4 0,0-3 0,0-2 0</inkml:trace>
  <inkml:trace contextRef="#ctx0" brushRef="#br0">16692 1379 8061,'0'-14'323,"0"0"1,11-1-596,3 1 0,8 0 863,-3 0 1,7-1-195,-3 1 1,4 0-367,2 0 0,-2 0 72,-4-1 1,3 1-242,-8 0 205,1 6-234,-11 2 0,-1 12-64,-7 4 1,-13 13-97,-6 6 1,-6 7-10,-4-3 1,-5 11 70,-4-1 0,-2 3 272,2-3 1,2 4-155,3 0 0,7-6 564,-2-7 0,11-11-220,2-4 0,8-3 150,7-2 1,1-6 114,4-3 0,9-4-146,10-1 1,7-6-277,3-3 1,5-6 162,-1-4 0,3-3-606,2-6 0,-2-5 232,-3 0 1,-4-1-541,-5 6 0,-9 4-72,-5 1-196,-1 5 546,-13-2 0,-2 12 433,-13 3 0,-1 3 0,-4 2 0,-3 0 0,0 0 0</inkml:trace>
  <inkml:trace contextRef="#ctx0" brushRef="#br0">16891 1407 8053,'-8'0'1,"2"0"0,1 7 165,0 2 0,1 9 304,4 1 1,0 6-145,0-1 1,0 7 68,0 2 1,-5 0-209,0-4 1,-1 4-138,1 0 0,4-4 128,-4-6 0,-1-5-121,1 1 1,0-4-45,5 0 1,-2-6-1089,-2 1 461,2-7 0,-4 0 173,6-13 1,1-1-245,4-12 0,-2-1 152,7-4 533,-1-7 0,12-1 0,1-7 0</inkml:trace>
  <inkml:trace contextRef="#ctx0" brushRef="#br0">16948 1393 8028,'6'-8'-332,"-4"4"758,3 8 0,-4 11 647,-1 8 1,5 4-549,0 2 1,-1-1-54,-4 0 1,0-1-229,0-3 1,0 1 148,0-6-381,0 0-646,7-5 1,-4-6-132,6-3 0,-4-11 289,5-9 0,-6 0-450,6-9 1,-5-1 356,4-9 1,-1 4 144,1-3 0,-1-1 424,-3 0 0,-3-2 0,2 8 0,0-4 0,0 8 0,-2 4 151,3 1 0,-2 9 471,1 6-52,-2 2 57,11 2 1,-10 11 16,6 3 1,-4 4 278,5-4 0,-7 5-573,1 0 0,3 5-275,-2-6 0,-1 1-515,-4-4 294,0-7-1415,7 4 858,-6-10 128,12 4 0,-12-8 146,4-2 0,-2-4-352,2-6 0,-3-1 781,2 1 0,-2 0 0,-2 0 0,0 0 0</inkml:trace>
  <inkml:trace contextRef="#ctx0" brushRef="#br0">17175 1336 8028,'-6'21'0,"3"-5"0,-6 3 0,5 3 355,0 1 0,-3 4-50,3 2 0,-1-1-66,5 1 0,-2-1-10,-3 0 1,4-4-377,-4 0 0,4-7-213,1 2 1,0 2 278,0-2 0,0 0-631,0-5 1,-7 0 711,-2 0 0,-4 7 0,-1 1 0</inkml:trace>
  <inkml:trace contextRef="#ctx0" brushRef="#br0">16905 1990 8028,'-8'8'-120,"2"-1"1131,6-7-679,0 0 1,6-7-187,4-2 1,-2 1-1,1-2 0,1 1-26,4-5 0,0 1-222,0 4 131,1-10 0,-1 4-311,0-8 1,0 2 156,1 7 0,-1 0-296,0-1 1,-5 1 140,1 0 1,-5 5-19,4-1 1,-6 5 10,2-4 1,-3 4-136,-2-4 496,0 6-270,0-4 493,-7 7 0,6 2-157,-4 3 1,3 2 535,2 8 0,0 5-202,0 4 1,-1 4 14,-4 5 0,3 1-1,-2 8 1,-4-7-102,-2 8 1,2-4-395,-1 4 0,0-5 55,-6 0 0,1-8-196,0-2 1,0-6 150,-1-8 0,1-1-226,0-3 1,0-4 76,0-6 1,-5 0-15,0 0 1,-2-2 86,2-2 5,3-4 546,-4-7-149,6 1-159,6 6 1,3 2-91,10 6 0,7 0 64,7 0 0,7 0 18,-3 0 1,4-2 93,2-2 1,1 1-7,3-7 0,5 4-76,9-9 1,4 3 9,5-12 0,-3 5-42,-1-4 1,-2-1-116,2-5 0,-4 3 108,-10 2 1,-4-3-78,-5 3 0,-5-3-127,-1-1 1,-5 0-259,1-1 1,-8 1-805,-2-1 1,-1-5 538,2-4 0,1-5-1878,-7-4 2470,1-4 0,-5-18 0,0-4 0</inkml:trace>
  <inkml:trace contextRef="#ctx0" brushRef="#br0">17289 1052 7995,'0'-14'-193,"0"6"565,0 2 1,-1 7-160,-4 4 0,3-2-28,-2 7 0,2-1-23,2 5 1,0 2 33,0 3 0,0 2 37,0 2 1,2 6 18,2-1 0,3 5 14,2 5 1,4 5-248,-4-1 0,-2 3 118,-3 7 1,-2-2-94,-2 2 1,-2-3 74,-2-6 1,-4-5-442,-7 0 0,0-6 205,-4 1 0,-3-10-704,-7-4 1,-4-8 820,0-1 0,-13-7 0,2 3 0</inkml:trace>
  <inkml:trace contextRef="#ctx0" brushRef="#br1">22365 1109 8087,'0'-14'0,"-2"6"600,-2 3-83,2 3-329,-4 2 0,6 8 89,0 7 1,0 7 113,0 11 1,0 3-68,0 7 1,0-2-90,0-3 1,0 3 75,0-3 1,0 1-77,0-1 1,-5-3-104,0-7 0,-1-1 3,1-3 1,2-4-203,-6-5 1,5-6-539,0 1 495,2-7 0,2-3-365,0-10 1,6-10 253,4-9 1,7-12-185,2-11 1,6 2 99,-1-3 0,-2 8-141,2-3 1,-2 10 134,2 5 1,1 5 429,-6 4 1,2 10 463,-2 9 0,-4 4-388,4 1 1,-8 7 276,-1 8 0,-7 5-208,2 9 0,-4 1 79,-1 3 0,-4-2 33,-1 7 0,-5-6-385,6 1 1,-1-3 95,5-1 1,0-3-1009,0-2 1,0-3-1913,0-7 2833,0 0 0,6 0 0,2 0 0</inkml:trace>
  <inkml:trace contextRef="#ctx0" brushRef="#br1">22720 1422 8233,'16'-2'0,"3"-3"0,3 2-383,7-6 0,-1-1 47,1-4 1,-1 6 500,0 3 1,-4-1-166,0 1 0,0-6 0,4 3 0</inkml:trace>
  <inkml:trace contextRef="#ctx0" brushRef="#br1">23559 1180 8019,'0'-16'0,"0"-3"0,0 2 86,0-7 0,0 0 171,0-4 0,-1 4-200,-4 1 1,-3 4 113,-6-5 1,-2 8-227,-3 2 1,0 6 13,-9 8 0,2 2 137,-7 2 1,-3 6 105,-2 9 1,3 3-69,2 6 0,8 6 115,1-1 1,8 0-59,2-5 0,6-1-176,8-3 1,2 1 102,2-6 0,6-2-236,9-7 0,5-4 2,9-6 1,3 0 18,7 0 1,-2-8-261,-3-6 0,1 0-39,-6-5 1,-1 3-47,-8 2 1,-4 0-228,-6 0 686,1 6-133,-1 1 0,-8 14 178,-6 2 1,-6 12-53,-8 7 0,-5 7 508,0 7 0,-7 7 173,3 4 0,-4 8-683,-2 6 0,15-28 1,0 2-9,0 2 1,0-1 0,0-3 0,-1-2 132,-13 30 1,-1-12 303,1-3 1,1-14-79,3-5 0,4-9-36,6-10 0,-1-6-70,1-3 0,5-4-17,-1-1 0,2-11-194,-1-3 0,-2-10 88,6 1 1,-4-9-932,4-1 1,0-7 498,5 2 0,-5-4-653,1-6 1,-1 1 361,5-10 1,1 2-105,4-12 0,3 7 33,6-1 378,13 9 1,3-4 0,13 6 0</inkml:trace>
  <inkml:trace contextRef="#ctx0" brushRef="#br1">23545 1066 8019,'36'-8'-355,"-2"4"1,-4 2 141,-2 2 0,-1 0 1036,-3 0 0,1 8-257,-6 6 1,-2 2-132,-7 8 1,-4 4-213,-6 5 1,0 8-53,0 2 0,-6 0-122,-4 4 1,-1-4 77,2-5 0,-2-4-22,6-5 0,-5-2 291,6-4-325,-1-9 85,5-1 1,0-18 173,0 1 0,0-14-379,0-5 1,6-11 73,4-4 1,2-3-141,3-1 1,3 1 85,1 3 1,7-6-112,-3 6 1,0-5 36,0 10 1,-4 1-478,5 9 0,-7 2-79,2 7 1,-8 1-1302,-1 4 1960,-7 2 0,10 14 0,-6 1 0</inkml:trace>
  <inkml:trace contextRef="#ctx0" brushRef="#br1">24242 1123 7984,'-8'-6'274,"-5"4"1,5-4 34,-6 6 0,-2 0-21,-3 0 0,2 6 81,-7 4 0,1 9-144,-6 4 0,1 3 6,-1-3 0,2 9 8,4-4 1,2 4-151,7-4 0,6-1 105,3-3 0,4 1-370,1-6 0,8-2-55,6-7 0,0 1-140,5-6 0,3-2 100,2-8 0,3-3 45,1-6 1,-4-5-257,-1 0 0,1-6 168,5 1 1,-7-3-170,-3-1 0,1-1 53,-1 1 1,-5 4 438,-4 1 0,-2 5 152,1-1 0,-1 8 421,-3 2 26,-4 6-479,6-4 1,-12 18 449,0 4 0,-1 8-205,1 1 0,2-2-34,-6 2 0,5-2-53,0 2 1,2 1-516,2-6 0,0 0-70,0-5 0,2-1-244,2-4 1,0-3-331,5-6 623,1 0 0,4 0-894,0 0 1143,-6-6 0,5-2 0,-6-6 0</inkml:trace>
  <inkml:trace contextRef="#ctx0" brushRef="#br1">24583 1066 7984,'8'2'0,"-3"3"0,-4 2 404,-1 8 0,0-1 4,0 0 1,0 7-29,0 2 0,-1 4 7,-4 2 1,-3-1-109,-6 0 0,-1 7-169,1 3 1,-2 3 66,-2 2 0,2 3-484,-3-4 0,5-4 294,4-14 0,2-4-343,3-5 253,4-7 0,1-5-63,9-13 0,6-6-236,3-12 1,5-7 144,5-3 1,-4-7-172,-1-3 1,1 1 119,5 4 1,-1 7 304,0 3 1,-4 3-162,0 1 1,-7 9 385,2 5 474,-3 8 9,-2 7 1,-6 6 36,-3 3 1,-4 10-287,-1 5 1,-6 3-97,-3 1 1,-2-1-83,1-3 0,-3 3-305,4-4 1,3-2 105,1-2 1,3-3-132,2-2-85,0-6 1,2-4-184,3-8 0,3-6-166,6-9 0,5-1 198,0-4 1,0-1-27,-5 6 1,0-5 66,0 5 0,5 0 276,0 5 1,0 0-124,-5 0 1,1 6 348,-1 3 40,6 3 0,-4 9 213,3 2 0,-5 4 221,-4 1 0,-4 7-284,-6 2 0,0-1-264,0 2 1,0 6 79,0 8 1,-5-3-682,1-2 1,-1 2 220,5-2 199,0 0 0,-6 2 0,-2 1 0</inkml:trace>
  <inkml:trace contextRef="#ctx0" brushRef="#br1">13365 1024 14326,'-22'-29'-3074,"-3"13"2502,6 7 0,5 6 1141,4 3 1,2 12 0,-1 7 335,4 7 0,3 15-695,2 6 1,0 13 54,0 6 0,8 10-329,-1-36 1,0 1 0,1 3 0,0 0 25,4 1 0,0 0 0,0 6 1,0-1-34,2 0 1,0 0-1,0 2 1,-1 0 59,-1 0 0,0 0 0,-2-2 1,0 0-66,-2 0 1,-2-1 0,1-2-1,-1-2-215,-1-4 0,0-1 0,1 29 95,-6-12 1,0-13-151,0-11 21,0-3 570,0-7 0,0-11-523,0-12 1,0-8 601,0-11 0,0-6-1310,0-13 1,0 3 985,0-12 0,0 6 0,0-8 0</inkml:trace>
  <inkml:trace contextRef="#ctx0" brushRef="#br1">13792 1166 12517,'28'-29'-350,"2"6"242,3-1 1,-1 7 871,6-2 1,8 4-262,10 6 0,14 3-785,11 6 1,-40 0-1,1 0 312,1 0 1,0 0-1,3-3 1,2-1-285,4 0 1,1-1 0,3-1 0,3-1 314,7 1 0,1-2 1,-8-2-1,-1-1-155,-1 0 1,-1-1-1,0 1 1,-1 0 32,-1-1 1,1 0 0,0 0-1,0 0 86,0-2 1,-1 0 0,-1 0-1,-1-1 124,0 1 0,0 0 1,2 0-1,1-1-45,6 1 0,1 0 0,-2 2 0,-1 2 29,-4 0 0,-1 1 1,-3 1-1,-1 2-241,-3 1 0,1 0 1,-1 1-1,0 0 172,3 2 1,0 0 0,1 1 0,1 0-12,-3-1 0,1-1 0,-1 2 1,0 1-116,-4 0 0,0 0 0,1-2 0,1-1-157,3 1 0,0-1 0,-4 0 1,-1 0 19,-1 0 0,-2 1 0,35 1-246,-10-4 0,-15 3 171,-10 2 0,-4 0 470,0 0 0,-3 2-366,-7 3 0,4-2 819,-4 6 0,2-4-643,-11 4 1,0-1 577,-5 2 0,1 2-368,-1-2 1,-5 1 70,1-1 1,-2 2-356,1-2 0,2 4 173,-6 5 0,5 3-173,-6 6 0,6 2 43,-6 4 0,1 2-201,-5 7 0,0 1 81,0 3 1,0 5 155,0 10 0,-6-2-158,-4 6 1,3 7 137,2-33 1,0 0 0,1 2-1,0 0-276,0 1 1,-1-1 0,-1-1 0,1-1 181,2 1 1,1-1 0,-4 32-278,1-1 1,3-1-236,-2-9 0,2-1-277,2-7 0,0 0 93,0-5 799,-6-1 0,-1-3 0,-5 4 0,-3 4 0,-2 3 0</inkml:trace>
  <inkml:trace contextRef="#ctx0" brushRef="#br1">13934 2758 8577,'-14'-6'-492,"-1"4"-290,1-3-487,6 4 1269,2 1 0,19 0 0,9 0 0,16 0 0,20 0 0,18 0 0,-33 0 0,2 0 348,12 0 0,0 0 1,-4 0-1,0 0 34,3 0 0,2 0 0,5 0 0,2 0-476,3-1 0,1 2 1,-1 1-1,0 1 355,-4-1 0,0 0 0,5 0 0,1-1-42,-1-3 0,-1 0 0,3 0 0,-1 1-9,-4-4 0,1 0 1,2 1-1,1-1-68,-4-2 0,0-1 0,1 2 0,-1 0-12,1 1 1,-1 0 0,-4-1 0,1 1-3,-2 3 0,1-1 1,-1-2-1,1-1-94,2 1 0,0 1 0,-4 0 0,0 0-276,-3-1 0,0 1 1,0-1-1,0 0 179,-3-2 0,1 0 0,-3 0 0,0 1-57,-2 1 0,-1 1 1,-5-2-1,-2 1 145,29 0 0,-13-5 154,-10 6 1,-6-1-277,-4 5 1,-3 0 562,-7 0 0,-4 0-528,0 0 0,-7 0 189,2 0 1,-3 0-576,-2 0 1,-4 0-304,-1 0 11,-6 0 1,8-2 260,-6-2 0,0 0-1186,-5-5 1665,-7 0 0,-7-6 0,-8 1 0</inkml:trace>
  <inkml:trace contextRef="#ctx0" brushRef="#br0">15583 10463 6673,'0'15'1983,"5"-1"-1405,0 0 0,4 6-125,-4 4 0,4 3-104,-4 1 1,4 7-102,-4 3 1,0 5 37,-5 4 0,0-1-56,0 6 0,5-1-163,-1 1 0,1 0 148,-5-9 1,2 1 11,2-11 0,-2 3-32,3-7 0,-4 1-968,-1-11 1,0 0 294,0-5 1,0-5-271,0 1-139,0-7 0,-1 3 356,-4-6 1,3-8 530,-2-6 0,2-6 0,2-9 0</inkml:trace>
  <inkml:trace contextRef="#ctx0" brushRef="#br0">15739 10563 8035,'10'-19'369,"-1"0"1,-4 2-60,5 7 0,-1-1-159,5 6 1,2 1 157,3 4 0,2 0 133,2 0 1,11 0-121,-1 0 0,6 0-92,4 0 0,6 0-35,3 0 0,3 0 49,2 0 1,2-7-439,2-2 1,7-4 293,-28 6 0,1 0 1,-1 0-1,0 0-66,5 0 1,0-1 0,-2 1 0,0 0-59,-3 0 1,0 0 0,39-6-64,-3 4 1,-34 2 0,1 1 45,4 1 0,1 1 1,1-2-1,0-1-192,1 0 0,0 0 0,0 0 0,1 0 168,0 0 1,2-1 0,5-1 0,2-2 43,4-1 0,0 0 1,4-1-1,0-1-395,-2 0 0,1 0 1,3 2-1,0 0 393,2 0 1,-1 1-1,-2 0 1,1-1-59,-2 1 0,1-1 1,2-1-1,0 0 43,-2 4 0,0 0 1,-1-1-1,1 1 25,0 1 0,0 1 1,1 0-1,0 0-23,-3 0 0,-1 0 1,2 2-1,1 0-9,0 0 1,0 1 0,-3 2 0,-1-1 13,-1-2 1,0 1-1,3 1 1,0 1 15,4-3 0,0 1 0,-2 1 1,-2 1 34,-3-3 0,0 0 1,1 3-1,1 0-6,5-3 0,0 0 0,-3 3 1,-1-1-187,-3-1 1,0-1-1,0 1 1,1 0 184,-1 0 0,0-1 0,-1-2 0,-1 1 2,0 1 0,-1 0 0,-2-1 0,-1 0 27,-8-1 1,0 0-1,8 0 1,1 1 24,-5 1 0,1 0 0,0 0 0,-1-1 22,-9 4 0,0 0 0,-1-1 0,0 1-127,32 2 1,1 0 131,-1 0 1,-3 0-71,3 0 1,-10 0-3,-4 0 1,-7 0 586,-8 0 0,-1 0-614,-13 0 0,0 5 686,-4-1 1,-2 3-673,-4-3 0,3 0 653,-7 5 0,0-4-651,-5 4 0,-2-4 281,-2 5 1,1-6-296,-6 6 0,-1-1 2,-4 5 1,0 1-12,0-1 0,0 0-83,0 0 0,0 0 79,0 1 1,0 4-24,0 0 1,2 1-46,3-1 1,-2 3 48,6 7 0,-4-1 57,5 1 1,-6 1-21,6 3 0,-7 5 9,2 9 0,1 8-31,-1 7 1,0 4-114,-5-4 1,-5 1-184,0-1 1,-6 1-434,2 3 0,-4 4-1814,-1-4 2563,-1-3 0,4 4 0,-3-4 0,-6 3 0,-6 0 0</inkml:trace>
  <inkml:trace contextRef="#ctx0" brushRef="#br0">16095 11558 8127,'-22'-22'-294,"3"3"0,0 3 251,5 2 1,-4 0 41,9-1 1,2 6 136,3-1 1,-3 6 615,3-6-673,-1 7-9,5-3 0,0 4 130,0-3-96,6 4 1,4-10 141,9 6 1,-2-1-145,7 1 0,6 3 159,8-2 1,3 1-134,1-2 0,1 3-23,0-3 0,6-1 6,3 1 0,9-1-120,6 1 0,12 2-229,-39-1 0,0-1 0,2 2 0,-1 1 259,34-7 0,-2 5-60,3 0 1,-35 0 0,2 1 32,-1 1 1,1 0-1,4-3 1,1 0 63,-1 3 0,0-1 0,-3-1 1,-2-1-49,-2 3 1,0-1 0,3-2 0,1 1 30,1 1 1,0 1 0,3-1 0,1 1 39,1 2 0,-1 0 0,-3 0 0,0 0-48,-3 0 0,-1 0 0,1-2 0,-1-1 34,-1 1 0,-1 0 1,5-1-1,0 1-23,2 2 1,1 0 0,0 0 0,0 0 49,0 0 0,-1 0 0,0-2 1,-1-1-48,-1 1 1,0-1 0,1 1 0,1 0 17,3 2 0,0 0 1,0-2-1,1-1-18,1 1 1,0-1-1,-6 1 1,0 0-13,1 1 1,1 2 0,-2-2 0,1 0-7,5-1 0,0-1 0,1 2 0,0 1-76,2-2 0,-1-1 0,-1 0 1,0 0-286,-3 0 1,-1 1-1,4-1 1,0 0 315,2 0 0,-1 1 0,2 1 0,-1-1-38,-1-3 0,1 0 0,-2 3 0,0-1 47,-4-1 1,1-1-1,4 3 1,1 1 54,0-1 1,-1-1-1,3 0 1,0 0-66,-4 0 1,-2 1 0,-2-1 0,-1 1 161,-1 2 1,0 0-1,0 0 1,0 0-3,7 0 1,1 0 0,-6 0 0,-1 0-187,2 0 1,0 0 0,-4 0-1,0 0 104,1 0 1,0 0-1,1 0 1,1 0 0,3 0 0,0 0 1,-1 0-1,-1 0-85,2 0 0,0 0 0,-3 0 0,-1 0 52,-1 0 0,1 0 0,1 0 0,1 0-14,2 0 1,0 0 0,1 0 0,-1-1 9,-2-2 0,-1 1 0,-4 1 0,-1 0-75,-1-1 1,-1 0 0,38 0-115,1 2 0,-4-5 188,-5 1 1,-8-1-166,-2 5 1,-15 1 41,-4 4 0,-16 3-1211,-3 6 1310,-13 7 0,-5-4 0,-6 7 0,0 0 0</inkml:trace>
  <inkml:trace contextRef="#ctx0" brushRef="#br0">20033 9895 8235,'0'-8'1015,"-6"1"-1061,4 7 135,-4 0 1,6 2 1,0 3 0,6 9 111,4 10 1,-2 10 64,1 9 0,-6 8 8,2 10 1,-3 12-422,-2-31 0,0 1 1,0 5-1,0 2 114,0 4 1,0 1-1,-3 1 1,-1 0 85,0 1 1,-1 0 0,-1 5 0,-1 1-95,0 1 1,0 0 0,0-4 0,0 0 87,0-3 0,0-1 1,0-2-1,-1 0-487,1-2 1,0 0-1,0-3 1,0-1 54,0-7 1,0-2 383,-8 32 0,4-8 0,0-9 0,0-7 0,2-6 0</inkml:trace>
  <inkml:trace contextRef="#ctx0" brushRef="#br0">16564 10449 8302,'-14'0'-412,"6"0"0,-3 8 726,6 6 0,-7 13-92,-3 11 0,0 9-26,-9 5 0,5 8-231,-5 2 1,7 6 229,-2-2 1,3 7-1199,2-2 1115,0-3 1,4-13-164,1-3 1,6-9 58,-2-10 1,3-9-458,2-5 1,2-5 222,3-4 0,-2-6-347,6-8 1,5-11 361,5-8 0,8-12-524,2-8 735,5-6 0,3-1 0,-3 1 0</inkml:trace>
  <inkml:trace contextRef="#ctx0" brushRef="#br0">17033 10406 8302,'22'-22'-554,"-1"2"454,-7 6 1,-4 6 203,-1 3 0,-6 5 273,2 5 0,-3 10-74,-2 14 0,-2 7-145,-3 12 0,-3-3 3,-6 8 1,-2-3-11,-3 2 0,5-3 12,0-6 0,1-2-168,9-3 1,-1-3 22,5-7 1,0-6-387,0-3-854,0-3 589,6-8-42,2-2 1,5-12 674,-4-4 0,4-15 0,-5-5 0</inkml:trace>
  <inkml:trace contextRef="#ctx0" brushRef="#br0">17588 10278 8302,'9'12'0,"1"2"0,-7-3 137,2 8 1,-4 3-14,-1 2 0,0 4 299,0 5 1,0-1-133,0 6 0,-6 1 13,-4 9 0,-2-4-139,-2 3 1,-1 4-134,1 1 0,5 2-14,-1-2 1,2 1-242,-1-5 0,2-7-471,7-8 0,0-9 32,0-5 55,0-10 1,0-4 179,0-10 1,0-4-274,0-10 700,7-10 0,1-7 0,6-7 0</inkml:trace>
  <inkml:trace contextRef="#ctx0" brushRef="#br0">18057 10350 8302,'14'-15'-22,"0"7"150,1 4-38,-1 2 0,-2 10 111,-2 6 0,-4 2-49,-6 8 0,-1 6 105,-4 8 0,2 3-154,-7 1 1,2 1 94,-1 0 1,-4-4-151,4 4 0,3-4 42,1 9 0,-2-9-196,3-1 0,-1-5-35,5 5 0,-5-6 116,0 1 0,1-8-434,4-1 0,0-7-33,0 2-799,0-9 873,0-4 0,0-8-198,0-2 616,0-4 0,6-13 0,2-1 0</inkml:trace>
  <inkml:trace contextRef="#ctx0" brushRef="#br0">18370 10492 8258,'9'0'-692,"1"0"485,-7 0 0,3 1 676,-6 4 0,0 0-52,0 9 1,0-1-214,0 10 1,-1-4-43,-4 5 1,2 0 21,-7 4 0,6 1-50,-6-1 0,7 5 47,-2 0 1,-1 5-167,1-5 1,-6 7 90,2-2 0,1 3-153,-2 2 0,5-2-102,-4-4 0,6 3-97,-2-7 1,-1 0 56,1-4 0,0-7-78,5-3 1,0-3-1056,0-2 899,0-6 1,0-5-377,0-13 799,7 1 0,0-31 0,8 3 0</inkml:trace>
  <inkml:trace contextRef="#ctx0" brushRef="#br0">18697 10378 8258,'8'-14'346,"4"6"0,-10 3-14,3 10 0,-4 8 0,-1 5 0,0 14 13,0 1 0,-1 2-77,-4 3 0,2 0 22,-7 4 1,1 7-39,-5 4 0,4 0-216,1-1 0,-1 2 92,-4-7 1,4 4-100,1-8 0,6-4-248,-2-10 0,3-7-806,2-3 267,0-4 0,2-7 349,3-3 0,-2-10-326,6-4 1,1-15 212,4-4 1,0-15-193,1 0 714,-1-9 0,6 2 0,2-7 0</inkml:trace>
  <inkml:trace contextRef="#ctx0" brushRef="#br0">18953 10321 8213,'23'-9'0,"1"-1"0,-7 7 91,2-2 1,-3 5 132,-2 5 1,-4 0 145,-1 9 1,-5-1-31,0 10 1,3 1-44,-3 4 0,1 2-1,-5 4 0,-6 2-17,-4 7 0,-2 1-281,-3 3 0,0-3 99,-4 4 1,3-4-140,-3-1 1,8-5-266,1 0 1,7-8-426,-2-2 1,2-6-181,-1-8-470,2 1 859,-4-8 0,10-2 180,1-10 1,1-2 342,-1-8 0,-2-5 0,7-4 0,-1-3 0,6-1 0</inkml:trace>
  <inkml:trace contextRef="#ctx0" brushRef="#br0">19493 10151 8213,'14'-8'-318,"0"3"-168,1 3 0,-3 4 756,-2 3 0,-4 3 1016,-6 6 1,0 6-625,0 4 1,-2 3-204,-2 1 0,1 7-195,-7 3 0,1 5-16,-6 4 0,0 4-164,-4 5 0,3 3-168,-3 2 0,3-4-419,2 0 0,0 0 92,-1-5 1,6-3-506,-1-2 1,7-10-1291,-1-9 1543,2-6 0,4-17 663,2-10 0,4-15 0,6-16 0</inkml:trace>
  <inkml:trace contextRef="#ctx0" brushRef="#br0">19948 10122 8199,'8'2'-298,"-3"2"1,1 4 992,-1 7 1,-1 7-188,-4 6 0,-6 8-99,-3 12 1,-6 9-148,-4 9 0,2 8-334,-7 2 1,11-36 0,-2 1 95,-1-3 0,-1-1 0,0 4 0,1 1-175,1-2 1,1 0-1,0-2 1,0 0-417,-15 33 1,6-8 566,-1-11 0,0-3 0,-4-6 0</inkml:trace>
  <inkml:trace contextRef="#ctx0" brushRef="#br0">17204 10662 8394,'-29'7'-709,"6"1"399,-1 6 1,5 5 158,-5 0 0,7 8 415,-2 1 0,5 10 533,4 14 0,-2 2-765,2 12 1,4 0-1357,1 5 1324,4 1 0,1-14 0,0-3 0</inkml:trace>
  <inkml:trace contextRef="#ctx0" brushRef="#br0">15796 11473 11709,'-9'-13'-1872,"-1"4"1815,7 2 618,-3 7 1,6 2 286,0 3-656,0 2 0,0 8 91,0-1 1,0 0 19,0 0 1,1 1-354,4-1 0,-2 0 227,7 0 0,-1-4-190,6-1 0,-1-4 144,0 4 1,5-6-237,0 2 0,8-3 76,1-2 1,5 1-4,5 4 0,5-3-76,0 2 1,-5 0-117,4 0 0,-2-2 63,2 3 0,-4-4 139,0-1 1,0 0-49,5 0 1,6 0-8,3 0 1,9-6-12,6-4 0,-2-2 13,1-2 0,-11 1 76,2 3 0,-5-2 88,0 2 0,4-1 165,-4 2 1,6-2 48,-1 6 1,3-1-137,-8 1 0,-3 3-100,-1-2 1,-6 2 44,-4 2 1,-2 0-114,-2 0 0,-4-5 72,3 1 0,-3-3-167,-2 3 0,-4 2 73,0-3 0,-2 2-87,2-2 87,2 4 1,-10-6 37,3 7-31,-3 0 0,-7 0 26,1 0-22,-7 0 1,3 2 4,-6 3-12,0-4 1,0 12 9,0-4 0,5-1-2,0 2 1,4-1 31,-4 6 1,6 0-35,-1 4 0,-3-1 71,3 5 0,-1-4-78,6 5 0,-1 0-8,0 4 0,-4-4 18,-1 0 0,-1-7-55,1 2 40,4-3 1,-10-4 3,7-2 1,-7-2-248,2-4 258,-4-2 1,4-2-134,0-10 1,-1-2 113,-4-2 0,5-1-204,0 1 0,4-2 41,-4-3 1,1 4 122,-1-4 1,-2 3-7,7 2 0,-5-1-11,4 1 0,-1 0 84,1 0 1,4 0-75,-3-1 0,2 6 94,2-1 1,1 3-62,-1-3 0,0-1 144,0 6 1,0-4-79,1 4 1,4-1 137,0 1 0,1 3-85,-1-2 0,-2 2 24,7 2 0,-6 0-46,0 0 1,3 0-7,-2 0 0,0 0 52,-5 0 1,5 2-46,0 2 0,2-2 28,-2 3 1,1 1-45,4-1 0,3 6-10,-4-2 0,3-1 1,-3 2 1,6-2 5,-1 1 0,2-3 55,8-6 1,0 0 0,5 0 1,4 0 131,0 0 0,2 0-101,-1 0 0,-4-1 98,3-4 1,-7 2-14,-2-7 1,-5 3 77,5-3 1,-5-1-133,5 6 1,-5-6 30,5 2 0,-5 1-47,5-2 0,-5 2 20,5-1 1,-6-4 171,1 4 0,-8-4-112,-1-1 1,-7 0 87,2 0 0,-8-1-225,-1 1 1,-7 0-289,2 0 0,-4-5-192,-1 0 0,-1-6-586,-4 1 1,2 2-102,-7-2 1,1 5 464,-5-5 0,-2 12 621,-3-2 0,-3 2 0,-7-2 0</inkml:trace>
  <inkml:trace contextRef="#ctx0" brushRef="#br0">17972 12141 8192,'0'14'259,"0"0"1,0 7 140,0 2 0,-5 9-44,0 1 1,-7 5-80,-3-5 1,1 5-12,-5-5 0,3 1-65,2-6 0,-3-6-23,3-3 0,-2-3 17,11-2-349,0-6 0,5-3-381,0-10 1,2-11 296,3-12 0,2-2-412,8-8 0,5-5 254,4-4 1,1-2 105,-1 1 0,1 9 128,-6-4 1,2 12 132,-2 2 0,-4 7 64,4 8 395,-3 6 1,-2 2 354,1 6 1,-1 1-360,0 4 1,-4 5 347,-1 8 0,-4 6-215,4 9 1,-6 4-20,2 5 1,-3 6-281,-2-1 1,0 2-176,0-2 1,0-7-319,0 3 1,1-10-1523,4 0 1755,-3 3 0,10-6 0,-4 5 0</inkml:trace>
  <inkml:trace contextRef="#ctx0" brushRef="#br0">21199 9113 7997,'-6'-14'0,"4"4"-53,-3 1 0,2-1-284,-1-4 772,2 6 771,-4-5-981,6 12 0,0-4-145,0 10 0,-2 4 264,-3 10-225,4 10 0,-12 15-23,4 13 1,-4-5-81,-1 5 0,0-4-52,-1 4 0,1-6 86,0-4 0,0-4-403,-1-5 0,1 1 154,0-6 0,1-1-1004,4-8 148,-4 3-36,5-12 1091,0 0 0,-4-22 0,4-9 0</inkml:trace>
  <inkml:trace contextRef="#ctx0" brushRef="#br0">20915 9468 7997,'0'21'29,"0"6"-15,0 6 1,0 13 580,0 1 0,-2 8-150,-3 7 1,4-4-182,-4 4 0,-1-10-38,1-5 0,0-9-238,5-5 1,5-9 78,0-5 1,11-9-281,-2-6 0,5-8 87,0-6 1,1-9-36,4-5 1,1-7-507,-6-2 1,0 1 280,-5 8 0,-1 4 386,-4 6 0,4-1 0,-5 1 0</inkml:trace>
  <inkml:trace contextRef="#ctx0" brushRef="#br0">20559 10392 7949,'-6'14'0,"4"2"-206,-2 3 1,0 5 328,0 9 0,2-1 376,-3 6 1,-1-1-195,1 6 0,-1 0-122,1-1 1,4-4-86,-4 0 0,3-8-137,2-1 1,0-7 34,0-8-11,0 0 67,0-6 1,0-3-185,0-10 1,0-9-140,0-10 0,0-9 126,0-5 0,7-8-187,2-1 0,2-5 121,-1 4 0,2-4 73,-2 5 0,3 6 133,1 8 1,-2 9 193,-2 5 1,2 10-87,-2 4 0,-2 11 183,1 8 1,-4 8 71,5 12 1,-7 2-109,1 7 0,-2 1-209,-2 3 1,0-3 98,0 4 0,0-9-274,0-1 1,0-8-260,0-1 1,0-7-1071,0-8 1463,0-6 0,0-8 0,0-8 0</inkml:trace>
  <inkml:trace contextRef="#ctx0" brushRef="#br0">20744 10620 7949,'14'0'0,"7"0"321,3 0 1,4 0-21,5 0 1,-3-2-56,3-3 1,1-1 196,-6-3-759,4-4 0,-17 7-407,4-4 100,-9 4 0,-5 6 623,-10 0 0,-3-7 0,-6 0 0</inkml:trace>
  <inkml:trace contextRef="#ctx0" brushRef="#br0">20858 10392 7949,'8'7'-117,"3"0"117,-6 8 0,4 5 679,-4 4 0,0 3-309,-5 1 0,0 2-351,0 3 1,0-3 36,0 4 1,-2-4-215,-3-2 0,4-1-13,-4-3 0,3-2-290,2-3 0,0-8-473,0 3 934,0-3 0,13-3 0,3-2 0</inkml:trace>
  <inkml:trace contextRef="#ctx0" brushRef="#br0">21142 10350 7949,'8'-8'0,"3"8"358,-6 9 0,0 12 129,-5 7 0,0 7 134,0 7 1,0 1-302,0 0 1,-2 4-143,-3 1 0,4-6-240,-4-4 1,3-6 118,2 1 0,0-5-1179,0-4 1,5 1 218,0-6 903,6-6 0,-9 0 0,4-6 0</inkml:trace>
  <inkml:trace contextRef="#ctx0" brushRef="#br0">20943 10108 7869,'-16'-14'2,"-3"-1"0,4-4-70,-4 1 0,-2-6 174,2 5 1,-1-2 24,1 2 1,-3 8 27,-7-3 0,5 5-76,1-1 1,-1 5 35,-4 10 0,-2 5 44,-4 9 1,3 3-5,-7 6 1,5 5-3,-5 0 0,-5 9 95,-4 0 0,-1 1-220,6 4 1,4 5 142,0 5 1,8 5 10,1 4 0,4 2 26,11-6 1,-2 1 86,11-2 0,1 4-65,4 6 0,11 0-11,3 1 1,11-6-26,4 0 0,12-6-329,-16-28 1,2-2 0,28 20 346,2-7 1,1-7-147,4-7 1,-3-7 63,2-3 0,6-5-109,4-4 0,8-6-39,-35-5 0,2-2 1,-4-3-1,-1-3-19,0-1 1,-1-3 0,-1-3-1,-2-3-90,24-24 0,-1-6 116,-7-8 1,-28 26 0,0-1 85,0 0 1,-3-2 0,-2-2 0,-2-1-36,20-34 0,-11-3-25,-3 8 0,-13-2 57,-2 1 0,-5-1 115,-4 7 1,-13-7-297,-6 1 0,-13 4 119,-6 2 1,-4-1-249,-6 5 0,7 4 80,-6 10 1,4 7-206,-9 2 1,-2 12 162,-7 8 0,-4 6-579,-6 8 0,1 0-110,4 0 0,6 5-1113,13 0 1998,6 6 0,12-5 0,1 3 0,-1-2 0</inkml:trace>
  <inkml:trace contextRef="#ctx0" brushRef="#br0">15768 14700 8077,'0'-14'0,"0"-1"0,0 1-149,0 6 1,0-4-488,0 2 628,0-3 1,0-1 279,0 0 1,0 5 406,0-1-47,0 7-144,0-3-288,0 6 0,1 6-48,4 3 0,-3 6 68,3 4 1,-4 3-105,-1 6 1,0 1 89,0-1 1,5 5-50,0 0 1,-1 5 50,-4-5 1,0 7 181,0-2 0,2 4-207,3 6 1,-2 2 37,6 7 1,-6 3-189,2-3 1,-2 8-9,2-8 1,-3-2-42,2-3 0,-2-12 116,-2-2 1,0-7-1199,0-2 154,0-7-442,0-8 593,0-8 1,0-18 321,0-7 0,0-7 2,0-2 0,0-2-243,0-3 712,-6 3 0,-2-18 0,-6 4 0</inkml:trace>
  <inkml:trace contextRef="#ctx0" brushRef="#br0">15768 14614 8077,'1'-7'-265,"4"2"1,-2-1 348,7 1 0,-5 0 193,4 5 0,-4-5-150,4 1 0,2-1-19,8 5 1,-1 0 75,5 0 0,1 0-61,5 0 1,4 0-124,0 0 0,6 0 66,-1 0 0,-1 0-101,1 0 1,-1-5 95,6 0 1,-5-6 10,0 2 0,1-4 30,9-1 0,-1 1-43,10 4 0,-3-2-86,7 6 1,-4-4 87,-5 4 0,2 0-128,-6 5 1,-6 0 76,-4 0 0,-5 0-9,5 0 0,0 0 107,5 0 0,6 0-88,3 0 1,3-5 168,2 1 1,0-7-195,0 1 1,-2 2 206,-3-1 0,2 4-63,-7-5 0,13 3-94,2-3 0,6-1 20,3 6 0,-3-4-109,3 4 1,-14-4 88,4 4 0,-4-5-15,5 6 0,3-7 107,6 1 1,5 2-410,-1-1 1,1 4 449,-5-4 1,-4 4-115,-1-5 1,7 1-60,-33 2 1,0 0-1,2 0 1,0-1 17,1 1 1,-1 0 0,-1 2-1,-1 1 2,0-1 0,0 0 0,36-4-59,-36 2 1,1 0 0,0-1 0,0 1 33,4 0 1,0 0 0,-2 0 0,1 0-56,1 0 0,0 0 0,-4 0 0,-1-1 54,35-6 1,4 2-20,-38 7 1,-1 0 0,0-1-1,0 0 22,3 0 1,0 2-1,-3 0 1,0 0 0,3-1 1,0 1 0,-1 0 0,-1 0-9,35-6 0,-34 4 0,0 0 1,0 1 1,1 0 0,0-1 0,1 0-21,4-2 1,-1 1 0,-6 1 0,0 0-80,-1 1 1,1 0-1,36-7 19,-37 7 0,1 0 1,-1-1-1,2-1 63,5 0 1,1 0 0,-5 1 0,0 0-55,0 1 0,0 0 0,36-6 74,-8 6 0,0-4 1,0 4 1,0-1-32,0 1 1,2 3 18,3-2 1,-15 2-100,1 2 1,-7-1 143,2-4 0,-5 3 63,0-2 1,0-3-94,5 2 0,-5 1 80,1 4 0,-12-5-66,1 0 0,-10 0-12,-4 5 1,-1 0 102,-8 0 1,0 0-95,-5 0 906,-6 0-845,5 0 0,-10 0 253,6 0-294,-5 0 1,4 0-135,-4 0 176,-2 0-203,4 0 95,1 0-45,-6 0 80,5 0 15,-6 0-275,0 0 247,0 7 1,0-4 257,0 6-291,0 1 0,0 4-1,0 0 0,0 1-3,0-1 1,0 2-90,0 3 1,0-4 129,0 4 0,0 2-32,0-2 1,0 6 102,0-1 0,0 3-92,0 1 1,0 0 126,0 1 0,0-1-105,0 1 0,0-1 138,0 1 0,0 4-63,0 0 0,0 6-49,0-1 1,-4 7 40,-1 7 1,-6 0-22,1 9 0,-1 3-260,2-3 0,-4 1 246,4-5 1,-2 0-46,1-1 0,-2 1 27,2 0 0,-1 3-6,2-3 1,-3 2-258,8-12 0,-6 0-288,6-4 1,-6-7 541,5-3 0,1-3 0,4-1 0,0-1 0</inkml:trace>
  <inkml:trace contextRef="#ctx0" brushRef="#br0">15811 15780 8214,'14'0'-52,"-5"0"72,1 0 0,1 0-7,8 0 0,-2 0 87,7 0 1,0 0 152,4 0 0,2 0-114,3 0 0,3 0 189,7 0 0,-5-1-244,0-4 1,-2 2 41,2-7 0,2 6-99,-7-6 0,10 5 122,-6-4 1,12 4-197,-6-4 1,9 5 12,0 0 1,4-3 34,1 3 1,-5-1 125,0 5 0,-6 0 3,1 0 0,-1 0 85,1 0 1,4 0-135,6 0 0,6 0-190,3 0 1,2-2 140,-2-2 0,-2 2-9,-8-3 0,1-1 36,0 1 1,6-4-6,4 4 0,7-4 8,2 4 0,-2-5-16,-8 6 1,-2-3-38,-8 3 0,1 2 40,0-3 0,6-1-94,4 1 0,1 0 92,-2 5 1,-3-4-23,-6-1 1,0-5 37,0 6 1,1-3 5,4 3 0,-2 1-4,6-7 1,1 5 1,4-4 1,-6 6-12,-4-2 0,-7-1-92,-2 1 1,-3-5-8,8 6 1,-2-6 102,11 5 0,-6-4-165,2 4 0,-3 0 30,-3 5 1,-5 0 34,-4 0 1,-1 0 43,2 0 1,-1 0-9,10 0 1,1 0-25,9 0 1,-1 0-3,0 0 1,-10 0-205,5 0 1,-7 0 129,-2 0 0,10 0 8,-1 0 0,2-1 86,4-4 1,-2 4-13,1-4 0,-4-1 30,-10 1 0,1 0 17,-5 5 0,6-5 167,-2 1 1,5-1-36,4 5 0,-1-5-114,6 0 1,-10-1-65,1 1 0,-4 4-133,4-4 0,-3-3 126,3-1 0,1 1-138,9-2 0,1 5 132,-7-4 0,1 4-29,-5-4 0,-4 6 216,-5-2 0,-1-1-62,-9 1 0,-2 0 76,2 5 1,-6 0-110,1 0 1,2 0-48,-2 0 1,0 2 210,-4 2 1,-7 0-374,-3 5 1,1-4 137,-1 4 1,0-6-375,-5 2 0,5-2-348,0 2 0,0-3 18,-5 2 717,1-2 0,-1 4 0,0 2 0</inkml:trace>
  <inkml:trace contextRef="#ctx0" brushRef="#br0">16152 14629 8033,'0'-22'-169,"0"3"1,1 11 177,4 8 84,-3 12 0,9 14 352,-7 12 1,1 7-55,-5 17 0,-8-2-236,-6 6 1,-6 2-377,6-30 0,-1 0 1,-13 35 303,14-35 0,-1 0 1,-13 31-88,-1-7 1,7-2 146,3-13 1,5-6-290,5-8 1,2-9-1053,7-5 869,0-10 1,2-5-678,3-14 504,3-12 502,12-21 0,2-1 0,7-5 0</inkml:trace>
  <inkml:trace contextRef="#ctx0" brushRef="#br0">16479 14543 8159,'8'13'-110,"3"4"-81,-7 17 0,1 2 495,-5 7 0,0 6 466,0 3 0,-1 11-416,-4 8 1,-5 6-474,1-34 1,-1 0-1,3 1 1,-1 0 51,-2-1 1,1-1 0,1 2 0,0-1 40,-6 33 0,6-11 67,3-8 1,3-16-333,2-3 0,0-18-272,0-6 1,2-17 122,3-6 0,4-18 440,10-16 0,-3-6 0,5-8 0</inkml:trace>
  <inkml:trace contextRef="#ctx0" brushRef="#br0">16891 14657 8199,'8'21'0,"-2"7"192,-6 10 0,0 5 410,0 4 1,-1-1 184,-4 6-253,-3 6-694,-6 7 1,-5 6 422,0 0-1360,0-6 1159,-2 5 1,7-17-123,0 4 0,1-16-74,9-3 0,-1-13-445,5-6 0,6-4 143,4-6 1,2-15-506,3-13 0,4-19 941,0-9 0,-1-14 0,-3-3 0</inkml:trace>
  <inkml:trace contextRef="#ctx0" brushRef="#br0">17175 14572 8199,'19'1'0,"0"4"0,-1 17 1169,-9 16-461,-2 10-811,-14 15 1,-1 6 1620,-6 7-2146,7-35 0,0 0 721,-3 2 0,-1 0 0,1 2 0,0 1-121,-2 2 1,0-1 0,3-2 0,2 0 108,2-5 1,1 0-82,1 2 0,3 0 0,6 37 0,2-36 0,0-1 0</inkml:trace>
  <inkml:trace contextRef="#ctx0" brushRef="#br0">19436 14160 8249,'-13'15'-620,"4"4"1,-2 8 1508,6 6-486,-6 13 1,10 5-116,-4 15 1,3-26 0,1 2-485,-2 3 1,1 0 0,1 2 0,-1 1 307,-3 0 1,0-1 0,3-3 0,0-1-18,-3-3 0,0 0 0,2 39-194,0-38 1,1-1-1,1 31-55,1-10 1,0-15-980,0-8 501,6-6 337,-5-16 0,12-4-121,-3-12 0,1-12 409,-2-7 1,4-21 6,-4-12 0,4-10 0,1-9 0</inkml:trace>
  <inkml:trace contextRef="#ctx0" brushRef="#br0">19720 14245 8249,'16'3'128,"3"6"1,-8 15 287,3 19 1,-9 14 166,0 14-3422,-3 6 2959,-2-31 1,0 0 0,-3-3-1,-1 1 16,0 1 0,-1 0 1,-1-2-1,-1-1 22,0-2 0,0 1 1,2 0-1,0 0-169,-4 35 1,6-9 224,-2-10 1,5-12-631,5-12 1,-2-14-275,6-5 0,1-14 296,4-10 0,2-15-738,3-27 561,-3 0 967,4-24 1,-1 10-397,0-10 0,-9 37 0,1-1 0,-2 0 0,1-1 0,1 0 0,0-1 0</inkml:trace>
  <inkml:trace contextRef="#ctx0" brushRef="#br0">20062 14245 8249,'14'20'38,"0"3"185,0 11 0,-1 10 389,-4 13 1,3 11-285,-8 8 1,-1-36 0,-1 1-107,-2 34 0,-6 3-34,-4-2 1,-2-2-435,5-34 0,-1 0 1,-6 35-640,0 1-736,6-10 1527,-5-16 1,12-8-1293,-4-14 723,3-12 599,9-4 0,-2-21-551,9-10 1,-2-24 614,12-23 0,0-10 0,-10 33 0,0 1 0</inkml:trace>
  <inkml:trace contextRef="#ctx0" brushRef="#br0">20574 14103 8249,'20'20'631,"-10"9"220,-1 9 0,-6 11-290,-3 7 1,0 8-9,0 7 0,-1 1-557,-4 4 1,-3-3 124,-6 3 1,0-1-132,-1-3-1155,7 2 721,-4-9 1,10-5-1482,-3-4 1925,4-2 0,1 0 0,3-4 0,6-2 0,7-1 0</inkml:trace>
  <inkml:trace contextRef="#ctx0" brushRef="#br0">22137 13904 8249,'-4'11'71,"-1"3"1,-1 5 142,1 14 0,2 7 450,-7 12 0,-1 12-420,2-24 1,-1 1-1,2 4 1,-1 0-419,-3 2 0,0 1 1,1 1-1,-1 0 168,-3 1 1,1-1 0,2-2-1,0-2-254,0-2 1,1-1 0,-5 36 68,2-12 1,1-3 60,8-6 0,1-13-187,4-6-201,0-13 0,0-12-204,0-13 0,6-14-4,3-15 726,-2-5 0,5-15 0,-4-2 0</inkml:trace>
  <inkml:trace contextRef="#ctx0" brushRef="#br0">22365 13961 8182,'8'26'946,"-2"11"-769,-6 15 0,0 5-219,0 4 1,-6 4-213,-4 6 0,4-30 1,-2 2 791,-1 2 0,-1 0 0,2 1 0,-1 0-457,-3 1 1,0 0-1,0-2 1,-1-1 5,-3 1 0,-1 0 0,2-2 0,0-1-272,-2-1 1,0-1 2,-6 31-96,-4-8 0,13-14-894,-1-6 1074,8-13 1,8-19-363,4-16 1,9-24-87,10-23 1,3-11 545,-13 26 0,0-2 0,15-33 0,-15 33 0,0 0 0</inkml:trace>
  <inkml:trace contextRef="#ctx0" brushRef="#br0">22479 14288 8086,'12'37'368,"-2"11"0,-4 9 591,-6 14 1,0-5-812,0 0 1,0-6 155,0 2 1,0-7-616,0-7 0,0-9 379,0-15 0,6-4-246,4-5 1,3-9-178,1-6 1,2-14-551,3-15 1,7-9 527,8-14 118,5 0 1,-20 12 0,-2-2 0,5 2 0,-1-1 0</inkml:trace>
  <inkml:trace contextRef="#ctx0" brushRef="#br0">23005 14188 8086,'8'13'266,"-2"6"65,-6 18 1,0 9 95,0 16 1,-11 15-330,4-32 0,0 0 0,-3-1 1,1 1-82,-1 2 0,1 1 0,-2-6 0,0 1 17,-3 4 1,-1 1 0,1-3-1,-2 0-313,0 0 1,-1 0-1,2-2 1,0 1 278,-1 1 0,-1 0 0,-1-5 0,0 0 0,-1-1 0,1 0 0</inkml:trace>
  <inkml:trace contextRef="#ctx0" brushRef="#br0">22919 13904 7992,'-14'1'0,"0"4"0,0 9 198,0 10 0,-1 4 347,1 5 0,0 12 352,0 12-843,-7 6 1,1 14 28,8-37 1,0 1 0,-4 8 0,0 3-368,2 2 1,0 1-1,-1-1 1,0 1 147,3-3 1,0 0 0,1-4 0,2-1-396,1-2 1,1 0 0,0 34 530,2-8 0,3-6 0,2-8 0,0-1 0</inkml:trace>
  <inkml:trace contextRef="#ctx0" brushRef="#br0">22763 14017 8022,'0'21'-191,"0"3"1,0 9-352,0 5 1,-11 15 1129,-3 9-3075,-10 6 2562,2 9 1,6-36-1,-1 0 66,0 2 0,1 0-150,-4 5 0,0-1-175,-10 27 1,13-31-1,-1 1 184,-10 27 0,-1-3 0,1-11 0</inkml:trace>
  <inkml:trace contextRef="#ctx0" brushRef="#br0">21910 14145 8017,'14'-8'0,"-4"2"-355,-1 6 1,1 13 309,4 6 1,-2 14 585,-2 10 0,-4 13-379,-6 15 1,-3-28 0,-2 1-470,-1 8 1,-2 1-1,-2 1 1,-2 1 331,-4 6 0,-1 1 1,2-4-1,0 1 0,-2 5 1,1 0-1,0-5 1,2 0-125,-1 5 1,1 0 0,3-3 0,0-2 98,1-6 0,1-2 0,1 0 0,-1-1 0,0 0 0,-1 0 0,-1 1 0,0 1 0</inkml:trace>
  <inkml:trace contextRef="#ctx0" brushRef="#br0">22408 13975 8039,'-15'20'32,"1"2"103,0 7 0,-2 7 22,-3 7 0,2 9-109,-7 14 0,2 10-320,10-29 0,0 1 0,1 2 1,2 1 209,1 5 1,2 2-1,1-1 1,2 1-1389,0 1 0,1 0 1450,0-1 0,2 0 0,3 2 0,1 0 0,0-3 0,0 0 0</inkml:trace>
  <inkml:trace contextRef="#ctx0" brushRef="#br1">17901 14458 8091,'-8'-8'974,"-5"-4"-858,11 10 59,-4-4-10,0 6 189,4 0-191,-4 0 0,6 6-191,0 3 1,0 4 146,0 1 1,5 7-31,-1 3 0,6 9 236,-5 5-149,-1 3-128,3 8 0,-6-4 495,4 8-1022,3-1 633,-7 5 1,6 4 72,-7 1 0,0 6-154,0-2 1,5 4 122,-1 1 1,1-7-103,-5-2 1,2-10-207,2-4 0,-2-6-813,3-4 531,3-9 240,-7-3 1,7-15-488,-3 4 373,-4-11-90,6 3 1,-6-14 182,4-2 0,-3-12-438,2-7 1,-1-12-662,2-7 1274,-3-7 0,4 10 0,-6-5 0</inkml:trace>
  <inkml:trace contextRef="#ctx0" brushRef="#br1">18057 14487 8091,'14'-23'48,"0"3"143,1 6 1,-1 6 41,0 3-148,0 3 134,0 2 0,5 5 157,0 0 1,0 4-195,-4-4 0,4 5-15,-1-6 0,3 1-3,-2-5 0,2 0-131,2 0 0,7 0-47,-6 0-32,6-6 142,-8 4 1,2-4-383,-1 6 174,-5 0 1,2 0 1,-5 0-50,-1 0 0,-5 6 173,1 4 1,-7 2-19,2 3 1,-4 3 57,-1 1 1,0 5 11,0-5 1,0 2 72,0-2-100,0-4-7,0 6 0,0-2 220,0 0-5,0 6-153,0-3 1,5 13 142,0 3 0,1 5-193,-1 4 0,-2 10-111,6 9 1,-4 4-9,5 1 1,-7-11-17,2-3 1,1-5-771,-1 0 375,6-3 307,-10-13 1,6-1-844,-7-7 420,0 1 153,0-7 1,-2 3-727,-3-6 1176,-3 0 0,-12 2 0,-2 1 0</inkml:trace>
  <inkml:trace contextRef="#ctx0" brushRef="#br1">18085 15809 8091,'0'-15'0,"5"1"0,0 0 0,6 0 1288,-2 0-526,10 6-358,-3-5 0,11 10 409,-3-7-413,3 7-141,7-3 0,-2 6-64,6 0-177,0 0 11,4 0 0,1 0-267,0 0 238,-1 0 0,7 6 0,2 2 0</inkml:trace>
  <inkml:trace contextRef="#ctx0" brushRef="#br1">20773 14231 8091,'0'-15'177,"0"8"177,0-6-357,0 11 239,0-4-54,0 6 1,-5 2 58,0 2 1,-1 4-60,1 6 1,3 5 10,-2 0 1,2 7-20,2-3 1,0 10-29,0 5 1,6 5 98,4 4 14,-4 4-271,7 0 1,-5 5 151,6 1 0,-5 0-48,1 5 0,-2-9-117,1 0 0,-2-3-22,-7 2 1,0 2-176,0-7 0,0-6-65,0-7 0,0-6-709,0-4-49,0-4 504,0-12 243,0-2 0,0-18-572,0-7 432,6-13 5,-4-4 433,4-13 0,0-2 0,2-5 0</inkml:trace>
  <inkml:trace contextRef="#ctx0" brushRef="#br1">20929 14288 8091,'14'-23'225,"-4"3"142,-1 6 1,-4 4-133,4 1 0,1 6 15,4-2 0,0-2-51,0 3 0,5-1-15,0 5 1,7-5-6,-3 1 115,-2-8-117,6 11 0,-7-12-177,4 4 59,3 2-103,-5-5 1,2 10-90,-1-3 1,-4 4 20,5 1 0,-2 0-36,2 0 0,-2 0 142,-3 0 1,-3 1-19,3 4 0,-8-2-11,-2 7 24,1-1 1,-2 6 1,3 0 0,-7 4 0,1 3 45,-5 7 0,0 1-1,0 3 1,5 3-25,0 7 1,-1 4 1,-4 1 0,5 5-8,0 0 0,0 0-1,-5-1 0,4 2-238,1-6-596,0-1 827,-5-4 1,0-6-868,0 1 508,0-6 35,-7 3 0,0-7-229,-8 1 0,4-3 83,-3-2 0,3 1 473,-8-6 0,2 0 0,-2-4 0,-10 5 0,-7 2 0</inkml:trace>
  <inkml:trace contextRef="#ctx0" brushRef="#br1">21114 15325 8091,'-14'0'0,"-1"0"0,1 0 0,5 0 378,-1 0 182,7 0 1,-2 0 391,10 0-512,9 0-116,2 0 1,11-6 301,-3-3-390,2-4-167,3-1 0,1-2-177,3-3 0,2-2 109,3-2 1,3-3-130,-3 7 1,-4 0-447,0 5 1,-6 0 573,-4 0 0,3 0 0,-5-1 0</inkml:trace>
  <inkml:trace contextRef="#ctx0" brushRef="#br1">21199 14259 8091,'-9'2'-87,"-1"2"0,5 6 335,-4 9 1,-2 8 340,-8 6 1,3 8-328,-3 2 0,-1-1-259,1 6 0,-5 1 14,5-2 0,0-6-308,5-8 0,6-4-342,3-6 499,4-2 1,2-13-1054,4-4 1187,9-15 0,8-11 0,7-14 0</inkml:trace>
  <inkml:trace contextRef="#ctx0" brushRef="#br1">21313 14216 8091,'8'0'452,"-2"0"1,-6 11-167,0 4 1,-6 10 190,-4 3 0,-2 2-203,-3 8 0,1 2-53,0 7 1,-5 4-41,0 6 1,-1-1-135,1 1 0,1-5-1178,-6 1 1088,7-1-223,-3-2 0,5-7-261,1-10 0,6-9-498,3-5-694,4-10 1719,7-2 0,8-20 0,9-3 0</inkml:trace>
  <inkml:trace contextRef="#ctx0" brushRef="#br1">21256 14657 8091,'0'21'102,"0"-4"51,0 7 1,-2-1-80,-2 6 1,0-1 155,-5 1 1,1-2 16,-1-4-157,2-2-416,7-7-150,0-6 1,2-2 166,3-6 1,3-6-81,6-4 1,0-9 147,0-4 0,5-2 241,0 1 0,5-1 0,-5 6 0,6 0 0,-9 11 0,4 1-116,-5 7 0,-1 4 321,0 5 1,-6 8 225,-3 17 1,-5 4 51,-5 9 1,-5 0 387,-9 10 1,-1-3-589,-4 7 0,-3 1-1787,4-5 1504,-4 3 0,3-14 0,0 3 0,-1-5 0,-2-8 0,-1-4 0</inkml:trace>
  <inkml:trace contextRef="#ctx0" brushRef="#br1">18356 14586 8091,'0'-14'276,"0"6"-199,6 2 1,0 17 31,4 3 0,1 11 233,-7 4-49,1 5-224,-5 9 1,-11 0 67,-3-1-29,-10 1-82,8 0 0,-10-1 4,2 1 0,-1 1-52,1 4 0,2-4-179,3 3 0,3-4-751,-3-5 498,3-10 121,8-7-322,-4-7 343,10-19 1,2-4 311,8-32 0,13-4 0,1-12 0</inkml:trace>
  <inkml:trace contextRef="#ctx0" brushRef="#br1">18441 14828 8091,'8'0'0,"4"6"230,-2 4 6,-4 8-41,1-2 1,-14 11 59,-2-3 0,-4 7-59,-1 3 1,-5 5-167,0-1 0,-5-2 14,5 2 1,-4-6-244,4 1 1,1-5-261,9-4-501,-4-3 324,12-13 205,-6-8 159,20-15 1,-2-12-369,13-6 640,-1-6 0,3 9 0,2-3 0,-3 9 0,5 3 23,-6 7 1,-7 6 56,2 4 0,-4 10 0,-6 8 0,-3 13 302,-6 11 1,-1 4 1101,-4 6-620,-3 2-657,-12 1 0,2 4 59,-5-3 1,-1 2-433,-5-2 0,7-3-1211,3-6 1377,4-7 0,-3 2 0,4-6 0,6-4 0,5-6 0</inkml:trace>
  <inkml:trace contextRef="#ctx0" brushRef="#br0">17702 14373 8293,'0'-22'160,"0"1"7,0 13 0,0 2-207,0 6 0,-2 13 80,-3 6 1,-3 14 29,-6 9 1,-5 9 17,0 10 0,-5 3-313,6 2 0,-6 8 336,5-3 1,-5 5-31,5 0 0,7-37 1,-1-1-71,1 3 0,0-1 0,0-1 0,-1-1-5,-11 33 0,-1-6-88,6-3 1,6-16-64,9-8 0,2-13-761,2-6 503,0-10 1,11-6-195,3-12 0,10-8 597,0-17 0,-4-8 0,1-9 0</inkml:trace>
  <inkml:trace contextRef="#ctx0" brushRef="#br0">17829 14728 8293,'10'-5'-57,"-1"1"50,-5-1 0,2 18 119,-6 6 0,-6 12 181,-4 7 0,-9 9-159,-5 6-956,-2 2 830,-3 2 1,1 6-126,-1 3 1,2-3 135,4-1 1,2-11-301,7-9 0,5-7-193,-1-11 4,7-10 1,3-16 142,9-12 0,4-11 327,1-8 0,7-13 0,1 2 0</inkml:trace>
  <inkml:trace contextRef="#ctx0" brushRef="#br0">17730 15098 8293,'8'0'-315,"-3"9"480,-10 10 0,-9 11 99,-10 18 1,2 2-65,-2 7 1,5 0-114,-5 0 1,9-7-760,0-2-300,1-4 972,13-8 0,-6-1 0,7-7 0</inkml:trace>
  <inkml:trace contextRef="#ctx0" brushRef="#br0">19237 14330 8216,'-14'0'0,"-5"-5"82,0 1 0,0-1 284,5 5-109,0 0 1,-1 0 352,1 0 1,-2 11-775,-3 3 0,-3 11 43,-6 4 1,-1 7-91,1 12 1,-1 4-100,1 9 1,0-5 265,-1 5 1,7-7 25,3 3 0,3-7-41,2-7 0,6-7-143,3-2 1,4-6-428,1-4-198,0-4 428,6-12-36,2-2 435,6-18 0,7-10 0,1-15 0</inkml:trace>
  <inkml:trace contextRef="#ctx0" brushRef="#br0">19265 14458 8216,'-6'29'184,"-3"5"34,-10 4 0,0 10 45,-10 4 1,4 1 330,-8 0 1,-3 5-2879,-2-6 2200,3 0 70,0-3 0,8-5-446,4 4 295,2-4-32,7-8 0,6-2 175,3-11 1,5-4-360,5-9 0,3-4 381,6-6 0,7-19 0,1-5 0</inkml:trace>
  <inkml:trace contextRef="#ctx0" brushRef="#br0">19251 14927 8216,'0'16'159,"0"3"0,-8 5 297,-6 9 0,-2 5-152,-7 9 1,-1 2 120,-4 3 0,-1 7-798,1-7 1,6 3-1247,3-12 1619,3 3 0,2-16 0,-1 4 0</inkml:trace>
  <inkml:trace contextRef="#ctx0" brushRef="#br0">21882 13975 8073,'0'9'-239,"0"1"0,-7 5 239,-2 9 169,-4 3 0,-1 8-47,0 3 1,-2 4 26,-3 6 0,2-4-135,-7 3 0,6-7-24,0-2 1,2-5-4,1 5 1,3-8-151,2-2 1,-1-1 193,7-8 0,-1-5-631,5-4 600,0-7 0,6-9 0,2-10 0</inkml:trace>
  <inkml:trace contextRef="#ctx0" brushRef="#br0">21867 14174 8091,'0'14'17,"0"2"18,0 3 1,-6 9 13,-3 10 1,-1 3 267,-4 2-245,3-1-28,-10 7 0,5 0-204,-3 4 0,4 0-52,-4-5 0,5-7-75,4-8 0,-1-5-76,6-4-100,0-3 463,12-14 0,1 0 0,6-7 0</inkml:trace>
  <inkml:trace contextRef="#ctx0" brushRef="#br0">21867 14586 8073,'0'16'160,"0"3"1,-1 4 323,-4 11 1,-3-3 1,-6 7 0,0 0-178,-1 5 1,1-1-468,0 1 0,-5 0-12,0-1 1,0 6-151,5-1 321,0 7 0,-1-4 0,1 7 0</inkml:trace>
  <inkml:trace contextRef="#ctx0" brushRef="#br0">18213 14757 8099,'-8'0'-20,"2"0"1102,6 0-611,0 0 1,0-7-219,0-2 1,0-10-18,0-5 1,0-11-189,0-7-11,0-1-21,0-12 1,2 4 28,2-6 1,-2 2 23,3 3 0,-4-3-197,-1 3 0,0-2 88,0 2 1,0 0-96,0 9 0,-1 4 162,-4 10 0,2 7 211,-7 3 0,1 3 81,-5 2-258,-1 6-22,8 2 0,-6 6 34,3 0 0,-2 5-4,-2-1 0,4 9-113,1 1 1,-6 7 12,-4 7 0,-1 2-221,1 3 0,-2 4-86,-2 5 1,2-5-298,7-4 0,0-5-406,0-4 536,6-4 56,1-5 449,7-7 0,0 4 0,0-4 0</inkml:trace>
  <inkml:trace contextRef="#ctx0" brushRef="#br0">18156 13889 8099,'15'-7'147,"-1"2"0,5 3 309,0 2 0,1 8-203,-1 6 1,-1 2-130,5 8 1,1 0 230,5 4-355,-1-6 0,0 11 0,1-3 0</inkml:trace>
  <inkml:trace contextRef="#ctx0" brushRef="#br0">21242 14231 8188,'-5'9'-1201,"0"1"2188,-6-7-106,10 3-406,-12-6 0,10-2-95,-7-2 1,7-9-144,-2-6 0,4-8 31,1-1 0,0-4-281,0-10 67,0 2-104,0-15 1,1 6-44,4-3 1,-3-4 122,3 4 0,-2-1-117,1 1 1,-2-2-68,3 6 0,-4 6-50,-1 4 0,0 8 376,0 1 74,0 7-278,0 8 228,0 6 33,-6 2-240,-2 12 0,-6 4 39,0 9 1,-7 7-37,-3 8 1,-2 5 10,-3-1 1,-4 3-196,0 2 1,0-2-424,4-3 1,9 0-987,5-10 802,1 4 799,13-23 0,-6 10 0,7-11 0</inkml:trace>
  <inkml:trace contextRef="#ctx0" brushRef="#br0">21142 13491 8188,'14'-8'152,"1"2"0,-1 6-680,0 0 0,-4 8 92,-1 6 2369,1 7-1230,-3 1 0,4 5-440,-6-4 1,5 0-507,-6 0 1,6-10-1075,-5 1 686,-1-9 307,3 8 324,1-12 0,0-1 0,-2-8 0</inkml:trace>
  <inkml:trace contextRef="#ctx0" brushRef="#br0">21071 12738 8097,'8'-22'0,"3"1"-132,-6 7 1,6 5 131,-2-1 0,4 7 884,1-2-348,0 4-288,1 1 1,-6 0-40,1 0 1,-2 6-94,1 3 0,-3 4-141,-6 1 1,0 0-124,0 1 0,0 5-934,0 4 1082,-6 3 0,-8 1 0,-8 1 0</inkml:trace>
  <inkml:trace contextRef="#ctx0" brushRef="#br0">21142 13136 8086,'2'9'-159,"3"1"1,-2-1 16,6 6 1,-6 0-530,2 4 671,-3-3 0,4 5 0,2-7 0</inkml:trace>
  <inkml:trace contextRef="#ctx0" brushRef="#br0">17787 12980 8420,'0'-15'0,"1"1"-97,4 0 1,3 0-126,6 0 0,0 4 340,1 1 0,5 5 285,4 0 0,3 4 28,1 4-275,1 4-41,-7 7 0,-2 5-153,-5 4-74,-8 3 130,0 7 1,-7-2-172,0 6 0,-7-7 158,-2 3 1,-8-4-187,-2-2 1,-5-6-108,5-3 1,-5-3 287,5-2 0,-6-6 0,3-2 0</inkml:trace>
  <inkml:trace contextRef="#ctx0" brushRef="#br0">17872 13292 8368,'6'35'-129,"2"0"64,7 3 1,0-2 884,4-3 1,-1-3-247,5 3 1,0-7-961,0-3 0,4-5 386,-3 1 0,9-3 0,3-2 0</inkml:trace>
  <inkml:trace contextRef="#ctx0" brushRef="#br0">13607 13747 10084,'17'-22'672,"7"3"-334,6 10 0,17-2-184,1 6 0,-1-5-172,-4 6 0,-1-6 28,1 6 1,4-3-361,1 2 0,6 4-122,-2-4 0,-8 4 299,-1 1 0,-17 0-115,-2 0 0,-8 1 0,-7 4 1,-10 4 27,-13 10 0,-15 3 122,-13 7 1,-7 1 168,-8 3 1,-3 2-248,3 3 1,1 3 256,9-3 1,3-2 275,-4 2 0,11-8-107,3-2 0,11-6 243,4-7 1,8-6 500,1 1-286,7-7 1,5 0-379,12-13 0,13-5-174,11-14 0,9-5-108,5-4 0,0 1-752,5-1 1,-3 2-152,7-2 0,1 0 433,-5 10 0,-10-4 462,-14 8 0,-3 1 0,-1 4 0,-1 6 0</inkml:trace>
  <inkml:trace contextRef="#ctx0" brushRef="#br0">14332 13491 9098,'28'-22'124,"1"2"-19,-1 6 0,5 6 108,1 3 1,5 3 22,-1 2 0,5 2 144,4 3 1,-1 3-151,6 6 1,-5 0-22,6 0 1,-12 0 119,1 1 1,-10 0-105,-4 4 1,-6-1 200,-7 5-250,-8 7-124,-7 7 0,-23 15-99,-20 9 0,12-21 0,-4 3-668,-12 10 1,-1 3 0,1 1 0,-1 3 714,12-16 0,0 2 0,-1 1 0,1 0 0,-1 0 0,1 1 0,0 1 0,0 0 0</inkml:trace>
  <inkml:trace contextRef="#ctx0" brushRef="#br0">13379 3782 11081,'-9'-8'-740,"-1"3"1,6 3 873,-6 2 811,1 7 1,-6 1-712,1 6 1,-5 0-63,0 0 1,0 0 17,5 1 1,0-6-86,0 1 0,1-6-6,4 6 1,-4-5 14,3 4 1,4-4-17,1 4 1,4-4-380,1 4 1,0 1 97,0 4 0,6 0-62,4 1 0,4-1 110,5 0 0,1-1-49,4-4 0,3 2 32,-3-6 1,-2 0-430,1-5 0,-5 0 31,1 0 0,-3 4-788,-2 1 43,0 0 1295,-6-5 0,-2 0 0,-12-6 0,-2-2 0</inkml:trace>
  <inkml:trace contextRef="#ctx0" brushRef="#br0">13337 4009 8506,'0'-14'-488,"0"0"0,0 4 1204,0 1 1,1 5-233,4 0 1,3-3-60,6 3 0,7-3-127,2 3 1,12 0 34,8-5 0,1 0-115,8-6 1,-4 6-250,4-1 1,-2 1 6,2-5 0,-7 1-15,-8 4 0,-5-3-586,1 8 596,-3-1 0,-3 5-892,-3 0 921,-4 6 0,1 9 0,1 7 0</inkml:trace>
  <inkml:trace contextRef="#ctx0" brushRef="#br0">14673 4720 9098,'0'-8'-640,"0"2"974,0 18 1,-5 4 221,1 12-345,-7 7 1,1 2 95,-9 5 0,3 2-105,-3 4 1,4 2-11,0 7 0,1-5-419,0 1 345,0-14 1,1 7-603,4-13 1,-2-1 273,6-9 0,0-7-1068,5-6 925,0-7 0,0 0-31,0-13 0,2-5 380,2-14 1,4-6 0,7-1 0</inkml:trace>
  <inkml:trace contextRef="#ctx0" brushRef="#br0">14602 4805 8449,'8'14'0,"5"1"-314,-4-1 1,4 6 57,1 4 0,5 4 1340,0 6 1,0 2-561,-5 7 0,0-1-551,0 1 1,-1-5-392,-3 0 0,1-7 234,-7 2 1,1-4-186,-5-5 0,-1 1 176,-4-6 1,-3 0-391,-6-5 1,-2-6-65,-3-3 647,3-4 0,-17-7 0,3-2 0</inkml:trace>
  <inkml:trace contextRef="#ctx0" brushRef="#br0">14574 5317 8449,'-21'-16'0,"7"-3"0,1 3 219,8-3 10,1 4 0,5 0 159,4 1 0,8 6-238,6 4 0,8 0-292,1 0 1,7 2-550,7-3 0,1 4 231,0 1 460,-1 0 0,1 0 0,0 0 0</inkml:trace>
  <inkml:trace contextRef="#ctx0" brushRef="#br0">14886 5033 8526,'4'-8'646,"5"3"0,1 3-499,8 2 88,5 0 1,-1 0-293,6 0 79,1 0 1,-6-1-61,1-4 0,-2-1-291,2-4 0,-4-1-377,-5 6 0,-6-1-17,1 1 723,-7 4 0,3-12 0,-6 5 0</inkml:trace>
  <inkml:trace contextRef="#ctx0" brushRef="#br0">15085 4905 8423,'-7'6'0,"0"3"242,7 10 0,-4-1 27,-1 5 0,0 7 232,5 8 0,0-1-269,0 1 1,0-5-222,0 5 1,6-13-833,4-1 720,2-1 0,3-8-688,-1-1 1,0-6 230,0-8 558,-6 0 0,5-13 0,-5-3 0</inkml:trace>
  <inkml:trace contextRef="#ctx0" brushRef="#br0">15171 5104 8416,'14'0'255,"0"0"0,0 0 13,1 0 0,5 0-167,4 0 1,3 0-143,1 0 0,1-7-280,-1-2 1,4-8-226,-4-2 1,-1 0 303,-8 4 0,-8-4-30,3 0 0,-9 1 272,0 3 0,-4 1 0,-1 0 0</inkml:trace>
  <inkml:trace contextRef="#ctx0" brushRef="#br0">15427 4862 8416,'-22'0'0,"1"0"14,7 0 1,1 6 241,4 4-7,-4 9 0,10 0 180,-7 9 0,6-1-129,-6 11 0,7-2-17,-2 2 1,-1 2-105,1-7 1,1-2-159,4-7 0,1 1-852,4-6 649,3 0 0,6-9-17,0-1 1,2-6-197,3 2 0,-3-5-525,3-5 0,-2-2 17,2-8 903,-3 1 0,4-6 0,-5-3 0</inkml:trace>
  <inkml:trace contextRef="#ctx0" brushRef="#br0">15512 5189 8382,'9'-13'-250,"1"4"1,-5 3 614,4 6 0,1 0-45,4 0 1,0 0-177,0 0 1,5-5 86,0 0 1,5-8-373,-5-1 0,0 0 130,-5-5 0,0 3-245,0 2 1,-1-2-27,-3-3 1,-4 3 1,-6-2 0,0 6 44,0 3 1,-2 1 124,-2-1 1,-4 1 53,-7 3 0,1 3-48,0-2 0,-5 4 443,0 4 0,0 4-153,5 7 0,1 3 435,4 1 0,-4 7-216,4-3 1,2 4 17,3 2 1,2-2-173,2-4 1,0 3 7,0-8 1,6 0-507,4-9 0,3 2 194,1-6-190,0 0 1,0-5-310,0 0 1,1 0 129,-1 0 0,-5-6-311,1-4 1,-2-3-150,1-1 618,-3 0 1,-1-5 264,0 0 0,0-6 0,-5 3 0,0-7 0</inkml:trace>
  <inkml:trace contextRef="#ctx0" brushRef="#br0">15782 4933 8341,'8'-6'-1273,"5"4"1548,-5-4 1,4 12 787,-2 4-642,2 2 1,-10 9 1,3 3 1,-4 2-104,-1 3 1,0-1-129,0 1 0,0-7-137,0-3 0,0-3 379,0-2-376,0-6-671,0-2 433,0-6 1,2-6-563,3-4 1,-2-7 361,6-2 0,1-6-365,4 1 1,0-8 237,0-1 1,-4 5 316,-1 4 1,1 7 189,4-2 0,-5 4 0,1 6 0,-5 3 167,4 6 0,-6 3 164,2 6 0,1 2 455,-1 13 0,0 0-344,-5 4 1,0 1-76,0-1 1,1-4 169,4-1-592,-3-5 1,4 4-455,-6-3-123,6-3 323,-4 4 146,4-6 163,-6-6 0,7 5 0,0-5 0</inkml:trace>
  <inkml:trace contextRef="#ctx0" brushRef="#br0">16095 5047 8326,'6'-14'0,"2"1"7,6 3 1,2-1 226,3 7 1,3-3-124,7 3 1,-6 0 147,1-5 1,0 4-537,4-4 0,-1 1 195,-3-2 1,1-1-281,-6 7 193,-6-1 169,-1-1 0,-4-2 0,6-7 0</inkml:trace>
  <inkml:trace contextRef="#ctx0" brushRef="#br0">16266 4834 8326,'0'14'-1040,"0"2"1783,0 3-344,0 3 0,0 6-101,0 1 0,-5 4-74,0 0 0,0 0-91,5-5 1,0-1-184,0-3 1,5-3-570,0-7 474,6-6 0,-8 3-86,6-7 0,-4 1-171,5-5 1,-2-6 45,1-4 0,2-2 23,-6-2 1,1-7 332,-1-3 0,-3-9 0,4-3 0</inkml:trace>
  <inkml:trace contextRef="#ctx0" brushRef="#br0">16393 4763 8300,'8'-15'0,"3"6"-24,-6-1 0,6 7-19,-1-2 1,-2 4 366,1 1 0,-4 1 349,4 4 1,-6 3-400,2 6 0,-3 1-308,-2-1 1,-7 2-68,-2 2 111,3-2-19,-13 5 0,14-5 4,-9 3 0,4-8-26,1 3 0,-2-8-701,6 4 227,0-7-255,5 3 536,0-12 1,7-1-28,2-2 1,4-2 63,1 6 0,5 0 88,0 5 0,1 0 222,-1 0 1,-3 0 18,3 0 1,-5 7 234,-4 2 1,1 9-45,-6 1 1,-1 6 94,-4-1 0,-1 7-92,-4 2 0,-1-1-121,-4-8 0,-1 1-208,6-6 1,-6 6 1,10-9-1279,-4 3 751,3-10 107,2-2 0,2-7 412,3 0 0,3-7 0,6-1 0</inkml:trace>
  <inkml:trace contextRef="#ctx0" brushRef="#br0">16792 4876 8300,'0'-8'-53,"0"2"-1,-7 6 254,6 6 0,-12 4 246,4 9 1,-4 0-134,-1 9 1,0-3-49,-1 9 0,6-4-95,-1-2 0,7 0-145,-2 1 0,5-5-26,5-1 1,3-10 132,6 1 1,1-9-629,-1 0 202,6-4 78,-4-7 0,9-4-165,-6-9 1,5-4 93,-5-10 0,0 3-55,-5-4 1,-1 0 179,-4 0 1,-2 6 93,-7 4 1,0 7 161,0-2-221,0 3 164,0 8 0,-7 2 196,-2 6 1,-5 6-139,-5 4 1,3 7 142,-3 2 0,8 0-177,1-5 1,7 5 144,-2 0-81,4 0 1,7-6-126,4-4 0,2-9 0,2-8 0</inkml:trace>
  <inkml:trace contextRef="#ctx0" brushRef="#br0">17048 4805 8270,'7'14'266,"0"7"73,-7 3 0,-2-2 386,-3 1-157,4 1-470,-12 5 0,7-1-58,-4 0 0,-1-4 12,7 0 0,-6-7-344,5 2 199,1-9-267,4-4-713,0-19 730,6-3 1,2-12-197,6 0 1,0-1-417,1 1 713,-1-1 1,5 6 241,0-1 0,6 8 0,-1 2 0,1 1 0,-1 9 0,1-1 129,-6 5 0,5 1 152,-6 4 0,-3 3 129,-6 6 1,-6 5 460,2 0 1,-3 6-707,-2-1-5,0 3 192,0 1-352,0 1 0,-7-1 0,-1 1 0</inkml:trace>
  <inkml:trace contextRef="#ctx0" brushRef="#br0">18014 4635 8182,'7'-8'-612,"2"3"0,4 2 1732,1-2-683,0 3 1,5-4-45,0 6 1,0 6-138,-5 4 0,-1 3-145,-4 1 1,-2 5-256,-7 0 0,0 1-197,0-1 291,-7 3 42,-1 0 0,-10 1-4,-1-5 0,-7-2 1,9 10-188,-7-8 0,5-3-149,-4-6 235,5-6 1,-2 8-201,5-6 271,8 0 1,0-7 20,7-2 0,2 2-53,3-3 28,2-3 0,12 7 182,0-4-165,7 3 1,-11 2 44,4 0 1,-3 2 122,-2 3 0,-1 3-91,-3 6 1,-4 0 120,-6 0 1,0 5-70,0 0 1,0 5 17,0-5 0,0 0-165,0-5 140,-6 0 5,4-6-748,-4 5 297,6-12 20,0 6 0,1-7-266,4 0 0,1-2 599,4-3 0,9-3 0,-4-6 0</inkml:trace>
  <inkml:trace contextRef="#ctx0" brushRef="#br0">18384 4890 8182,'13'-14'-516,"-4"0"0,-3 0 861,-6 0 1210,7-1-1095,-6 1 1,4 6-188,-10 4 0,1 4-189,-11 4-12,4 4 1,-9 11-25,6 0 1,1 5-9,3-5 12,4 6 1,1-9-189,1 3 0,-1-3 12,5-2-128,6 0 0,2-1 98,6-4 1,1-3 2,-1-6 1,5-1-112,0-4 109,0 3 1,-5-4 108,0 6 0,0 0-117,1 0 347,-8 0-225,0 0 0,-7 6 33,0 4 0,-2 3 13,-3 1 0,-4 0-95,-10 0 1,3 0 3,-3 1 0,-1-1-800,1 0 394,0 0 490,5 1 0,-7-1 0,-1 0 0</inkml:trace>
  <inkml:trace contextRef="#ctx0" brushRef="#br0">19109 4876 8288,'0'-14'0,"0"0"331,0 0-75,0 6 127,0 1-296,-6 7-12,-2 13 0,-6-2 128,-1 13-31,1-1 0,0 6 3,0-1 0,1 1-141,4-1 0,2-6 17,7-3 1,2-5-231,3-4 1,-2-4-217,6-6 260,7 0 47,0-6 1,6-7-117,-3-6-26,-3-6 24,11 3 0,-10-2-225,7 1 0,-7 4 90,2-5 1,-5 7 21,-4-2 0,-2 9 121,-4 5 257,-2 4 0,4 2 584,-6 4-364,0 3-193,0 6 1,0 5 381,0 0-282,0 0-21,7-5 0,-4 1 104,6-1 1,1-6-353,4-4 0,0-2-242,0-2 1,1-8 85,-1-6 1,0-2-245,0-8 1,-4 1 482,-1-6 0,1-6 0,4-1 0</inkml:trace>
  <inkml:trace contextRef="#ctx0" brushRef="#br0">19408 4535 8288,'0'-8'329,"0"2"-74,6 6-64,-4 0 1,4 11 385,-6 3-353,0 10 0,0-2-103,0 6 0,0 2 89,0 4 1,-2-4-67,-2 3 1,2-3-90,-3-2 1,4-1-495,1-3 467,-7 3 0,6-10-452,-4 7 259,3-7 0,2-1-1277,0-7 490,0-6 7,0 4 945,7-7 0,-6-13 0,6-3 0</inkml:trace>
  <inkml:trace contextRef="#ctx0" brushRef="#br0">19678 4421 8288,'8'0'224,"-4"7"111,-8 2 1,1 10 265,-7 5-129,1 3-251,-6 1 1,1 2 284,0 3-251,0-3-129,-1 11 1,3-6 63,2 3 1,4 1-154,6-5 0,0-6-364,0-4 0,11-2 110,3 2 0,12-4-473,2-6 690,0-6 0,20 5 0,-4-5 0</inkml:trace>
  <inkml:trace contextRef="#ctx0" brushRef="#br0">20232 4720 8307,'5'9'-48,"0"1"0,0 1 41,-5 8 0,0-3 313,0 3-360,-7 3 247,6 0 0,-10 5-39,6-4 1,-5-1-196,6-3 1,-3-3-44,3 3 3,2-9 341,-4 2-185,6-10-100,0 4 26,0-12 0,4-2-180,1-6 1,11-5 125,-2 0-592,4-6 421,-4 2 0,2-7-455,2-3 447,-2 10 1,10-11 64,-7 11 1,4-3 218,-4 3 157,0 2-115,-5 7 0,-6 6 114,5 2 1,-10 12 423,7 4 0,-7 2-143,1 2 0,-2 5 248,-2 0 1,0 5-296,0-5 0,0 5-137,0-5 0,0 0-757,0-5 299,-6 0-57,4 0-436,-4 0-1664,6-6 1244,0-1 507,0-7 559,0-7 0,6-1 0,2-6 0</inkml:trace>
  <inkml:trace contextRef="#ctx0" brushRef="#br0">20446 4834 8307,'14'6'-560,"-6"-5"0,6 6 721,0-7 0,0 5 604,5-1 0,2 1-664,-2-5-62,6 0 0,-9 0 54,3 0 0,1-6-121,-1-4 102,0 4 0,-5-7-216,1 4 233,-1 2 1,-5-5-354,1 2 1,-7 2 92,2-1 0,-4 0-576,-1-6 501,0 1 0,-6 0-103,-3 0 1,1 1 164,-2 4 1,2 1 292,-1 3-281,-4 3 0,7-2 702,-4 8-241,-2 4-212,10 6 1,-10 5 891,2 0-656,4 7 1,-5-4 78,6 6 0,0 1 9,5-1 1,0-1-213,0-3 1,0 1-338,0-6 1,6-2-311,4-7 297,9-4-205,-3-6 0,11 0-336,-4 0 1,4-8 699,2-6 0,5-7 0,3-7 0</inkml:trace>
  <inkml:trace contextRef="#ctx0" brushRef="#br0">20929 4777 8307,'-6'14'-58,"4"0"317,-3 0 132,4-6-131,1 5 0,6-12-62,4 4-193,8-3 185,-2-2 0,11-7-534,-3-2 195,-4-4 180,1-1 1,-7-2-532,0-3 348,1 4 0,-6-6-293,1 7 0,-7 4 26,1 1 223,-8-1 0,-1 1-20,-9-1 1,1 7 235,-11-1-111,7 2 1,-10 4-120,3 2 973,4 4-544,-7 6 0,11 1-76,-3-1 1,4 6-17,0 4 173,1-3 0,6 4 495,3-6 1,4 5-490,1-6 1,1 1-125,4-4 1,8-3-247,6-2 1,8-2-517,1-4 0,1-2-1164,4 3 1744,3-10 0,0-3 0,7-6 0</inkml:trace>
  <inkml:trace contextRef="#ctx0" brushRef="#br0">21341 4791 8252,'0'-14'44,"0"0"0,0 4 184,0 1 1,0-1 0,0-4 0,-4 4 11,-1 1-322,-6 6 0,3-4 158,-6 7 1,4 2 21,1 3 0,-1 3-46,-4 6-48,6 6 35,-5-4 1,12 9-118,-4-6 1,2 5 63,-2-5 1,4 0 37,-4-5 1,5-1-43,5-4 1,-2 2-177,6-6 1,1 0-62,4-5 1,2-6 142,3-4 0,-3-4-219,2-5-5,5 3 252,-1-11 1,0 5-15,-3-6 1,1-1 7,-1 1 0,5-5-3,-5 0 0,5-7-39,-5 2 0,4-3-4,-4-2 0,0 2-108,-5 3 168,1 4 1,-1 2-74,0 4 515,-6 2-243,-2 12 166,-6 0-138,0 6 1,-1 2-25,-4 6 0,-3 3 141,-6 6 0,0 2-59,-1 13 0,0 0 50,-4 4 1,3 5-152,-3 1 1,3 5 2,2-1 1,6-2-539,3 2 248,4-6-4,1 3 1,1-9-137,4-2 1,3-3-3,6-7 321,7-6 0,1-2 0,6-6 0</inkml:trace>
  <inkml:trace contextRef="#ctx0" brushRef="#br0">21867 4549 8189,'-9'0'296,"-1"0"135,7 7 0,-3 0-600,6 8 0,-5-6 169,0 1 0,1-1 0,4 5 0</inkml:trace>
  <inkml:trace contextRef="#ctx0" brushRef="#br0">22337 4549 8197,'-7'8'9,"6"-2"420,-6-6-153,7 0 1,8-1 253,6-4-122,1 4-208,11-12 0,-2 3-260,9-8 76,4 2-236,5-11 0,1 11-219,0-3 0,-1 3 215,1 2 1,-7 1-65,-3 4 0,-9-2-8,-5 6 296,-9 0 0,-4-1 0,-6-2 0</inkml:trace>
  <inkml:trace contextRef="#ctx0" brushRef="#br0">22664 4350 8197,'-8'-6'0,"3"-4"0,3 3-913,2-3 761,7 1 458,1 1 0,1 1-40,0 7 104,-5 7-150,2 7 1,-12 13 228,-4 6-319,-9 13 0,2-8-10,-7 9 1,0-3-8,-4-1 1,1-5-118,3 0 1,4-11-272,6 1 0,-1-9-894,1 0 611,6-3 223,2-8 335,0-2 0,4-12 0,-4-2 0</inkml:trace>
  <inkml:trace contextRef="#ctx0" brushRef="#br0">22408 4336 8197,'12'2'130,"-2"2"1,4 6 353,0 9 0,2 4-108,8 11 0,-4-3 194,9 7 0,-4 0-334,8 5 0,3-1-255,2 1 0,5 0-338,4-1 1,-2-5-1,4-3 1</inkml:trace>
  <inkml:trace contextRef="#ctx0" brushRef="#br0">13123 5729 8397,'-19'7'-3,"1"2"1,-6 10-1123,5 5 678,-6 3 0,7 6 480,-6 0 1,-1 6 156,-8-1 1,3 2-154,-3-2 1,3 1-124,1-6 1,6-1-438,-1-8 523,7-4 0,-4-12 0,7-2 0</inkml:trace>
  <inkml:trace contextRef="#ctx0" brushRef="#br0">12668 6042 8397,'0'30'0,"0"3"0,0 3 201,0 7 0,0 0 15,0-1 1,0 1 350,0 0 0,0-7-80,0-3 1,0-4-341,0-6 0,0-7-23,0-6 1,2-7-195,3 2 0,11-12-138,12-7 0,15-11 191,14-8 0,10-7-1459,-29 21 0,0 0 1476,0 2 0,0-1 0,33-16 0,0 5 0</inkml:trace>
  <inkml:trace contextRef="#ctx0" brushRef="#br0">14431 6156 7845,'0'22'-532,"-1"11"1242,-4 0 1,-4 18-56,-10 6-2101,-3 3 1471,-7-4 0,-4 0-533,0-4 1,-5-3 425,5-6 0,0-2-390,4-4 0,2-3 281,4-11 1,2-8-2,7-11 0,4-2 192,1-2 0,1-11 0,-2-3 0,-2-16 0,4 0 0</inkml:trace>
  <inkml:trace contextRef="#ctx0" brushRef="#br0">13976 6653 8237,'0'-8'-115,"0"2"1,0 19 384,0 6 1,0 12 276,0 7 1,0 3 15,0 2-375,0 0 0,5-2 34,0-3 1,8-5-1,1-10 1,3-4-200,12-9 0,2-4 167,12-6 0,4-13-360,1-5 0,10-14 137,-1-6 0,-5-3-744,-9-2 0,-4 2 404,-10 3 1,1 4 372,-11 5 0,0 1 0,-5-1 0</inkml:trace>
  <inkml:trace contextRef="#ctx0" brushRef="#br0">15612 6625 8315,'0'-22'-21,"0"3"113,0 9 244,0 4-180,-7 19 1,-2 10 0,-10 20-130,-3 6-164,-7 14 1,-6 0 245,-2 4 0,0-3-54,-1-2 1,11-10-253,-1 0 0,9-3 20,0-6 1,5 1-406,4-11 1,-1-1 178,7-8 1,-6-4-577,5-6 979,-6-6 0,3-14 0,-6-10 0</inkml:trace>
  <inkml:trace contextRef="#ctx0" brushRef="#br0">15157 7179 8315,'0'15'-525,"0"11"437,0-2 0,-2 12 1088,-3-2-575,4 2 0,-4 10 241,10-4 133,-4 4-427,12-22 1,-5 7-56,6-12-124,7-6 1,2-10-6,10-12 0,10-9-186,9-15 0,7-13-1274,-2-6 120,-27 23 0,0 0 1055,20-28 1,2 2 96,-25 24 0,-2 0 0,23-23 0,4-6 0,2 5 0,1 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583 8942,'0'-50,"0"13,0 10,7 19,1 2,12 6,-10 6,15 2,-3 7,14-7,7-2,6-6,8 0,0-5,0 0,-13-6,2 5,-4-4,-1 4,-3 6,0-5,5 1,1-1,3 5,4 0,6 0,-2-5,-3 0,2 1,-7 4,1 0,-6 0,6 0,-1 0,7 0,-2 0,3 0,2 0,3 0,-3 0,2 0,-12 0,7 0,-2 0,9-5,6 0,7-6,2 2,0-4,-5-1,-6-5,-4 0,-1 0,2 5,1 1,3 4,4-2,-4 6,-7 0,-2 5,-4-5,4 1,6-1,4 5,7 0,2 0,4 0,-4 0,0 0,-5 0,0 0,0 0,-31-2,1-1,-1 1,0-1,3-1,0-1,32 0,-2-4,-11 4,9-4,-10 4,-20 0,1 0,-2 3,0 0,1-1,-1 1,36 2,-5-5,-5 0,3 1,-2 4,7 0,2 0,4 0,-4 0,3 0,-8 0,2 0,-11 0,10 0,-1 0,5 0,0 0,-10 0,1 0,-7 0,-3 0,4 0,1 0,4 0,-4 0,9 0,-5 0,1 0,-10 0,-5 0,0 0,-3 4,8 1,-2 6,11-1,-6-2,2 1,-4 1,-1 4,-6-5,-4 1,-3 1,-1 8,0-4,-1 4,1 4,9 2,0 3,-4 2,-10-11,-7 2,2-2,-3-3,5 10,-5 3,5-6,-13 11,-1-12,-14 0,0-2,-7-5,-13-1,-15-6,-17 4,-15-10,4 3,2-5,11-5,-4 3,-1-2,-1 0,2 0,3 2,-4-3,-4 4,-5 1,-7 0,-12 0,-3 0,36 0,1 0,-37 0,3 0,0 0,-5 0,41-2,-2-1,-5 1,-1-1,2-2,-1-1,0 1,-1 1,2 0,-1 0,2-1,0 0,-1 1,-1-1,-2-2,-2 0,-1 0,0 1,0 1,0 1,2-3,0 1,3 1,0 1,-1-3,-1 1,-3-1,0 0,0 2,0 0,-1 0,1 1,2 2,-1 1,4-2,0 1,-2 1,0 0,-8 1,0 0,0 0,0 0,-2 0,0 0,2 3,0 1,0 0,0 1,1-1,-2 0,-10 1,-1-1,5 1,2 0,0 2,0 0,0-2,-2 0,-5-1,1 1,3-1,0 0,-1 1,-1-1,-1 2,0 0,2-4,0 0,-1 3,1 0,0-3,-1 0,2 3,-1 0,0-3,0 1,-1 1,-1 1,-1-2,1-1,5 1,3 0,3 0,0-1,-1 1,-1 0,-3 2,1 0,0 1,0 0,4-1,0 0,1-1,0 0,6 1,1-1,-2-1,1-1,-5 2,1 1,6-1,1 0,1 1,2 0,3-1,1 0,-31 0,2-2,2 3,1-2,9 2,-1-4,10 4,7-3,0-9,11-1,8-6,16 0,26 1,13 4,13 3,6 6,5-5,5 0,1 0,3 5,7 0,3 0,-34 0,1 0,6 0,2 0,1 0,0 0,0 0,0 0,2 0,1-1,2-2,0 1,0 1,1-1,6-3,0 0,0 3,0 0,-3-3,1 0,6 3,2-1,1-1,0-1,0 3,0-1,-5-2,1 1,6 2,1 1,-1-2,1 1,-2-1,1-1,0 2,1 0,2-1,0 1,-1 2,1 0,1-2,-1-1,2 1,1 0,-23-1,0 1,1 0,0 0,0 1,-1-1,-1 2,-1-1,0-1,0 0,-1-2,1 1,4 0,1 1,0-1,1 0,0 0,0-1,-1 0,0 0,0 0,-2 1,0 0,-1-1,0 0,-1 0,0 0,3-1,1 0,0 0,-1 1,0-1,-1 0,-1 1,-1-1,0 0,-1 0,0 1,-1-1,3 0,-1 0,0 1,25-3,-2-1,-6 1,-2 0,0 2,-1 1,1-1,-2 0,-6 3,-1 1,-6-1,-1-1,2 2,0 1,1-1,0 2,-3 1,-1 2,-7 0,-2 2,35 6,-12 2,-9 2,-1 3,-6-3,-9 3,-5 3,-3 0,-12 7,-20-1,-30-6,-28-1,-15-7,6-6,9-4,-11 0,28-2,-2 0,-4-1,0 0,-3 1,1 1,-2-2,0-1,-1 0,0 0,0 0,-1 0,0 0,-2 0,-5 0,-1 0,-2 0,-1 0,1 0,0-1,2-2,0 1,-1 1,-2 0,-9-1,0 0,4 1,0 0,-4 1,-1 0,1 0,-1 0,-7 0,1 0,7 0,0 0,-4 0,-2 0,-2 0,-1 0,25 0,-1 0,1 0,-26 0,1 0,2 0,0 0,23 0,-1 1,1 0,-4 0,1 1,-1-1,3 0,1-1,-1 1,-1 0,0 1,0 0,3 0,1 0,-1 0,-1 0,-1-1,1 1,-23 0,1 1,4-3,-1 0,-2 0,-1 0,-3 0,-1 0,6 0,2 0,8 0,2 0,-5 0,0 0,-6 0,1 0,7 0,2 0,5 0,0 0,0 0,-1 0,-1 0,-1 0,4 0,1 0,-1 0,2 0,9-1,1 0,1-1,0-1,1 0,-1 0,0-1,0-2,1 0,0 0,3 1,1 0,-36-3,10-1,5-1,8-4,4 0,7 0,-1 0,-12-1,-4-5,-5 10,7-2,14 12,15 0,28 1,19 4,14-3,14 2,10-2,9-2,4 0,1 0,-30 0,2 0,6 0,1 0,4 0,1 0,11 0,1 0,-5-2,-1-1,3 1,0-1,2-1,2-1,10 3,1-1,-3-2,-1 1,1 1,0 1,-23-1,1 0,0 0,1 1,1 0,-1 1,-1-1,1 0,-1-1,1 2,1-1,-1 1,25 0,1 0,-22 0,2-1,-1 0,0 2,0 0,0 0,-3 2,0 0,0-1,-1 0,0 0,1 0,1 2,0 1,1-1,4-1,0-1,1 1,-1 1,0 0,0 0,-2-1,-1-1,1 1,1 1,0 0,-1 0,-5-1,0-1,1 1,4 1,1 1,0-2,-3 0,1-1,-1 0,1 0,0 1,0-1,-1 0,-1 0,0-1,1 0,-1 0,1 0,0 0,1 0,-1 0,-1 0,-1 0,-1 0,23 0,0 0,1 0,1 0,-2-1,0 0,-3-1,0 0,-3 1,-1 0,-5-1,-1-1,1 0,0 0,0 1,-1-1,-4 1,-1-1,-6 3,-1 0,-4 0,-2 0,32 0,-8 0,-11 0,-9 0,-4 0,-17 7,2 1,-23 6,-21 5,-22 0,-12 1,-2-1,-5-1,-10 5,24-11,-3 0,-5 2,-2 1,-6-1,-1 0,-4 0,-1 0,0 1,0-1,1 0,0 0,-11 1,-3-1,-2 0,-1 0,23-5,-1 0,1 0,-25 3,0 0,24-4,0 1,-1-1,-3-1,0-1,-1 0,-2 0,0 1,-1-1,2-1,0-1,0 1,0 1,0 1,0-1,1 0,-1 1,-1-1,-5 1,-1-1,0 0,0-1,1 0,-1-1,2 1,-1-1,0 0,0-1,-1 0,1 0,1 1,0 1,-1-1,-1-1,-1 0,-1 0,-1 1,0 1,0-1,2 1,0 0,0-1,1 0,1-1,-1 0,-1 0,0 0,0 0,3 0,1-1,0 1,1 0,0 0,0 1,-3 0,-1 0,2 0,4 0,2-1,-1 0,1-1,-1 1,2 0,4 0,0 0,1 0,-23 1,0 0,2 0,1 1,11 1,1-1,6-2,1-1,5 3,2 0,3-3,3 0,-32 8,7-5,6 6,-4-7,7 11,7 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11702 6952,'44'-6,"3"6,-3 0,18 6,-8-8,12-2,-6-4,10-7,6 6,-34 4,1 0,-2 1,-2-1,33-9,-9 4,-11 1,-10 6,0-10,-12 11,-2-4,-14 6,-7 0,-31 6,-9 4,-12 1,-2-2,-10 4,-9-3,-8 2,-2 2,3 1,2-1,3 0,-8 0,4-1,0-4,3 2,3-6,9 0,8-5,12 0,9 0,7-6,33-7,11-6,21 0,13 5,13 0,-30 6,0 1,38-7,-1 0,2 0,-36 6,0 2,-1 1,1 2,2-3,0 1,-4 2,-2 1,33-3,-11 5,-9 0,4 13,-19-4,-2 18,-21-11,-7 4,-14-12,-13 3,-13-6,-13 6,-13-5,-12 4,32-4,-2-1,-2-3,0 1,0 1,1 1,-29 0,2 1,7-1,10-3,0 2,12-2,12 4,14-4,14 10,33 3,0 0,29 1,-10-6,17-7,-29-1,1 1,1-2,1-1,5 1,-1-2,-6-1,0-1,0 2,-1-2,27-8,-5 1,-16 4,8-7,-23 12,-2-12,-17 11,-40-4,-10 6,-11 6,2 4,-12 3,-12 1,30-5,-2 1,-4-1,0 1,1 1,1 1,2-2,1-1,2 1,1-1,-33 6,-4-1,14-6,0-4,20-2,1-2,19-6,22-12,19-5,18-1,16 10,8-1,6 1,-3 5,3-1,5 7,3-8,-35 9,0-1,34-8,-9 10,-10-12,-12 5,-7 0,-7-4,-21 4,-27-7,-19 1,-22 5,-11-1,0 7,20 0,-1 0,-27 3,32 0,-1 0,0 0,-2 0,-3 0,-1 0,1-1,0 0,2-1,3 0,6 0,3 0,-27-7,13-2,11-8,12 9,9-21,32 20,13-13,19 7,26-4,-26 12,3 1,10-4,1 0,-3 4,0-1,2-5,0 1,-2 2,-1 1,4-1,0-1,1-1,1 0,1 4,-1-1,-8 1,-3-1,-7 3,-1 0,26-2,-9-1,-13 7,-9-3,-19 6,-54 12,-8 4,3-2,-4 1,-2 0,-2 0,-5 1,-1 1,1 0,-1 1,-2 0,0 1,4 2,1 0,4-2,0-1,4 0,-1-2,1-2,2 0,-24 8,13-14,27-2,13-6,15 0,24-6,19-3,12-4,22 5,-2-5,-35 8,0 1,3-1,-1 0,3-1,1-2,-1 0,0-1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18029 8672,'-23'-22,"-3"1,10 7,-5 6,7 2,0 6,0 0,6 6,8 8,31 1,17-1,9-1,-1-9,8 1,7-11,-30 4,1 1,3-4,0 0,4 1,0-1,-3-2,-2-1,-2 3,-3 1,23-6,-6 7,-3-1,-4-4,-7 6,-12-4,-9 18,-34 4,-11 6,-18 0,-1-3,-12-3,-4 5,21-12,-3 1,-1-1,-1 1,1-1,-1 1,-2-3,0 0,4 0,1 0,-36 7,-1 0,1 1,2-7,8-4,15-2,4-2,23 0,3 0,72-19,-5 8,-3-1,4 0,27-5,-3 3,-31 4,1 1,5-1,2 1,3-1,1 1,1 1,-2 1,-3 0,-2 0,-3 0,-1 0,27-2,-2-1,-13 7,-12-3,-7 6,-7 0,-6 6,-26 8,-20 10,-19-4,-9-1,-9-1,-6 1,-12-4,35-5,-2-1,-2 0,-2 0,-4 1,-1-1,8-5,1 1,1 5,0-1,-32-7,36 0,1 0,-31 0,14-2,14-6,9-8,37-7,16-3,23-1,15 6,7-1,7 1,-30 10,1 0,3-3,0 0,3 4,1-1,1-1,-1 0,-2 3,-1 1,0 1,-1 0,29-7,-5 10,-13-9,-4 6,-10 1,-1 4,-23 0,-9 0,-28 0,-12 0,-21 0,-1 0,-19 1,-4 4,34-5,-1 2,-9 3,-2 2,-1-2,1 0,1 1,0 0,1 1,0 1,1-1,1 0,0 0,0 0,2 0,1 0,4 1,1-2,-34 2,26 5,20-5,30 6,30-6,28 0,13-3,-30-5,2 1,4 2,1-1,-1-1,0-2,3-1,0-1,4 2,1-1,7-2,-1-1,-4 1,-2 0,-2-1,-1 0,-4 1,-2 2,-3 2,0 0,-2 0,0 0,35 0,-7 0,-6 6,-23 2,-1 0,-31 11,-27 0,-19 9,-25 4,-13-8,-1-2,37-10,-1-1,-2 1,0-1,-4 0,-1 1,-5 1,-2 0,1-4,-1 0,2 3,0 0,8-2,0-1,0 1,0-1,-21-1,-3 5,18-12,21 6,11-7,76-19,-16 7,-1 1,5-1,1 2,0 1,3-1,1 1,7 1,0 0,2-1,1-1,-1 1,0 1,-2-2,0 1,0 4,0 0,-4-4,1-1,0 7,-1 0,-4-1,-3-1,-4-1,-2 1,22 0,-10 0,3 5,-17 0,-9 0,-73 13,-5-4,1 0,-4 1,3 1,-1 0,-4-3,0 0,-3 4,0 1,1-3,-1-1,-6 7,-1 0,0-4,-1 0,-4 5,0 0,5-2,0-1,5-1,1 1,10-2,2-1,4 0,1-1,-25 4,16-6,21-2,15-6,52 0,-2-6,40-2,0-8,-35 7,3-1,9 2,2 0,4-1,0 0,-3 0,-1 2,-3 0,0 0,1-1,0 1,-3 0,-1 0,-2 0,-1 0,-5-1,-1 2,31-2,-14-5,-19 12,-22-6,-35 7,-24 0,-28 0,30 0,-2 0,0 0,-1 0,-6 1,-2 0,-2 1,-1 1,-3-2,-1 1,-10 2,0 1,7 0,1 0,-3 1,0 2,6-1,1 0,-5 0,1 0,7-2,2 0,6 0,2-1,-27-1,28 4,15-7,13 0,72 0,5 0,-5 0,4 0,-5 0,-1 0,-1 0,1 0,7 0,1 0,0 0,2 0,0 0,1 0,0-1,0 2,-2 1,-1 0,1 1,0-1,1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13479 4109 8509,'14'6'888,"-4"3"-712,-1 10 0,-6-1-267,2 5 298,-3 1 0,-10 6-775,-7 3 0,0-1 303,-9 6 0,0 0-45,-4 4 0,-1-4 2,1 0 0,1-6-113,3 1 1,-1-3 148,6-2 1,0-6 271,5-3 0,1-3 87,4-2-87,3-6 0,7-1 216,4-7 0,3 0-94,6 0 1,5-7 118,0-2 1,1 1 43,-1-2 0,-3 3 154,3-3 0,-3 2 22,-2 3 1,0 4-129,1-4 0,-1 10 97,0 4 0,-1 10-80,-4 5 0,2 4-82,-6 6 1,0 2-74,-5 7 1,0-2 28,0-3 1,0 1-138,0-6 0,0-4-237,0-6 1,0-10-423,0 1 1,1-9 328,4 0 1,-2-12-563,7-7 1,-1-3 339,5-12 1,-4 4-643,-1-8 1107,1 3 0,-2-5 0,-2-1 0</inkml:trace>
  <inkml:trace contextRef="#ctx0" brushRef="#br0">13649 4379 8263,'29'-27'0,"-1"3"0,6-3-246,-1 4 1,-5-4 239,-4-2 1,0 6 403,4-1 1,-4 5-181,-1-5 1,-5 7-97,1-2 1,-4 8 102,0 1-86,-1 7 0,0-3-15,0 6 0,-1 8-56,-4 6 0,4 2-96,-3 8 0,2 1 328,2 8 1,-4 5-126,-1 9 1,-1 5 145,2 10 1,1 0-357,-6 9 1,-1-8 240,-4 8 0,0-3 13,0 3 0,0-5-251,0 1 0,0-4 126,0-2 1,-4-2-472,-1-16 1,-5 1-25,6-11 0,-7-6-205,1-8 0,-3-10 37,-1-4 0,0-3 205,0-2 1,-5-4 363,0-5 0,-13-7 0,2-12 0</inkml:trace>
  <inkml:trace contextRef="#ctx0" brushRef="#br0">13607 4677 8204,'6'-14'124,"4"0"0,7 0-83,2-1 0,6-4 370,-1 0 0,8-6-74,1 1 1,0-7-545,-5-2 1,-1 1-609,-3 8 1,-4 4-66,-5 6 880,-7-1 0,4 1 0,-4 0 0</inkml:trace>
  <inkml:trace contextRef="#ctx0" brushRef="#br0">13721 4677 8204,'0'14'224,"0"1"0,1-6 38,4 1 0,-2 4 45,7 5 1,-7 1-46,1-1 1,-2-3-74,-2 3-134,0 3 1,0-6 355,0 3-668,0-10 235,0-2 0,0-9-240,0-3 1,6-9 143,4-10 1,4-2-210,5-3 1,-2 5 143,7 1 0,-7 1 51,2-2 1,2 3 87,-2 7 0,5 5 0,-5-1 1,-1 7 303,-3-2 1,-3 5-100,-2 5 0,1 3 190,-6 6 1,-1 0-107,-4 1 1,-4 0 7,-1 4 1,-11-1-46,2 5 1,-5-4-162,0 5 1,3-5-21,-3 5 0,-1-7-258,1 2 1,1-3-1080,9-2 955,-4-6 0,7-3-1280,-4-10 1635,4-9 0,12-15 0,2-7 0</inkml:trace>
  <inkml:trace contextRef="#ctx0" brushRef="#br0">14389 4180 8204,'14'0'392,"-5"0"-275,1 0 1,-7 6 197,2 3 1,-5 10 233,-5 5 1,-4 5-100,-10 4 0,-3-2-801,-7 7 0,1 5 213,-1 4 1,1 1-471,-1-6 1,7-7 310,3-7 0,8-5-552,2-9 359,6-6 490,-4-8 0,14-15 0,1-7 0</inkml:trace>
  <inkml:trace contextRef="#ctx0" brushRef="#br0">14303 4478 8204,'15'0'-998,"-1"6"1100,0 4 1,-1 4 415,-4 5 0,2 5-40,-6 9 1,0-3-259,-5 3 0,0-3-324,0-1 277,0-7 0,0 3-248,0-6 0,0 0 85,0-5 0,0 0-340,0 1 1,5-6 62,-1 1 16,1-7 1,-3-3-83,2-10 1,-1-4-111,7-5 1,-5 2 139,4-7 1,-1 0 32,2-4 0,2-5 358,-2 0 1,2-1-148,3 6 1,0-5 88,4 0 1,-1-5-89,5 4 0,3 1 436,7 5 1,-2-1 25,7 1 0,-1 6 197,1 3 0,1 3-95,-6 2 0,5 1 79,-5 4 1,1 2-139,-6 7 1,-6 0-129,-3 0 0,-3 7-174,-2 2 0,-1 10 98,-4 5 1,-3 4-232,-6 6 0,0 2-88,0 7 1,-1 4-149,-4 0 1,2 7-232,-6-2 0,-6-1 252,-4 1 1,-1-2-408,1 2 1,-2-4 267,-2-10 0,-4-3-95,3-7 1,-1-6 42,1-3 1,-3-9-214,4-6 0,-4-4 607,-2-4 0,1-11 0,-1-8 0,1-11 0,-1-2 0</inkml:trace>
  <inkml:trace contextRef="#ctx0" brushRef="#br0">14559 4592 8144,'15'0'322,"-1"6"141,0 4 0,-1 7-231,-4 2 0,2 0-60,-6-5 0,4 0 414,-4 1-378,0-1 0,-5-5-277,0 1 1,2-7 75,2 2 1,-2-10-467,3-5 1,2-2-4,3-2 0,3-7-263,1-3 0,0-2 264,0-3 1,0 2 51,1 4 0,-1 2 387,0 7 0,0 1-93,1 4 0,4 2 320,-1 7 0,-3 0-196,-6 0 1,-1 2 545,2 3 1,-4 4-8,-6 10 1,0-3 189,0 3 0,-2-2-335,-2 2 0,-6-3 40,-9 3 0,-5 3-439,-9 2 0,2-2 130,-7 2 1,6-7-825,-1 2 0,5-5 180,4-4 510,3-4 0,7 0 0,0 2 0</inkml:trace>
  <inkml:trace contextRef="#ctx0" brushRef="#br0">15597 3753 7967,'5'10'-366,"0"-1"0,0 7 862,-5 8-301,0 2 1,0 8-58,0-1 0,-2 5-6,-3-5 0,2 0 109,-6-5 0,1-4-125,-2 0 1,-1-7-11,6 2 0,-4-8-149,4-1 7,0-7 20,5 3 1,-4-7-257,-1-4 0,2-9-271,8-10 1,-2-8 231,6-1 0,5-11-31,5 1 1,7-2 60,-3 2 0,-1 5 281,2 0 0,-6 8 7,0 2-83,5 5 0,-8 16 535,4 2 0,-8 3-277,-1 2 0,-5 11 352,4 4 0,-6 3-220,2 1 0,-3 4-11,-2 5 1,0 5-62,0 0 1,-2 5-335,-3-5 0,2 5-208,-6-4 1,4-1-240,-5-5 0,6 1 167,-6-1 0,5-6 372,-4-3 0,-1-3 0,-4-2 0</inkml:trace>
  <inkml:trace contextRef="#ctx0" brushRef="#br0">15626 4023 8094,'9'-4'-301,"1"-1"1,-1 0 120,5 5 0,1 0 428,-1 0 1,5 0-105,0 0 1,-5 0-495,-5 0 136,1 0-220,-2 0 265,-2 0 0,-6 6 129,0 4 1,-6 2 5,-4 3 1,-2-1-27,-3 0 0,-3 7 86,-1 2 0,-2-2-89,2-2 0,5-3 268,0-2 1,4-2 178,5-2-204,4-4 1,1-6-188,9 0 1,6-1 58,3-4 1,0-3-130,6-6 1,-5 1 82,4 4 0,-5-4-166,1 4 1,-4 1-9,0-2 1,-6 7-228,1-2 271,-7 4 0,1 6 2,-8-1 1,-4 7 121,-6-1 0,-5 4 0,0 5 0,-7-3 0,3 3 0,-6-2 0,-4 2 0,1-3-28,-5 3 1,3-2 27,-4 2 0,12-8 230,-3 3 1,7-7 468,3 2-194,0-6 1,19 4-249,0-7 0,10-5-80,13 0 1,7-6 76,13 2 0,4-9-58,1-1 1,-1-4-430,-4 4 1,1-5 197,3 5 0,-2-5-476,2 5 0,-9 2 168,-5 8 1,-9 2-303,-5 7 645,-10 0 0,-2 7 0,-7 0 0</inkml:trace>
  <inkml:trace contextRef="#ctx0" brushRef="#br0">15583 4450 8036,'-1'14'-17,"-4"0"1,2 7 76,-7 2 0,1 4-33,-6 2 0,1-1 115,0 1 1,0-3-105,0-2 0,-1-3 200,1-7-189,0-6 1,4 3 28,1-6 0,6-7-153,-2-8 0,5-4-198,5-5 1,9-3 146,10-6 1,3-5-263,1-1 1,2-5 164,3 1 1,-1 3 75,6 2 0,-7 5 23,2 4 0,-4 3 218,-5 7 1,1 6 22,-6 4 1,0 4 233,-5 4 1,-6 11 31,-3 8 0,-4 6-131,-1 4 0,-1 2 62,-4 3 1,-3-2-91,-6-3 1,-5-3-206,0 3 0,0-4 144,5-6 0,-5 3-150,0-7 0,-5-2-20,5-8 1,0 2-188,5-6 1,0-2-260,0-7 0,1-6 234,3-9 0,4-5-394,6-9 1,2-3 227,2-7 1,4-4 124,7 0 0,-1 1 260,0 8 0,-5 3 0,1 7 0,-1 7 13,6 7 1,-6 6-83,1 8 1,-3 8 235,3 6 1,-4 13 202,-6 11 1,0 5 293,0 4 0,0-1-272,0 6 1,0-2-12,0 3 1,0 0 22,0-5 0,-1 1-354,-4-2 1,2-8-66,-7 4 0,6-11-80,-6-4 1,7-6-443,-2-8 435,-3-6 1,0-3-162,-6-10 0,6-9 48,4-10 0,-3-4-219,2-5 1,1 1 124,4-6 1,4 7-21,1-2 1,6 3 258,-1 1 0,2 7 185,3 3 1,-1 5 7,0 4 1,0 4 266,0 6 0,1 0-93,-1 0 0,0 5-43,0 0 0,-1 10 1,-4 0 0,-2 4 2,-7-1 1,0 5 9,0 5 1,-8 2-142,-6 3 1,-1 4-150,-4 5 1,2-1 51,-2-3 0,5 2 83,0-7 0,1-5-51,8-4 1,-4-11 117,4 1-121,0-3 1,12-3 16,2-4 1,10-8 58,5-6 1,7-9-229,3-4 0,11-6-264,3-4 0,6-3 111,2-7 1,-5 5-97,-4 0 1,-2 7-1052,-3-3 1229,1 11 1,-7-4-1,-1 5 1</inkml:trace>
  <inkml:trace contextRef="#ctx0" brushRef="#br0">16621 4819 11421,'8'0'224,"11"0"1,-3 0-1</inkml:trace>
  <inkml:trace contextRef="#ctx0" brushRef="#br0">20517 4478 8062,'-8'-14'0,"1"6"189,7-5 0,8 12 353,7-4 0,0 4 265,9 1-653,0-7 1,1-1-770,3-6 361,-2 0 0,15 0-256,-3-1 0,-2-4-897,2 1 1407,0-8 0,-2-2 0,-1-9 0</inkml:trace>
  <inkml:trace contextRef="#ctx0" brushRef="#br0">21142 3796 8062,'14'1'-13,"1"4"1,-6-2 182,1 7 0,-6 4 366,6 5 1,-7 6-521,2-1 0,-5 4 90,-5 5 1,-8 2-146,-6 3 1,-4-3 74,4-7 1,-5 1-300,5-1 0,0-7 44,5-7 0,4-1-162,1-9 205,6 1 1,3-7 49,9-2 1,9-3 133,1-2 1,4 1-99,-4 3 0,5 4 118,-5-4 1,5 3-83,-5 2 0,-2 7 403,-8 2 1,2 5-38,-6 5 0,0 3 89,-5 7 0,0 1-91,0 3 1,-2 3 50,-2 7 0,0-2-125,-5-3 0,6 2 6,-2-7 0,2-5-573,-2-4 202,4-7-581,-6-3 0,9-9 10,3-10 0,1-10 700,3-14 0,10-12 0,-3-9 0</inkml:trace>
  <inkml:trace contextRef="#ctx0" brushRef="#br0">21455 3966 8062,'24'-20'-49,"-1"-4"0,1-3 0,5-1 0,-1-1 578,0 1 1,1 4-120,-1 1 0,1 5-384,-1-1 1,-4 3 71,0 2 1,-7 5 235,2-1-250,-3 7 0,-2-3-142,0 6 0,-4 6 165,-1 4 0,-6 9-113,2 4 1,1 10-36,-1 5 1,0 11 94,-5 8 1,5 3-433,-1 11 1,1 4 402,-5-33 0,0 1 0,0 2 0,0 1-66,0 2 0,0-1 0,0-1 0,0 0 28,0-1 1,0 0 0,0-3-1,0-2-121,0 31 1,0-5 94,0-18 0,0-12-266,0-7-127,0-10 295,0-5 1,-6-9-351,-4-10 1,-2-9 122,-3-10 0,0 2 364,-4-2 0,-4 7 0,-5-4 0</inkml:trace>
  <inkml:trace contextRef="#ctx0" brushRef="#br0">21299 4336 8062,'23'-14'-356,"1"0"1,1-2 141,8-3 1,4 1 322,5-5 0,1-1-144,0-4 1,-2 1 21,-3 3 1,0-1-236,-10 6 1,-3 5 5,-10 4 242,-8 7 0,0-3 0,-7 6 0</inkml:trace>
  <inkml:trace contextRef="#ctx0" brushRef="#br0">21412 4336 8062,'0'22'-97,"2"5"97,3-3 0,-2-2 131,6 1 0,-1 0 87,2 0 1,-2 3 337,-4-7 1,-2 4-373,3-4 0,-4 0-224,-1-5 1,-5-4-159,1-1 198,-7-6 0,8 4-149,-7-7 0,7-2 86,-2-3 1,4-4-124,1-10 1,6 2-15,3-7 1,10 0-49,5-4 1,3-1 273,1 1 1,5 6-65,1 3 1,0 3 255,0 2 0,-6 1-91,0 4 0,-1 2 861,-8 7-714,0 0 1,-11 7 133,-3 2 1,-4 5-59,-1 5 1,-11 5-76,-3 9 0,-11-1-209,-4 6 1,-4-5-404,-5 5 0,-1-8-720,6-2 1,6-6 160,8-7 896,3-1 0,2-6 0,0-2 0</inkml:trace>
  <inkml:trace contextRef="#ctx0" brushRef="#br0">22422 3739 8007,'0'-14'-471,"0"-1"616,0 1-107,6 0 258,-4 6 82,4 2 0,-8 12-277,-2 4 0,-1 4-13,-9 5 0,1 3-129,-11 6 162,1 1-48,-6-1 0,-1 5-46,-3 1 64,9-1-67,-9-11 0,17-2-155,-3-5 45,4-1-78,7-6 0,1-4 28,7-8 1,13-11-200,6-8 1,6-6-167,4-4 266,-1 10 60,7-11 0,-5 14 157,3-4-89,-3 4 86,-8 12 0,4 1 217,-7 7 0,-5 2-65,-5 3 0,-6 9 185,2 10 1,-3 2-165,-2 3 0,-3 4 40,-7 0 0,1 7-2,-10-2 0,-3-4 60,-2 0 1,-3-4 33,-1-2 1,-1-4 60,1-1 1,1-7-57,3-2 0,-1-1 121,6-8-1465,0-1 1,6-10 598,4-3 1,9-4 258,9-1-75,4 0 86,7-1 73,3 1 47,5 0 1,0 1 204,1 4-242,-7 3 137,5 6 0,-7 0 333,4 0-220,-3 0 48,-7 6 1,-6 2-101,-4 6 0,-4 0 167,-4 0 0,-4 5-39,-6 0-107,-7 7-72,-1-4 1,-5 1 28,3 1 1,-2-5-48,2 5 0,5-12-22,5 3 0,1-9-91,8 3-143,1-5 0,7-1 114,6-13 0,2 1-123,13-10 0,1 3-249,8 2 245,-3 0 108,5-1 0,-8 3 32,-3 2 1,3-1 60,-4 6 1,-1 1 179,2 4 1,-8 1-8,-2 4 0,-1 5 219,-9 8 1,1 0-104,-5 6 1,-3-1 17,-6 6 0,-2 4 240,-13 0-209,6 6-247,-8-2 1,3 1-237,-5 0 1,-7-7-53,-3 2 1,-3-3-400,-1-1 1,1-7 202,3-3 1,-2-8-262,7-2 0,1-5 418,9 0 0,-3-13 278,7-5 0,1-10 0,3 2 0</inkml:trace>
  <inkml:trace contextRef="#ctx0" brushRef="#br0">22066 4606 8007,'35'0'0,"-5"0"-24,3 0 0,-3 2 112,-1 2 1,2 0 203,-2 5 1,2-1 257,-7 1 0,-2 4-975,2-3 152,-7-4 224,4 0 1,-7-6 48,0 0 0,0-6 0,1-2 0</inkml:trace>
  <inkml:trace contextRef="#ctx0" brushRef="#br0">22706 3824 8183,'10'0'0,"-1"0"0,2 2 242,8 3 1,-1 2 425,5 8 1,-5-1-614,1 0-27,-4 0-296,6 1 0,-5-6-332,3 0 1,1-5 268,-1 0 1,2-2 330,-2-2 0,-4-6 0,6-2 0</inkml:trace>
  <inkml:trace contextRef="#ctx0" brushRef="#br0">23147 3611 8135,'0'8'-197,"6"5"197,-4-6 0,4 14 1397,-6 3-578,0 2-403,-6 9 1,1 3 81,-9 10 0,1 2-158,-10 7 0,4-2-252,-5-3 0,0 4 51,-4-4 0,-1 3-228,1 2 1,-7 0-234,-3 0 1,-3-7-584,-2-2 1,6-12-1266,-1-8 1131,6-6 244,-3-14 795,7-1 0,4-7 0,0 0 0,1 0 0</inkml:trace>
  <inkml:trace contextRef="#ctx0" brushRef="#br0">22550 4151 8130,'20'0'88,"4"0"43,9 0 1,4 2 276,5 3 0,1 4 615,-1 10 0,1 3-433,0 6 1,-2 1 16,-3-1 0,3 7 435,-3 3-1978,3 3 1279,1 8 1,4-5-152,6 4-123,1-4-326,10-8 0,-6 2-416,-1-9 0,-5 1 226,-4-11 447,-2 0 0,-6-2 0,1-3 0,-1-6 0,-1-5 0</inkml:trace>
  <inkml:trace contextRef="#ctx0" brushRef="#br0">11986 7449 7646,'-8'0'174,"2"2"57,6 3 1,0 4 104,0 10 1,0-1 27,0 5-144,6 1-98,-4 4 0,4 6-23,-6-1 0,0 5 69,0-5 0,0 5-230,0-5 0,-5 0 69,1-5 0,-1 1-503,5-1 0,-2-6 255,-3-3 0,4-8-1254,-4-1 1495,-3-7 0,0-3 0,-6-8 0</inkml:trace>
  <inkml:trace contextRef="#ctx0" brushRef="#br0">12071 7606 8316,'16'-21'-106,"3"-2"0,-3 0 201,3 0 0,3-1-76,2-4 0,-4 6 134,-1 3 0,-3 3-700,-2 2 461,-6 6 0,-2 3-370,-6 10 0,-1 4 215,-4 10 1,-4 8 17,-10 6 0,1 7 223,-5-3 0,5-2 0,-1-2 0,-1 2 0,1-2 0,1-1 0,9-8 0,-4-1 25,4-8 0,2 2 264,3-8 604,2-2-566,2-1 1,6-6-9,4 0 1,3-2-309,1-2 1,2-4 195,2-6 1,3-5-482,3 0 0,-4-5 165,-6 5 1,1 2-585,-1 7 297,0-2 67,-6 10 0,-3-3 58,-10 10 1,-3 9 162,-6 10 1,-2 3 152,-3 1 0,-1 2-45,-4 3 0,3-3 97,7 4 0,0-6-87,0-4 1,4-4 568,1-6-46,6 1-425,-4-7 0,14-5 52,2-13 0,8-1-11,2-13 0,7 6-279,-3-6 1,4 2 98,2-2 0,-6 2-315,1 3 1,-7 8 32,2-3 313,-9 9 0,3-8 0,-6 5 0</inkml:trace>
  <inkml:trace contextRef="#ctx0" brushRef="#br0">12199 7791 8316,'0'14'-614,"0"0"1,0 0 1018,0 0 1,0 7 6,0 3 1,0 7-125,0 2 1,0 7-60,0-2 0,0 1 142,0-1 1,0 2-129,0-7 0,7-1-190,2-9 0,-1 1-34,1-10-237,1 3 0,4-15-88,0 3 0,1-12 188,-1-7 1,0-8-510,0-11 1,-4-3 253,-1-7 0,-6 0-103,2 1 0,-3 2 476,-2-2 0,0 2 0,0-9 0</inkml:trace>
  <inkml:trace contextRef="#ctx0" brushRef="#br0">12413 7520 8316,'14'-22'0,"5"-3"0,0 6 0,0-5 1,-5 5 0,-2-4 89,-2 4 0,3 1-145,-4 9 1,-1-2-186,1 6 244,-5-6-18,2 10 0,-1-4 84,-1 10 1,1 2-179,-5 8 0,0 5 63,0 4 1,0 3-119,0 1 1,0 1-138,0-1 1,0 0 90,0 1 0,0-5-36,0-1 0,0-1 245,0 2 0,0 3 0,0-5 0</inkml:trace>
  <inkml:trace contextRef="#ctx0" brushRef="#br0">12455 7734 8316,'6'-14'-752,"-2"-1"526,5 1 1,1 3 295,4-3 1,0 3-54,0-8 1,2-2-201,3 2 1,-5 0-143,0 5-256,1 0 581,-7 6 0,-1 2 0,-2 17 0,-10 3 0,-2 10 0,-8-1 0,1 6 0,0 4 0,-5-3 0,0 3 0,2-4 79,7-6 1,-1 3 123,6-7 0,-4-5 305,4-5-248,0-6 0,7 4-74,3-7 0,3-7-242,6-2 1,5-10 121,0-5 0,0-3-410,-5-1 0,-1 0 64,-4-1 280,4 7 0,-5-5 0,6 5 0</inkml:trace>
  <inkml:trace contextRef="#ctx0" brushRef="#br0">12469 7592 8316,'0'11'0,"0"3"0,0-2 11,0 12 1,-1 0 117,-4 4 1,3 7 153,-2 3 0,2 3 7,2 2 1,0 6 59,0 3 1,0 1-129,0 0 1,0-1 32,0-10 0,5-2-348,0-12 0,6-6 127,-2-3 1,-1-9-309,2-5 1,-1-7 162,5-7 0,0-9-439,1-15 0,1-5 246,2-9 0,-3 1-503,-1-6 1,0 1 299,-4-1 0,1 5 507,-2 9 0,2 3 0,-6 7 0,1 1 0,-1 3-316,-3 4 316,4 12 0,-6 3 434,0 10 1,0 4-182,0 10 1,-6 3 238,-4 7 0,2-1-153,-1 0 0,-1 2-63,-4 4 1,0-3-163,0 7 1,-1-8-320,1-1 0,0-4 75,0-11 0,-1 2-316,1-11 1,5-2-40,-1-8 0,2-3 165,-1-6 1,-2-5-197,6 0 538,0 0 1,5 5 11,0 0 0,7 6 64,2 3 1,5-1 256,5 1 1,-3 0-96,3 5 1,2 5-60,-2 0 1,6 4-516,-1-4 1,-4 0 0,-1-5 313,3 0 0,-6-7 0,5-1 0</inkml:trace>
  <inkml:trace contextRef="#ctx0" brushRef="#br0">12796 7307 9265,'0'10'1892,"0"-1"-1726,0 7 1,-1 1 56,-4 7 0,-1 4-290,-4 6 55,-2-1 0,4 0-379,-6 0 1,1 5 187,3-5 0,-1-1-83,7-8 0,-6 1 26,5-6 0,1 0-1252,4-5 344,0-6 1022,0-2 114,6-6 0,2-12 0,6-4 0</inkml:trace>
  <inkml:trace contextRef="#ctx0" brushRef="#br0">12967 7378 8437,'0'15'-366,"0"-1"1,0 6 924,0 4 0,-6 3-119,-4 1 0,-7 2-442,-2 3 1,-5-1 36,5 6 1,-4-5-285,4 5 1,-5-6-114,5 1 1,5-5-122,4-4 0,5-5-767,-4-10 1250,6-2 0,-10-7 0,5 0 0</inkml:trace>
  <inkml:trace contextRef="#ctx0" brushRef="#br0">12839 7705 8437,'10'2'-155,"-1"3"0,-4-2-234,4 6 1,-6 1 1115,2 4 1,1 5-157,-1 0 0,0 5-456,-5-5 0,0 4 54,0-4 0,0 6-303,0-1 0,0-2-122,0 2 1,0-2-186,0 2 0,0 1-8,0-6 0,0 0 150,0-5 299,0-6 0,0 5 0,0-5 0</inkml:trace>
  <inkml:trace contextRef="#ctx0" brushRef="#br0">13052 7549 8437,'8'-14'0,"5"-1"-29,-4 1 1,-1 0 245,2 0 637,-7 6-778,10-5-482,-12 12 1,5 1 109,-6 9 1,-4 10 142,-1 5 0,-6 3 1,1 1 0,-7 2 86,-2 3 0,2-1 78,7 6 1,-1-8-30,6-2 0,-4-6 123,4-7 0,0-1 568,5 0-457,0-6 1,7-2 51,2-6 0,4-6-102,1-4 0,7-9-372,2-4 1,-1-6 130,2-4 1,-5 2-130,5-7 1,-7 8-93,2 1 0,-3 2-119,-2 8 1,-1 0 119,-4 5 0,-1 6-124,-3 4 531,-4 2 1,6 13-121,-7 3 0,0 5 378,0 0 1,-2 3-157,-3 7 0,4-6 57,-4 1 1,4 0-20,1 4 0,4-4 74,1 0 0,6-1-18,-1 6 0,-2-1 46,1 1 0,0 5 42,6 4 0,-6 3-106,1 2 0,-2-5 142,1 0 1,-3 0-122,-6 4 0,0-4 151,0 0 0,-1-8-195,-4-1 0,-3-2-81,-6-8 1,-2-5-319,-3-5 0,0-6-544,-9 2 1,-4-5-1102,-10-5 1,-4 2 1775,-6-6 0,-13 6 0,-14-4 0</inkml:trace>
  <inkml:trace contextRef="#ctx0" brushRef="#br0">17858 9525 8461,'-8'0'-258,"2"0"1,10 6 755,1 4 0,5 2-310,-6 3 0,1-1-152,-5 0 0,5 2-213,0 3 209,-1-3 1,-4 6-188,0-3 0,0-4 114,0 4 0,-1 2-173,-4-2 0,2 5 42,-7-5 1,3 4-82,-3-4 0,-3 0 73,4-5 0,-4 1-87,-1-1 0,6-5-19,3 1 418,4-7-35,1 3 1,1-1-115,4 0 0,3 1 210,6-1 1,0-2-39,1 6 1,4 1 47,0 4-93,0 0 1,-5 1 35,0-1 1,-6 6 102,-3 4 1,-4-2 64,-1 2-239,0 0 1,0-1-101,0 1 1,0-5 123,0 5 0,-5-7-252,1 2 1,-1-8-16,5-2-26,0-5 1,-5 0 43,1-8 1,-1-6 149,5-9 0,6-9 0,2-9 0</inkml:trace>
  <inkml:trace contextRef="#ctx0" brushRef="#br0">17986 9738 8401,'14'-12'-155,"0"2"0,5-3 73,0 4 0,7 0 36,-3-6 0,4 4 90,1-8 0,6 2 137,-1-2 0,0 2-212,-5-7-1,-4 11 64,0-1 1,-12 8-755,3-4 722,-11 7 0,3 9 0,-7 10 0</inkml:trace>
  <inkml:trace contextRef="#ctx0" brushRef="#br0">18057 9866 8401,'9'0'-1207,"1"0"907,-1 0 251,6-6 0,-1 4 259,0-2 440,0 2-398,0 2-112,1 0 1,-6 0-200,1 0 1,-7 6 137,2 4 0,-4 2-215,-1 3 194,0-1 0,-1 5-42,-4 0 0,2 0 24,-7-5 0,5 0 51,-4 0 1,1 1-26,-1-1-82,-4 0 0,11-5 39,-2 1-24,-4-7-103,6 3 0,-4-7-146,6-4 111,0-9 0,1-3-305,4-7 245,-3 6 0,10-8-11,-2 2 1,2 2 54,3-2 1,-6 7 108,1-2 1,-1 3 83,5 2 1,1 0 97,-1-1 178,0 7 1,0 2 206,0 6-351,-6 0 0,0 0 150,-3 0 1,-3 6-81,2 4 1,-2 4-284,-2 5 142,-6 3 0,2 2-47,-5 0 1,-1-5-176,-4 4 0,5-4 90,-1 5 0,2-7-236,-1 2 1,1-8-130,3-1 119,4-7-382,-6 3 398,7-6 1,0-11 262,0-3 0,0-16 0,0 0 0</inkml:trace>
  <inkml:trace contextRef="#ctx0" brushRef="#br0">18384 9610 8359,'14'8'-286,"0"5"10,1-4 0,-6 10 336,1 5 1,-7 4 328,1 6 0,3-1-205,-2 9 0,-1-2 5,-4 7 0,0 2 293,0-1-994,0-1 604,0 2 0,0 0 43,0 3 1,0-3 21,0-6 0,0-12-110,0-2 152,-6-10-109,4-5 1,-9-11-65,7-12 0,-6-7-182,5-13 0,1-1-1249,4-3 681,-7-3 606,6-7 118,-6 1 0,12-3 0,0 1 0,-2 1 0,-1 4 0</inkml:trace>
  <inkml:trace contextRef="#ctx0" brushRef="#br0">18867 9326 8359,'8'16'77,"-3"3"0,-3 3 136,-2 0 1,0 5-67,0-4 49,0 4 1,-7 7-377,-2-1 161,-10 6 0,3-4 55,-3 3 0,3 1-172,2-5 0,5-9-75,-1-11 0,5-6-388,-4-8 0,6-8 599,-2-6 0,-3-7 0,0-7 0</inkml:trace>
  <inkml:trace contextRef="#ctx0" brushRef="#br0">18725 9525 8359,'0'19'0,"0"0"0,5 6 442,0-1-239,-1-4-38,-4 7 0,7-11 550,2 3-355,-2-3 0,5-7-452,-2 1 0,4-9 135,5-1 0,-2-8-52,7-11-3,0-3 0,9-8-52,0-3 0,0 3-390,-4-3 1,2 3-193,-2 2 444,2 5 1,-17 3-160,1 6 51,-1 6 224,-13 1 1,4 9 66,-10 3-90,-2 9 0,-16 10 23,-5 9 1,-2-2 43,-8 7 0,5 0 10,-5 5 0,6 1-7,-1 4 1,8-4 23,1 3 0,7-9-23,-2-5 0,5-3 338,4-1-153,-2-7 126,10-2 66,-4-12-208,6-1 1,6-7 175,3 0 1,6-11-179,4-4 0,-2-8-69,7-1 1,-1-5-3,6-4 1,-1 3-201,1-3 1,-1 3 84,1 2-61,-7 6-116,-2 1 212,-6 7-24,-6 6 1,-3 5 17,-10 12 0,-4 7 116,-10 12 1,2 7 195,-7 3 0,2 8 294,-2 1-1392,-3 7 1002,11 3 0,-6-2-18,3 7-72,3-7-124,-4 2 1,10-2-224,1-3 0,1-7-33,-1-3 1,2-10-1110,7-4 917,0-6 474,0-14 0,0-1 0</inkml:trace>
  <inkml:trace contextRef="#ctx0" brushRef="#br0">19038 10023 8279,'22'-19'0,"-3"0"-4,3 0 1,-6 0 222,3 0 1,1-2-54,-1 2 0,0 4-113,-4-4-35,-1 3-320,-6 2 0,-2 7 136,-6 7 0,-11 13-92,-3 11 1,-12 4-657,-2 5 649,0 3 1,-12 2 264,7 0 0,-5 0 0,5 5 0,4-7-51,6-3 205,5-9 320,4 3 152,1-11 0,13-2 221,0-9-318,7-4-270,13-7 1,2-8 306,7-10-314,6 3 1,-1-5-399,4 2 0,3-3 27,-3-1-20,-3-1 1,0 1-399,-7-1 1,-6 7 234,-3 3 0,-4 8-721,-6 2-28,-3 6 516,-6-4 535,0 7 0,-12 0 0,-4 0 0</inkml:trace>
  <inkml:trace contextRef="#ctx0" brushRef="#br0">19180 9951 8228,'8'2'18,"-3"3"1,-4 3 255,-1 6 0,0 6 204,0 4 0,0 5-165,0 4 0,0 3 80,0 7 0,0 1 274,0 3-303,0 4 0,5 12-217,0 3 1,4-1-1397,-4 2 962,6-7 0,-8 1-336,7-9 0,-1 2-108,5-7 731,1-6 0,-1 1 0,0-6 0</inkml:trace>
  <inkml:trace contextRef="#ctx0" brushRef="#br0">21071 6724 7840,'0'10'-95,"0"-1"1,0 2 178,0 8 1,5 3 198,0 7 1,4-1-194,-4 1 0,4-1-3,-4 1 0,6-7-192,-1-3 175,-4-4-132,7 0 0,-7-1-189,3 0 1,4-4-255,-4-1-429,-2-6 934,5 4 0,-10-7 0,4 0 0</inkml:trace>
  <inkml:trace contextRef="#ctx0" brushRef="#br0">21213 6795 8277,'15'-7'0,"0"-6"0,4 3-861,-3 4 545,11-7 0,-3 6 171,9-8 0,5 1 325,9 0 0,-1-5-9,6 0 0,0-2-74,5 3-90,-6 2 0,2-10 284,-5 8 0,5-6-133,0 5 1,3-2 58,6 2 0,1 4-9,4-4-115,2 3 1,-10-3 110,2 0 0,-2-6-79,-3 1 1,12-3-1055,3-1 987,-30 16 1,-1 2-1,34-17 20,-33 15 1,-1 0-1,28-9 1,3-4 50,-9 6 1,-2 0-253,6 5 207,-6 0 0,3 1-131,-6 4-32,0-4 98,-7 5 1,3-1 234,-11-1-203,4 1 0,-14-1 52,6 1-59,-7-1 0,5 1 38,-2-1-286,-4 7 249,11-3 0,-11 1 60,3 0-317,-3 1 250,-2-3 0,1 6-102,-1-4-17,-6 3 184,-1 2 0,-7 0-268,0 0 1341,1 0-1225,-8 0 17,0 0 13,-1 0-52,-4 0 30,4 0 0,-6 2 28,0 3 11,0-4 60,0 12-78,0-5 11,0 6 0,-2 2 156,-2 3-155,2-3 47,-11 11 0,7-5 4,-3 6 1,-4 2-209,3 3 1,3 4-260,-3 5 1,2-4-86,-1 0 1,-4-5 508,4 5 0,-4-6 0,-1 2 0</inkml:trace>
  <inkml:trace contextRef="#ctx0" brushRef="#br0">21185 7236 7456,'9'0'-404,"1"0"1,-1-5 665,6 1 1,0-6 218,4 5-428,3-6 0,7 8 69,-1-6 1,1 1 121,-1-2 1,5-1-148,0 7 0,7-7 0,-2 1 0,-2 2 194,2-1-183,0-1 0,3-4 113,-3 0-266,3 0-244,-11-1 346,11 1 0,-3 1 10,10 4 0,-3-4 43,7 4 1,1-4-3,3-1 1,1 0 15,0 0 0,-6-5 6,-4 0 1,-3-5-57,-1 5-812,6-6 770,2 9 0,7-9 26,4 6 18,-4 0 0,4 3 52,-10-3 0,2 3-571,-7-3 514,-6 4 1,0 2 198,-3 3 1,-2-2-126,2 2 1,0-1 9,5 2 1,-1-4 338,1 4-358,0 2 354,-1-5 0,1 4-402,0-6-3,-1 6 1,-4-10-165,0 4 154,-6-3 1,3 2 335,-7 1 0,0 0-327,1 0 0,-1 4-22,1 1 0,-6 4-14,1-4 0,-5 4 146,5-5-112,-1 7-29,0-3 1,3 4-227,-2-2 258,3 2-118,-5-4 0,3 1 4,-6 0 0,5-4-160,-5 4 1,0-1-334,-5 1 0,-4 3-782,-1-2 1304,-6 2 0,-3 8 0,-8 2 0</inkml:trace>
  <inkml:trace contextRef="#ctx0" brushRef="#br0">21156 6042 7784,'7'16'-778,"2"3"0,-1 3 757,2 6 1,-7 12 472,2 2 0,1 4-109,-1-3-98,-1 0-218,-4-1 1,2-5 19,3-4 0,-2-8-77,6-1 0,-6-7-127,2 2 0,1-8-108,-1-1-344,6-7 609,-9 3 0,11-12 0,-6-2 0</inkml:trace>
  <inkml:trace contextRef="#ctx0" brushRef="#br0">21242 6014 8365,'6'-21'0,"2"0"0,6-2 0,2-4-718,3 3 361,3-3 287,13-1 0,-4 0 117,7-1 0,-5 1 32,5-1 1,-6 7 99,1 3 0,-8 3-105,-1 2 0,-6 6 1,0 3 0,-3 5-28,-6 5 0,-3 9 18,-6 10 0,5 5 282,0 4-34,0 3-265,-5 7 0,0-1 43,0 1 1,1-3-114,4 2 1,-2-2-200,7 7 0,-7-7 52,2-3 0,-4-3-210,-1 4 1,0-7 139,0 2 0,0-7-108,0-3 0,-6-1-154,-4 2 501,-2-3 0,-9-7 0,-1 0 0</inkml:trace>
  <inkml:trace contextRef="#ctx0" brushRef="#br0">21341 6056 8322,'22'-22'0,"1"2"-678,-5 5 551,-2-5 0,11 4 80,-3-3 1,-4 3-3,-1 2 0,-3 5 294,-2-1-57,1 7-188,-8-3 0,0 6 0,-7 0 0</inkml:trace>
  <inkml:trace contextRef="#ctx0" brushRef="#br0">21299 6113 8322,'8'6'-365,"-2"-2"-46,-6 5 1,1-6 372,4 2 378,-3 3 1,6-2-197,-4 4-138,-2 2 1,6-9-189,-3 7 193,-4-7-207,12 3 223,-5-6 1,6-6-282,0-3 271,7-4 0,-1-3-62,4-3 0,3 3-29,-4-3 1,0 8 53,0 2 0,-5 6-1,1-2 186,-4 3-82,0 2 1,-7 2-98,-4 3 355,-2 3-1,-2 6-252,-6 6 1,-2 1 29,-7 3 1,-5 2-19,-4-2 0,2-2 5,-2 2 0,2-7-48,-1 2 0,0-3-155,4-2 1,8-6-150,-3-3-166,3-3 1,3-10-695,4-7 1107,2 1 0,8-19 0,2 3 0</inkml:trace>
  <inkml:trace contextRef="#ctx0" brushRef="#br0">21739 5985 8322,'21'-14'0,"-4"-5"-151,7 0 1,-5-2-217,5 2 1,-5 2 418,4-7 1,-5 7 284,1-2 1,-4 0-417,0 5 1,-7-3-394,-4 7 1,-2 2-402,-2-1 873,0 6 0,-13-10 0,-3 5 0</inkml:trace>
  <inkml:trace contextRef="#ctx0" brushRef="#br0">21981 5544 8322,'10'21'-53,"-1"3"1,-4 4-15,4 5 1,-6 4 307,2 5 0,-3 2 288,-2 4 0,0-7-317,0 6 1,1-10-203,4 5 1,-3-9-62,2 1 35,4-4 0,-6-8 292,3-3-1049,2-4 386,-5 0-486,4-7 331,-6-2 118,0-6 424,-6-6 0,-2-9 0,-6-7 0</inkml:trace>
  <inkml:trace contextRef="#ctx0" brushRef="#br0">21924 5914 8322,'0'14'-207,"0"0"1,0 5 337,0 0 0,-5 5 242,1-5 0,-3 5-262,3-5 1,-3 4-201,-2-4-501,-4 0 234,12-5-1009,-6-6 1365,7-1 0,0-20 0,0-3 0</inkml:trace>
  <inkml:trace contextRef="#ctx0" brushRef="#br0">21953 5914 8322,'22'6'-43,"-2"-4"1,-1 4 9,0-6 1,5 2 122,-5 3 1,0-4-142,-5 4-785,7-4 330,-6-1 506,6 0 0,-13-6 0,-2-2 0</inkml:trace>
  <inkml:trace contextRef="#ctx0" brushRef="#br0">22194 5530 8322,'15'8'-568,"-1"-3"0,-5-4 885,1-1-322,-1 0 1,5 0-180,1 0 1,-1-1-55,0-4 0,-1-3 143,-4-6 1,4 0-39,-4 0 1,-1 4 66,2 1 105,-7 5-166,3-2 292,-6 6 0,-6 8 182,-4 6 0,-4 2-128,-5 8 1,0-1-6,-9 6 0,7-1-98,-7 1 1,4-2-11,0-4 1,4 3 28,6-8 0,1-3-229,4-6 81,2-6 0,14 4-98,2-7 0,8-7 115,2-2 0,7-4-115,-3-1 0,4 0 9,2 0 1,-7-1 87,-3 1 1,-2 0-10,2 0 0,-8 1-36,3 4-282,-3-4 99,-3 11 172,-1-4 1,-14 12 50,-2 4 0,-4 7 5,-1 2 1,-7 6 27,-2-1 1,1-2-46,-2 2 1,2-2 248,-2 2-226,4 3 0,7-12 105,3 4 1,6-9-76,8-5 0,1-4 8,9-1 0,-1 0-17,11 0 0,-2-1 1,2-4 0,1-1-186,-6-4 1,1-3 104,-1 4 0,-5 1-322,1-1 178,-1 5-72,-12-8 162,4 10 1,-8 2 120,-2 10 0,-9 2 0,-6 3 0,-2-1 0,2 0 0,4 0 0,-4 0 0,3 2 0,2 3 0,1-8 81,4 3-63,2-9 0,9 6 131,3-6 0,4 0-141,10-5 1,-3-7 1,3-2 1,-3 1-42,-2-1 1,0 1-17,0-2 0,-1-3-179,-4 4 226,4 3 0,-5-7 0,6 5 0</inkml:trace>
  <inkml:trace contextRef="#ctx0" brushRef="#br0">22365 5715 8285,'0'9'-410,"0"1"0,0 4 430,0 5 1,5 6 711,-1-1 1,3 8-236,-3 1 0,3 5-170,2-5 1,-1 6-260,-3-1 0,1 2 148,4-2 0,1 1-489,-6-6 0,4 1-24,-4-6 0,4-6-208,-4-3 0,1-5-892,-1-4 730,-3-4 667,4-12 0,0-8 0,2-9 0</inkml:trace>
  <inkml:trace contextRef="#ctx0" brushRef="#br0">22720 5488 8450,'19'-15'-1471,"0"1"1050,0 0 391,-5 0-417,-6 6 447,-1 1 0,-14 7 0,-1 0 0</inkml:trace>
  <inkml:trace contextRef="#ctx0" brushRef="#br0">22564 5630 8386,'2'15'-365,"2"4"0,3 2 381,2 3 1,2 7 638,-6-2 0,4 2-404,-4-2 0,5-1-23,-6 1 1,6-3 11,-5-2 0,4 1-8,-4-6 0,0 0 209,-5-4 35,0-1 4,0-6 133,0-2-545,0-19 1,0 2-895,0-12 1,1 0-128,4 0 0,-2-4 947,6 3 1,1-3-823,4-1 0,-1 6 458,-4 3 0,9 3 287,-4 2 0,3 6 429,-3 3 1,1 4-72,-1 1 0,0 1 57,0 4 1,-4 3-81,-1 6 0,-6 0-62,2 1 1,-3-1 23,-2 0 0,0 0-47,0 0 0,-2 1-220,-3-1 0,-7 0 123,-7 0 1,-6-4-305,1-1 0,2-6 56,-2 2 0,7-3 37,-2-2 0,9-2-148,6-3 1,-3-4 65,2-10 1,2 2-198,8-7 1,5-1 93,8-9 1,0 3 40,6-7 0,-2 2 59,1-2 0,3 3 315,-7 6 1,4 3-137,-4 2 1,0 3 55,-5 7 0,1 0 667,-1 0-494,0 6 0,-1 0 769,-4 3-355,-2 4 122,-7-6-406,0 14 1,-2 1-185,-3 6 144,4-6-186,-12 4-415,11-10 143,-4 4-211,6-6 0,6-5 151,4 1 0,3-6 2,1 5 0,-5 1 130,1 4 1,-1 0 79,5 0 0,-1 1 8,-3 4 1,2 8 190,-2 6 1,-4 6 99,-1-1 1,1 4-97,-1 5 0,-1-1-8,-4 6 0,-1 0-83,-4 4 0,2-4-53,-6 0 1,4-11 53,-5 1 0,2-9 375,-1 0-183,-4-3-116,5-8 0,-4-3-77,2-10 0,2-3 21,4-6 0,2-7-346,-3-2 0,4-4 117,1-2 1,4 1-177,1 0 0,6-1 114,-1 1 0,2-1 192,3 1 0,5-1 0,2 1 0</inkml:trace>
  <inkml:trace contextRef="#ctx0" brushRef="#br0">23289 5246 8304,'8'-14'0,"0"-1"629,-3 1-331,3 6 0,6 2-149,0 6 0,-6 6 83,-3 4 0,-4 7-550,-1 2 0,-3 6 62,-6-1 1,-3 1-151,-11-1 1,4 1 159,-5-6 0,7 5 135,-2-5 1,3-2-100,2-7 1,4 1-75,1-6-18,6-1 174,-4-10 1,14-2 123,2-6 1,10-2-33,5-3 0,-2 8 106,2-3 1,-1 4 35,6 1 0,-6 3-96,1 6 1,-6 0 256,0 0 1,-6 12-58,-3 7 0,-6 6 101,2 4 1,-4-1-54,-1 1 1,0 4 88,0 0 0,0 0-166,0-4 1,0-2 23,0-4-168,0-2 182,0-7-373,0-6 0,0-3 65,0-10 0,0-3-632,0-6 0,0-5 326,0 0 0,5-2 395,0 2 0,0-3 0,-5-6 0</inkml:trace>
  <inkml:trace contextRef="#ctx0" brushRef="#br0">23545 5274 8255,'14'-20'-566,"0"-4"1,5-3 291,0-1 1,2-1 230,-2 1 0,-2 1 253,7 3 0,-2-1-83,2 6 0,-2 0 183,-3 5 0,-3 1-134,3 4 0,-8 3 10,-2 6 1,-1 1-66,1 4 0,3 7 9,-8 7 0,1 8 37,-5 2 0,5 1-9,0 8 1,1-2-45,-1 2 0,-4 3 21,4-3 1,3-2-148,1 2 0,-1-5 73,2 5 0,-7-6-236,2 1 0,1-1 77,-1 1 1,-1-3-62,-4 3 1,-1-3-131,-4-2 0,-3-1-122,-6-3 1,-2 1-137,-3-6 0,2 0 176,-7-5 1,5-1 370,-5-4 0,7-2 0,-16-1 0,3 2 0</inkml:trace>
  <inkml:trace contextRef="#ctx0" brushRef="#br0">23602 5289 8233,'6'-23'0,"2"3"-573,6 6 1,1-1 285,-1 1 1,5 2 415,0 2 0,0-1-102,-5 6 1,-5 1-393,1 4-21,-7 0 386,3 0 0,-6 0 0,0 0 0</inkml:trace>
  <inkml:trace contextRef="#ctx0" brushRef="#br0">23616 5374 8233,'0'14'0,"0"0"0,0 0 3,0 1 1,0-6 176,0 1 0,0-6 109,0 6 52,0-7-482,0 3 33,0-6 1,5-6-59,0-3 0,1-6-238,-1-4 1,-2 4 189,6-4 1,-1 3 52,2 2 1,2-1 33,-2 1 0,2 0 78,3 0 1,-1 6-73,0 3 1,0 4 317,1 1 0,-1 0 75,0 0 1,-5 4 91,1 1 0,-7 6 81,2-1 1,-5 7-107,-5 2 0,-3 1-182,-6-1 1,-7-1 48,-2 5 0,-4-5-328,-2 1 0,6 1 88,-1-1 0,7-1-571,-2-9 0,8 2 96,1-6 509,7 0 0,-3-12 0,6-1 0</inkml:trace>
  <inkml:trace contextRef="#ctx0" brushRef="#br0">24142 5018 8130,'0'-8'-138,"0"-4"213,0 10 1,-1 2 204,-4 10 1,2 4-78,-7 5 1,1 1-199,-5 4 0,-2 3-24,-3-3 0,1 3-145,-5 1 0,5-6 10,-1-3 0,4-5 105,0-4 0,6 1-801,-1-6 573,7-1 1,-3-5-139,6-4 0,6 2 415,4-7 0,4 1 0,5-5 0,-3 4 0,3 1 0,1 6 0,-1-2 0,5 3 45,-5 2 0,4 7 54,-4 2 0,-4 5 382,-6 5 1,-1 3-140,2 7 0,-4-4 23,-6 3 1,0-7-169,0 7 0,0-7-213,0 3 1,0-12 141,0 2 0,0-2-181,0 2-396,0-6 193,0-2-110,0-6 0,0-6 145,0-4 0,0-4-99,0-5 0,0-3 9,0-7 0,6-1 139,4-3 1,7-3 173,2-7 0,1 5 0,-1 0 0,-1 2 0,6-2 0,4 3 0,5 7 0,5 1 0,-5 3 0,0 4 0,-4 6 0,-1 6 354,1 3 0,-7 4-33,-3 1 0,-3 11 59,-2 3 0,-2 5-10,-2 0 0,-4 3 171,-6 6 1,0-1-338,0-3 0,-1 7 66,-4-2 0,2 2-639,-7-2 1,-4-1 263,-5 1 0,0-1-759,5 1 1,-2-7 113,-3-3 750,3-4 0,-10-7 0,3-1 0</inkml:trace>
  <inkml:trace contextRef="#ctx0" brushRef="#br0">24299 5189 8130,'7'6'-132,"-2"4"0,-3 2 170,-2 3 0,0-1 66,0 0 109,0 0-302,0 1 187,0-1-61,0-6 1,0-4-131,0-8 1,1-4-247,4-6 0,3-5-18,6 0 1,2 0 120,3 4 0,-3 1 253,3 0 1,-2 1-140,2 4 0,-2 3 217,7 6 0,-6 0-154,0 0 0,-3 1 367,-6 4 1,2 3 0,-6 6 0,0 0 164,-5 0 0,-2-4-120,-3-1 0,-4 1-63,-10 4 0,2-4-194,-7-1 0,0-4 79,-4 4 1,6-6-269,3 2 0,3-3-363,2-2 42,-1 0 1,8-2-39,2-3 0,3-2 452,2-8 0,7-5 0,0-2 0</inkml:trace>
  <inkml:trace contextRef="#ctx0" brushRef="#br0">24853 4677 8223,'5'14'-225,"0"1"1,1-1 210,-1 0 0,-4 5 190,4 0 1,-4 2-269,-1-3 1,0-2-700,0 3 335,0-3 279,0-2-220,0-6 177,0-2 220,0-6 0,0-6 0,0-3 0,0-4 0,0-1 0,0-2 0,0-3 0,0 2 0,0-7 0,5 5 0,0-5 0,6 5 0,-1-4 0,2 5-36,2-1 0,1 5 43,-1 5 0,5 2 314,0 7 1,4 0-23,-4 0 1,0 0-8,-4 0 1,-3 7-17,-2 2-106,-4 4 0,-6 1-95,0 0 1,-2 0 98,-2 1 0,-11-1-256,-8 0 1,-4 2 51,-2 3 1,6-3-297,-1 3 1,7-4 98,-2 0 0,3-8-277,2-2 259,6-3 186,1-2 1,7-2 155,0-3 0,7-1-131,2-3 0,9-4 225,1 4 1,6-4-53,-1-1 1,2 0-35,3-1 0,-1 6-95,1-1 1,-1 2-3,1-1 1,-6 3-57,1 6-142,-7-7 0,2 7-108,-9 0 0,-7 2 85,-12 7 1,-4 1 212,-16 4 0,-2 7 0,-12 1 0</inkml:trace>
  <inkml:trace contextRef="#ctx0" brushRef="#br0">24668 5217 8223,'14'-6'-3,"5"-7"-90,0-5 0,7-6-134,-3 5 0,6-6 82,4 1 1,-3-3-115,3-1 0,3-1 0,2 1 0,5 1 176,4 3 0,-4 4 20,0 5 1,-7 1-20,-8 0 1,-5 6 81,-4 3 0,-10 4 0,-3 1 0,-6 0 0</inkml:trace>
  <inkml:trace contextRef="#ctx0" brushRef="#br0">25009 5075 8214,'0'14'-28,"0"1"0,0-1-10,0 0 1,-1-4 51,-4-1 0,2-1 95,-7 1 1,6 3-77,-6-8 0,6 6 205,-6-6-392,1 1 122,-6-5 1,7-6-60,4-4 1,2-2 95,2-2 1,0-1-172,0 1 0,5-5-19,0 0 1,6-4 91,-2 4 0,5-5 17,5 5 1,2 0 22,3 5 0,1 4 113,-6 1 0,4 6 33,-4-2 0,5 3 128,-5 2 1,0 7-75,-5 2 0,-4 8 148,-1 2 1,-6 7-41,2-3 1,-8 0-85,-2 0 0,-6-4 105,2 5 1,-9-7-75,-1 2 0,-1-3-228,1-2 1,3-1-90,-3-4 0,3-2-196,2-7 0,0 0 74,0 0 0,6-7-133,3-2 0,-1-4 55,1-1 1,0-2 13,5-3 1,2 3-51,3-3 1,-2 4 88,6 0 0,1 3 336,4 2 38,0 4 0,0 9 245,1 7 0,-3 5-187,-2 14 0,-2 4 14,-4 0 1,-2 7 118,3-2 1,-4-4-16,-1 0 0,0-3-204,0 2 0,-5-7 55,1 2 1,-6-9-180,5 0 0,-6-3 9,2-2 0,1-6-238,-1-3 115,-1-4 1,-3-7 94,4-4 0,1-9-231,3-4 0,4-4 62,-4-2 0,5 1 84,5 0 1,3-1 127,6 1 0,0 6 128,0 3 0,2 3-25,3 2 1,-3 6 188,3 3 0,1 3-30,-1 2 0,0 2-115,-4 3 1,-1 3 124,0 6 0,-5 0-73,1 0 0,-7 5-171,2 0 0,-5 2 139,-5-2 1,2-4-10,-7 4 1,1-1-44,-5 1 0,-1-3 3,1 3 1,2-4 26,2 0 1,4-1-28,6 0 1,1-1 156,4-4 0,5-3-122,9-6 0,4-1-30,10-4 1,4-3-266,5-6 0,1-2-408,0-3 0,-1-3 206,1-6 0,11-1-1621,3 1 1981,3-1 0,0 1 0,3 0 0,3-1 0,1 1 0</inkml:trace>
  <inkml:trace contextRef="#ctx0" brushRef="#br0">6768 16278 10407,'-35'-16'-222,"7"-3"0,7 3 37,12-3 1,3 8 414,6 2 765,0-1-630,0 2 1,11 0-495,3 4 1,8 2-35,-3-3 0,11 4 0,-2 1 1,6 5 169,-1-1 1,-3 7 57,3-1 0,-3-2-110,-2 1 1,1-4-26,-1 4 0,1-5 58,-1 0 0,1 3-73,-1-3 1,0 1 205,1-5 0,-1-5-26,1 1 0,5-6 183,4 5 1,5-4-137,4 4 1,2 1 3,4 4 0,0-2-56,-5-3 0,-1 4 35,-4-4 0,-2 3-171,-3 2 1,3 0 128,-3 0 1,7 0-216,3 0 1,6-1 100,-2-4 0,3 3-6,2-2 1,-7-3 86,-2 3 1,-9-1-2,-1 5 0,-6 0 151,1 0 1,2 0-93,-2 0 0,6 0 38,-1 0 0,5 5-92,4-1 0,4 3-83,6-3 0,-2-2 48,-3 3 0,2-4-3,-7-1 1,2 5-29,-1 0 1,-3 0-161,8-5 0,-1 0 85,5 0 1,-1 0 71,1 0 1,-1 0 76,-4 0 0,0 0-74,-9 0 1,4 0 156,-4 0 0,1-2-88,8-3 0,5 4 22,4-4 0,6 2-24,-6-2 0,1 3-25,-5-2 1,0-3-288,0 3 0,6-7 267,3 1 0,4 2-204,1-1 1,-6 1 51,-4-2 1,-2-1-120,-3 7 0,-5-3 98,-4 2 0,-2 4 7,-3-4 1,1 4 96,0 1 1,1 0 20,3 0 1,-3 0 70,4 0 0,-9 4-90,-1 1 1,-6 6 268,1-1 0,-3-3-187,-1 3 0,-1-2-7,0 1 1,-4 2-18,0-6 1,-1 5-14,6-6 0,1 6 13,3-5 1,-1 4-8,6-4 1,0 0 103,4-5 1,-4 4-87,0 1 1,-2 0 98,2-5 0,2 0-81,-7 0 0,0 0 14,-4 0 1,-1 0-5,0 0 0,7 0-1,3 0 1,3 0 12,2 0 1,1-2-8,3-3 0,-2 4 54,2-4 1,-7 4-57,-3 1 1,-3 0 39,4 0 0,-7 0-3,2 0 1,-3 0 5,-1 0 1,-1 0-73,1 0 1,5 0-7,4 0 0,7 0 8,-3 0 1,9 0-119,-9 0 1,4 0-69,-3 0 1,-2 0 97,-3 0 1,-3 1 21,-7 4 1,0-4 18,1 4 0,-5-3-29,-1-2 1,1 0 62,4 0 0,1 4-3,-1 1 0,1 0 40,-1-5 0,1 0 18,-1 0 1,5 0 97,0 0 0,2 0-145,-2 0 1,-3-5 60,4 0 0,-4-4-42,-2 4 0,0-4 90,1 4 0,-1-4-89,1 4 1,4 0 4,0 5 0,2 0-23,-2 0 1,-3 0-14,3 0 1,2 0-10,-2 0 0,5 0 27,-5 0 0,0 0-87,-4 0 0,-1 0 40,1 0 1,-6-5-4,1 1 0,-5-3 4,5 3 0,-5 2-2,4-3 0,-5 2 19,1-2 1,-4 4-5,0-4 1,-1 3-127,0 2 124,0 0 1,1 0-324,-1 0 1,-5 0 90,1 0 1,-1 5 248,5 0 0,1 6 0,-1-3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2986 12610 8439,'0'14'777,"6"-1"-515,4-4 1,4 2-32,5-6 1,0 0-118,10-5 1,2-2 108,12-2 0,4-6-327,1-9 1,-3 3 118,-7-3 1,-3 8 217,-7 2 1,-5 6-213,-4-2 0,-4 3 147,0 2-161,-8 0-7,0 7 0,-20 7 0,-3 8 0</inkml:trace>
  <inkml:trace contextRef="#ctx0" brushRef="#br0">3000 12326 8184,'-4'14'386,"-1"0"0,-6 2-8,1 3 0,-2-2-158,-2 7 0,-1-2-97,1 2 0,-5 3-55,0-4 0,-5-1 118,6 2 0,-6-7-139,5 2 256,0-3-288,5-2 76,6 1 1,1-1-69,7 0 0,7-4-16,2-1 1,10 0 24,5 6 0,3-1-145,1 0 0,4-4 109,-4-1 1,9-4-462,-9 4 0,4-4 196,-4 5 0,-1-3-532,-3 3 1,1 1 800,-6-6 0,6 6 0,-3-3 0</inkml:trace>
  <inkml:trace contextRef="#ctx0" brushRef="#br0">669 12482 8231,'0'-14'101,"0"6"0,6 2 146,3 6 1,-1 6-99,2 3 0,-2 6-234,1 4 0,-2 1 83,-7 4 0,0 3-142,0-4 0,-2 9 65,-3 1 0,-3 0-85,-6-4 0,0 4 120,0 0 1,-1 0-191,1-4 1,0-6 114,0 1 1,4-8-19,1-2-203,6 0 252,-4-12 0,7 3-9,0-10 0,5-3 10,0-6 1,6-5 124,-2 0 0,4 0-19,1 5 0,0 1-27,1 4 1,-1-3 229,0 8 1,0-1-65,1 5 0,-1 2 137,0 2 0,-1 6-48,-4 9 0,2 3 56,-6 6 0,4 2 31,-4 3 0,5-1 70,-6 6 1,3-5-171,-3 5 0,0-6 32,5 1 1,-1-5-241,1-4 0,4 1 239,-3-6-787,2 0 452,2-11 0,-1-3-431,-4-10 1,3-4-48,-8-10 1,1-4-242,-5-5 0,0-2 334,0-3 1,0-3 454,0-7 0,-6 0 0,-2 1 0</inkml:trace>
  <inkml:trace contextRef="#ctx0" brushRef="#br0">910 12553 8231,'21'-20'0,"-4"4"-420,7-3 1,0-3 223,4-2 1,1 3 531,-1 3 0,-4-3-32,-1 2 0,-1 5-124,2 4 1,-2 7-21,-3-2 1,-3 4 1,3 1 0,-5 1-74,-4 4 1,2 9 3,-2 10 0,-4 5 11,-1 4 0,1 3 35,-1 7 0,0 7-100,-5 7 1,4 2 87,1 7 0,6-3-251,-1-1-1,-2-2 223,1-13 0,1-3-255,4-11 0,-5-3-286,1-15-128,-7 2 291,3-15 1,-7 4 83,-4-6 1,-3 0-345,-6 0 1,-5-6 284,0-4 1,-5 2-318,5-1 573,-6-1 0,-4-10 0,-7-2 0</inkml:trace>
  <inkml:trace contextRef="#ctx0" brushRef="#br0">1038 12653 8231,'7'-15'0,"-6"1"-246,4 0 0,1 0-785,-1 0 728,6-1 0,-8 3 2,7 2 301,-7 4 0,3 6 0,-6 0 0</inkml:trace>
  <inkml:trace contextRef="#ctx0" brushRef="#br0">1024 12766 8231,'0'15'0,"0"-6"-543,0 1 0,0 1 289,0 8 1,0-4 734,0 4 0,0 2-99,0-2 0,5 0-132,0-5 1,-1 0-216,-4 0 78,0-6 0,0 0-47,0-3-11,0-4 0,2-7-141,3-13 1,-4-1-189,4-4 0,1 2 113,-1-2 1,6-3-50,-1 4 0,2 2 186,2 2 1,1 3-113,-1 2 237,0 6 1,0 2-99,1 6 1,-6 0 182,0 0 1,-5 6 49,0 4 1,-2-2 58,-2 1 1,0 2-154,0 8 0,-2-3-23,-2 3 0,-4 1-118,-6-1 1,-1 5 106,1-5 1,0 0-323,0-5 1,4-4 73,1-1 1,4-6-926,-5 2 569,7-3 496,-3-15 0,12-3 0,2-12 0</inkml:trace>
  <inkml:trace contextRef="#ctx0" brushRef="#br0">1422 12155 7501,'8'2'-244,"-3"2"1,-4 0 360,-1 5 340,0-6-340,0 3 0,0-4 144,0 3 219,0-4-180,0 6-15,0-7 469,0 0-558,-6 0-203,5 6 227,-6-4-374,7 10 172,0-10 123,0 4-42,0-6-339,7 0 321,-6 0 123,5 0-229,-6 0 13,0 0 97,0-6-447,0 4 239,0-4 0,2 1-109,3 0 157,-4 1-3,6 4 57,-7 0 264,0 0-156,0 6 0,0 2-69,0 6 1,-2 2-80,-3 3 1,-3 3-71,-6 6 1,5 1-252,-1-1 0,2-4-123,-1 0 1,-2-5 207,6 4 1,0-10-137,5 1 1,-4-8 432,-1 4 0,0-7 0,5-3 0,6-14 0,2-8 0</inkml:trace>
  <inkml:trace contextRef="#ctx0" brushRef="#br0">1408 12383 8084,'9'0'-162,"1"0"0,-1 6 223,6 3 1,-1 6 331,0 3 0,-4 5-106,-1 5 1,1 5 34,4 0 1,0 7-126,0-2 1,0 3-76,1 1 1,-3 0-115,-2-5 1,1-2 70,-6-6 1,4-6-471,-4 1 280,6-7-333,-10 4 303,6-13 1,-7-3-440,0-10 1,-2-5 75,-3-9 0,2-7-91,-6-8 0,4-5 595,-4 1 0,4-5 0,-5-4 0,7 7 0,-2-2 0,4 9 0,1-1 0,0 4 0,0 2 0,6 6 0,4 3 0,2-2-15,2 2 0,1-1 212,-1 1 0,0 2 125,0-7 1,5 5 31,0-5 0,0 7-161,-5-2 0,1 8 35,-1 1 0,0 7-60,0-2 1,1 4-40,-1 1 0,-5 8 8,1 6 1,-2 7-52,1 7 0,2 2-27,-6 3 0,0 4-143,-5 5 0,0-1 85,0-3 0,0 8-216,0-3 0,-2 2-17,-3-2 1,2-2 83,-6-3 1,5 0-431,0-10 1,-3-2 212,3-12 1,-7-6 364,1-4 0,-2-2 0,-3-2 0</inkml:trace>
  <inkml:trace contextRef="#ctx0" brushRef="#br0">1650 12468 8084,'0'9'-99,"0"1"0,4-1-134,1 5 0,0 2 830,-5 3-317,6-3 0,-4 5-206,3-7 1,-4-5 198,-1 1-417,6-7-4,-4 3 0,9-12-103,-6-4 0,1-2 34,-1-2 1,-2-1 68,7 1 1,-6-5-106,6 0 1,-6 2 76,6 7 1,-5-2 208,4 2 1,-4 4-99,4 1 1,-4 4 603,5 1 144,-7 0-288,9 6 0,-5 2-130,2 6 1,-2 0 42,-7 0 0,0 1-263,0-1 0,-2 0 142,-3 0 0,2 5-301,-6 0 1,-1 0 76,-4-5 0,4-1 117,1-3 1,4-3-511,-4-2-235,-1-3 0,1-2-41,-1-10 1,7-4 705,-2-5 0,-3-3 0,1-6 0</inkml:trace>
  <inkml:trace contextRef="#ctx0" brushRef="#br0">1962 11913 8084,'16'-4'-43,"3"-1"1,-3 0 233,3 5 1,-3 2-98,-2 2 0,0 4 35,0 7 0,-4 5 77,-1 4 0,-4-2-219,5 2 1,-7-1 71,2 6 0,-4-1-126,-1 1 0,5-6 66,0 1 0,-1-11-344,-4 1 142,0-3 63,0-3 0,0-3-7,0-10 0,-4-5-51,-1-9 0,-1-3-90,1-6 1,3-1 130,-3 1 0,4 0 168,1-1 0,1 5-106,4 1 1,2 5 275,2-1 0,5 4-91,0 0 1,1 3 88,4 2 1,-2-1-5,2 6 1,-3 1 88,3 4 1,-8 0 196,-2 0-344,1 6 0,-2 2-147,-4 6 1,-2 0 133,-2 1 0,-2 0-225,-2 4 1,-4-1 59,-7 5 0,-3 0-91,-1 0 0,-5 2-7,5-6 1,-5 0-83,5-4 0,0-3 199,5-2 1,5-4-110,-1-6 209,7 0 1,-3-6-122,6-4 1,6-2 50,3-3 0,9 1-3,1 0 1,4 0 8,-4 0 0,7-1-72,-3 1 0,-2 0-178,-2 0 0,-3 4-367,-2 1 623,0 6 0,-6-2 0,-3 10 0,-10 2 0,-3 8 0</inkml:trace>
  <inkml:trace contextRef="#ctx0" brushRef="#br0">1934 12496 8084,'0'8'0,"2"-2"-442,2-6 0,6-6 92,9-3 0,3-10 770,6-5 1,1-3-195,-1-1 0,4-1-177,-4 1 0,9-5-155,-9 0 0,-1-1 72,-3 6 0,-12 6-373,2 3 248,-3 9-534,-3 4 693,-1 12 0,-14 2 0,-1 6 0</inkml:trace>
  <inkml:trace contextRef="#ctx0" brushRef="#br0">2162 12425 8084,'9'5'0,"0"0"-660,-5-1 534,2 3 0,-6 1 230,0 6 0,0-5-60,0 1 1,-6-1 11,-4 5 0,-2-1-131,-3-3 0,1 2 116,0-2 1,0 1-248,-1-2 171,1-2-57,0-1 0,1-6 67,4 0 0,4-6-5,10-9 0,3-5-92,6-4 1,2-3 91,3-1 1,-2-1-105,7 1 1,-5 0 91,4-1 1,0 5 40,0 1 1,-2 5 95,-7-1 0,0 5 532,0 5-424,1 2 0,-6 14 155,1 2 0,-7 10-79,2 5 0,-4 3-58,-1 1 0,-5-3-163,1 4 1,-6-9 84,5 9 1,-6-10-306,2 0 117,-4 3 0,-1-8-221,0 0 0,4-6 10,1-8 0,4 0 47,-4 0 0,4-6-62,-5-4 1,7-4-155,-1-5 0,2 2 143,2-7 1,0 7 281,0-2 0,2 8-118,2 1 0,-1 7 118,7-2 0,-2 10 298,1 5 0,2 8-115,-6 6 1,5 3 73,-6 1 1,6 2 110,-5 4 0,-1-4-87,-4 3 0,0 2-188,0-2 0,0 0 77,0-5 0,0-4-235,0 0 0,-1-8 35,-4-2 0,2-2-192,-7-7 222,7 0 0,-8-13-126,6-6 1,1-7-78,4-7 0,6 1 98,3 3 0,1-3 114,4 4 0,-6 2-53,11 2 1,-6 3 114,6 2 1,-4 2-105,0 2 0,-6 4 50,1 6 1,-6 1 44,6 4 0,-7 0 127,2 9 0,-4-1 138,-1 10 0,-1 1-97,-4 4 0,-1 2 187,-4 4 1,-1 2-118,6 7 0,1-7 188,4-3 0,0-4-95,0-6 0,0-7-192,0-6 1,6-7-27,3 1 0,10-11-200,5-12 0,4-7-1060,6-16 0,4 1 236,9-12 572,4 1 0,-21 24 0,3-1 0,-1 1 0,0 0 0</inkml:trace>
  <inkml:trace contextRef="#ctx0" brushRef="#br1">11076 10804 7988,'-14'0'-49,"0"0"1,4 0-11,1 0 1,-1 0 102,-4 0 1,4 5-26,1 0 1,0 0-15,-6-5 0,0 4 16,-4 1 0,3 5-30,-3-6 1,-3 7 6,-2-1 0,-3-2-6,-1 1 1,-2-4-10,-3 5 0,1-6 11,-6 6 1,-1-7 9,-9 2 0,7 1 95,-6-1 0,7 1-93,-2-1 0,0-4 76,9 4 0,-6 1-58,1-1 1,-3 5 6,-2-6 1,-6 6-24,-3-5 0,-10 6-13,-4-2 1,3 2-11,1-1 1,9 1 33,0-7 1,6 6 37,-5-5 1,4 4-47,-4-4 1,-3 0 93,-2-5 1,-4 0-199,4 0 0,5 0 167,-5 0 1,11 0-35,3 0 1,-4-2-15,4-3 0,-3 4 43,4-4 0,-7-1-25,-3 1 1,-4-1-55,-1 1 1,5 3 43,0-2 1,6-3-90,-1 2 0,1 1 40,-1 4 1,1-5-6,-6 0 0,0-4 37,-5 4 1,0-1-106,0 1 0,5 2 251,0-7 0,8 2-28,1-1 1,0-2-80,5 6 0,-7-4-18,-3 4 1,-6-1-16,2 1 0,-6 3-104,1-2 0,-3-3 125,8 3 1,0-1 22,4 5 1,-4-5-7,10 0 1,-9 1-9,4 4 1,-9-5-14,-1 0 1,1 0-26,-6 5 0,8-1 38,2-4 0,8 3-114,1-2 1,-4 2 88,4 2 0,-3-5 90,4 1 1,-3-6-51,-2 5 1,-3-1 89,-7 1 1,5 4-1,-1-4 0,9-1-104,2 1 1,-6 0 140,5 5 1,-4 0-94,0 0 0,-4 0-146,-6 0 1,-6 2 15,-3 3 1,-1 2-27,6 8 0,1-3 46,12-2 0,-4 2-82,5-2 1,-5-2 59,4 1 0,1-6 30,4 2 1,1-2-240,-1 2 0,7-3 140,2 2 1,9-2-413,1-2 1,7-2 371,-2-2 0,5 1-1554,4-7 626,-2 7 1067,10-10 0,-10-1 0,4-8 0</inkml:trace>
  <inkml:trace contextRef="#ctx0" brushRef="#br1">5133 10563 8346,'0'-8'458,"0"2"-324,0 6 1,-2 0 148,-2 0 1,-4 6-85,-6 3 0,-7 9-366,-3 1 1,-9 6 13,-5-1 0,-1-2 162,1 1 1,-3-4 37,3 5 0,-3-5-14,-2 5 0,1-5 360,-1 4-722,7-5 374,-12 2 0,17-4 97,-7 3 0,12-3-30,7 3 1,5-3-360,5-2 1,2 2-37,7 3 1,13-2-62,6 7 1,8-2 343,6 1 0,3 4 0,7-5 0</inkml:trace>
  <inkml:trace contextRef="#ctx0" brushRef="#br1">4109 9909 8398,'2'-14'0,"3"-1"0,-4 6-377,4-1-492,3 1 799,0 1 0,1 2 265,1 6 73,-7 0-244,10 0 1,-10 6 17,6 4 0,-4-3 8,4 3 1,1-5-3,4 4 1,0-6 6,1 2 0,0 1 21,4-1 0,5 0-31,9-5 1,-1 0 127,6 0 0,0-2-85,4-2 0,2 2 0,4-3 0,-4-1 61,3 1 1,-2 0-46,-3 5 1,1 0-103,0 0 1,1 0 84,3 0 0,-1 0-150,6 0 0,-4 0 80,4 0 0,-6 0-80,1 0 1,-8 0 129,-1 0 0,0 0-9,5 0 0,0-4 28,-1-1 1,7-6 177,3 1 0,10-2-62,4-2 0,-1 4-155,1 1 1,-6-1 42,2-4 0,3 4-220,1 1 0,4 4 69,1-4 1,0 6 44,0-2 1,-2-1 24,-2 1 1,-4 0-17,-6 5 0,6 0-105,3 0 1,4 0 33,1 0 0,3 0 74,-3 0 0,-1-5-22,-9 1 1,4-3 18,6 2 1,7 2 5,-38-1 0,0-1 0,38 0 1,-2-4 1,-5 4 0,-5-5 1,4 6 56,-4-6 0,5 7-54,5-2 1,-4 4 170,4 1 1,-5 0-154,-4 0 1,-4 0 21,-6 0 0,6 0-6,3 0 1,9 4-31,0 1 0,4 5-21,-8-6 0,4 3-148,-9-3 0,-1-2 124,1 3 0,7-4-118,7-1 1,-1 0 142,2 0 0,-13 0-35,-2 0 0,1 0 258,-1 0 0,8 0-147,2 0 1,5 0 106,-6 0 0,-2 0 0,-11 0 1,4 0 88,-9 0 0,16 0-198,2 0 1,6 0-15,0 0 1,-4 0-211,-6 0 1,0 0 154,0 0 0,2 0-94,3 0 1,1 0 92,4 0 0,-4 0-118,-6 0 1,-4-4 90,-1-1 1,2-1 22,8 1 0,-2 2 10,-34-2 0,0 0 0,33 2 15,-2-2 1,-6-1-175,-8 1 1,-7 1 148,-2 4 0,-6 0-170,-4 0 0,-3 0 84,-6 0 1,-7 0-834,-3 0 558,-10 0 1,-3 1-278,-6 4 1,-1-4 779,-4 4 0,-3-3 1,-6-2-1</inkml:trace>
  <inkml:trace contextRef="#ctx0" brushRef="#br1">12171 9511 8311,'-6'1'704,"6"4"1,4-2-748,6 7 1,2-1-411,-2 5 284,2-6 167,3 5 0,0-5-109,4 6 0,-7-4 177,2-1 0,-3-4-200,3 4 1,-5-4 181,1 4 1,-5-5 13,4 0 0,-6 0-45,2 0 0,-3-1 167,-2 7 1,0-5-136,0 4 1,-7 1 18,-2 4 0,-16 6-227,-9 4-1,-11 9 85,-8 5 1,-13 6-1651,27-18 1,-2 0 1724,-8 0 0,-2 1 0,-12 7 0,-2 1 0,-3-3 0,0 1 0</inkml:trace>
  <inkml:trace contextRef="#ctx0" brushRef="#br0">370 10023 8072,'-8'0'1101,"2"7"-922,6 8 0,5 2 180,-1 11 1,1-2-90,-5 7 1,5 3-184,0 2 1,-1 6 106,-4-1 1,0 9-100,0-4 1,0-3 46,0-2 0,2-3 44,3-12 0,-4 2-190,4-11 1,1 0 49,-1-5 0,6-6-23,-1-3 0,2-4 55,2-1 0,1 0-164,-1 0 1,0-9 111,0-1 1,5-10-569,0 6 1,5-5 89,-5 0 1,5 3-96,-6-3 1,1 3 546,-4 2 0,-1-7 0,0-1 0</inkml:trace>
  <inkml:trace contextRef="#ctx0" brushRef="#br0">726 9951 8072,'-8'-14'0,"0"2"-31,3 2 0,2-1 317,-7 6 1,6 1 442,-6 4 0,1 6-406,-6 3 1,6 10-281,-1 5 1,3 3 34,-3 1 1,-1 1 67,6-1 1,1 4-174,4-4 1,0 2 53,0-11 1,11-5-60,3-4 1,5-7-67,0 2 0,-2 1-161,7-1 1,0 0 151,4-5 1,-1 0-30,-3 0 0,1 0 116,-6 0 1,4 0-16,-4 0 1,-1 1 71,-9 4 1,2 3-66,-6 6 1,0 5 265,-5 0 1,0 5-14,0-5 0,-5 6-168,0-1 1,-6 2-170,2 3 1,-4-1-233,-1 1 1,1-6-391,4 1 1,-2-11-37,6 1-96,-6-9 866,3 1 0,-6-12 0,0-2 0</inkml:trace>
  <inkml:trace contextRef="#ctx0" brushRef="#br0">925 9980 8072,'14'-14'0,"0"4"199,0 1 1,0 6 387,1-2 0,-1-1-340,0 1 1,0-5-42,1 6 0,-1-6-257,0 5 0,0-4 177,0 4-1710,-6 0 905,5 5-608,-11 0 1287,4 0 0,-6 7 0,0 1 0</inkml:trace>
  <inkml:trace contextRef="#ctx0" brushRef="#br0">1081 9824 8072,'5'15'0,"-1"4"0,1 3 0,-5 7 0,5-1 0,0 1 0,-1 4 1491,-4 0 1,5 7-651,0-3 0,1-2-936,-1-2 0,-2 2 124,7-2 0,-6 0-1183,6-4 1,-2-7 1153,1-3 0,4 3 0,-5 0 0</inkml:trace>
  <inkml:trace contextRef="#ctx0" brushRef="#br0">1294 10364 8072,'8'-7'0,"-2"0"470,-6-8 0,0-5-45,0-4 0,2-7-113,3-3 0,-2-10-79,6 1 1,1-7-168,4 3 0,0-1-17,1 5 1,-1-2-44,0 2 1,-5 5 18,1 14 0,-5 4 292,4 6-346,-6 6 0,5 3 72,-3 10 1,-3 9 263,2 10 1,-1 9-127,2 5 1,-3 3 85,3 1 1,2 0-94,3-5 0,1 3-37,-2-7 0,4 0 54,-3-4-412,2-7-493,2-2 565,1-12 1,-3-8-132,-2-9 1,-4-10 69,-6-5 0,2-7-170,2-3 1,-2-4 88,3 5 1,-4-6 10,-1 1 1,2 2 313,3-2 1,-4 6-132,4-1 1,1 4 694,-1 6-373,0 2 857,-5 7-770,6 6 0,-3 8 143,7 10 0,-6 4 33,6 5 0,-5 3 149,4 6 0,-4 2-92,4 4 1,1 2-174,4 6 1,0-5-67,0-4 0,1 2-48,-1-2 0,0 0-280,0-4 0,4-3 100,-4-2 1,5-3-144,-5-7 0,-4 0-448,4 0 1,-5-4-691,1-1 1,1-4 1202,-6 4 0,-1 1 0,-4 4 0</inkml:trace>
  <inkml:trace contextRef="#ctx0" brushRef="#br0">3071 5658 8307,'0'-14'0,"0"0"-77,0-1 1,0 1-61,0 0 1,0 5 591,0-1 668,-6 1-889,-2 1 0,-6 1-66,0 7 0,0 0 23,-1 0-129,1 0 1,-5 7-4,0 2 1,-6 4 153,1 1 0,-3 2-213,-1 3 0,0-2 15,-1 7 1,-4-2-45,0 2 1,0 1 81,4-6 0,2 5 28,4-5 0,-3 0-2,7-5 1,2 0 0,8 0 1,-3 0-83,8 1 1,-1-6 91,5 1 1,0-1-159,0 5 0,2-4 80,2-1 0,4 1 75,6 4 0,7 0-52,3 0 1,1 2 257,-1 3 1,2 3-9,-2 7 0,-3-1-1,-2 0 0,-5 1-140,-5-1 0,-2 6 42,-7-1 0,0 0-177,0-5 0,-2 1 94,-3-1 1,-4-1-180,-10-3 0,2-2 19,-7-3 0,2-3-124,-2 3 0,-1-8 17,6-2 0,-5-1-17,5 1 1,5-2-119,4-7 141,1 0-25,1 0 115,2 0 0,6 1-137,0 4 1,6-2 147,4 7 0,2-1 200,2 5 1,1 2-166,-1 3 0,-5-1 108,1 5 0,-2-4 104,1 5 0,2 1-54,-6 8 1,1-1 150,-1 6 0,-3-2-36,2 2 0,-2 8 33,-2-3 1,0 2-43,0-2 0,0 6-55,0 3 1,0-1-16,0 1 0,0 5-19,0 4 1,0-5-213,0-9 1,2-4 128,2-6 1,3-3-402,2-11 0,4-2 165,-4-7 0,4-6-693,1-3 1,0-4 404,0-1 0,1-1-334,-1-4 1,0-3 787,0-6 0,1 0 0,-1-1 0</inkml:trace>
  <inkml:trace contextRef="#ctx0" brushRef="#br0">228 6596 8020,'0'-14'977,"1"6"-101,4 4-612,-3 2 1,10 8-8,-2 4 0,-2 10-29,1 9 1,-6 6-119,2 7 0,-3 7 107,-2 3 1,0 2-192,0-2 0,0 3 77,0-3 1,0 2 62,0-2 0,0-4 67,0-10 1,1-4-8,4-5 1,3-2 74,6-4 0,0-2-112,1-7 1,4-1-164,0-4 1,4-2 137,-4-7 1,5-7-383,-5-2 1,5-5-95,-5-5 0,4-4-270,-4-5 1,0 6 202,-5 3 0,-1 2-184,-4-2 1,3 8-1835,-8-4 1314,1 4 1083,-5-3 0,0 0 0,0 0 0</inkml:trace>
  <inkml:trace contextRef="#ctx0" brushRef="#br0">683 6468 8020,'-2'-12'0,"-2"2"376,2-2 0,-11 12-104,4 0 0,-4 8 117,-1 11-224,0 3-66,0 6 1,-2 7 84,-3 3 1,5-3-57,-1-2 0,3-5-1,7-4 0,0-4-192,5-5 0,2-3 130,3-2 0,2 1-151,8-7 0,4 1 73,0-5 0,7 0-19,3 0 0,-1 0 71,6 0 0,-4 2-81,-2 3 1,0 2 36,1 8 1,-5-1 16,-1 0 1,-7 0 71,-2 1 1,-1 0 17,-8 4 0,-1-3 74,-4 3 1,0-2-123,0 2 0,-6-1-76,-3 5 1,-9 1 83,-1 5 0,-4-6-99,4 1 0,-7-2-64,3 2 0,2-4-235,2-5 0,5-1-468,4 0 168,-2-6 1,10-3-362,-3-10 0,4-9 997,1-10 0,0-16 0,0-4 0</inkml:trace>
  <inkml:trace contextRef="#ctx0" brushRef="#br0">797 6653 8020,'14'-4'251,"0"-1"0,5-5-373,0 6 1,6-7 82,-1 1 1,3-3 747,1-1 1,1-2-375,-1-3 0,-1 4-430,-3-4 1,-4 0-886,-6 5 506,1-4 123,-7 10-952,-2 0 949,-6 2 1,0 8 353,0 2 0,-13 11 0,-3 7 0</inkml:trace>
  <inkml:trace contextRef="#ctx0" brushRef="#br0">1024 6568 7403,'0'14'578,"0"0"0,0 1 9,0-1 0,5 6-125,0 4 0,1 3-82,-1 1 0,-4 7-123,4 3 0,-3-2-184,-2 2 1,1-6 102,4 1 1,-4-8-462,4-1 0,-2-7 196,2 2-744,-3-3 0,6-8-567,-4-3 540,-2-4 1,6-1-11,-3 0 870,-4 0 0,5 0 0,-6 0 0</inkml:trace>
  <inkml:trace contextRef="#ctx0" brushRef="#br0">1152 7137 7461,'2'-10'329,"2"1"1,-2 4 94,3-5 0,-4 6-71,-1-6 0,2 1-125,3-5 1,-2-1-82,6 1 1,-6-6 46,2-4 1,3-5-161,2-4 0,-3-3 2,3-7 1,-2 1 122,1-1 1,2 5-227,-6 0 0,5 5 34,-6-5 0,6 7-18,-5-3 1,-1 6 61,-4 4 0,0 4 240,0 5-66,0 1-83,0 6 1,0 4 25,0 8 1,2 6-30,3 9 1,-4 3 20,4 6 1,1 2-13,-1 4 1,4-3-46,-4 7 1,6 0 32,-1 5 0,2-2-176,3-3 0,-6 1 47,1-6 1,-3 0 43,3-4 0,1-7-110,-6-3 1,1-10 135,-1-4 114,-4-3 1,6-4-99,-7-3 1,0-4-165,0-10 1,0-9 89,0-10 1,0-3-281,0-2 0,0 0 31,0 1 0,6-6 50,3 1 0,-1-5-88,2 4 1,-1 2 99,6 9 1,-6 0 291,0 4 0,1 8-193,4-4 0,-4 15 447,-1 0 1,-4 9-169,4 0 0,-4 4 274,5 1 1,-7 1-124,1 4 1,3 5 42,-2 9 0,-1-2 284,-4 7-362,7-7 1,-4 10-30,6-3 1,-4 2-36,4 3 0,-4-1-7,5 1 1,-2 4-37,1 0 0,4 5-17,-4-5 0,4 7 9,1-2 1,-5-2-273,1 2 77,-1 0 1,1-2-52,-1-3 1,-1-3-172,2-1 1,1-1-1010,-6 1 0,4-1 1255,-4 0 0,6 7 0,-3 2 0</inkml:trace>
  <inkml:trace contextRef="#ctx0" brushRef="#br0">4408 12994 9755,'-10'-2'-173,"1"-3"1,4 4-337,-4-4 279,6 4 83,-10-6 1,7 4 136,-4-6 1,-2 4-53,2-5 1,2 3 198,-1-3 0,4-3-199,-5 4 1,6 1 219,-6-1-35,1-1-188,-5-4 0,-1 1 118,1 4 0,0-2-104,0 6 0,-1-1 115,1 1 1,-5 2 156,0-7 0,-4 6-201,4-6 1,-5 5 76,5-4 0,-5 6 17,5-2 0,-4 3 34,4 2 0,-7-1-94,3-4 1,1 3-2,-2-2 1,5 2-109,-5 2 0,5 0 76,-4 0 0,5 5-97,-1 0 0,3 1 127,2-1 0,-5 3-41,0 6 0,0 2 13,5 3 1,0-2 16,0 7 0,1-1 28,4 6 1,-4-6-25,4 1 1,-4 0 70,-1 4 0,-1 1-72,1-1 1,2 1 21,2-1 1,-1-4-28,6-1 0,-4-4 29,4 5 0,0-5-3,5 5 1,0-1 6,0 6 0,7-1 56,2 1 0,4-1-103,1 1 1,5 4 0,0 0 0,5 0 4,-5-5 0,11 1 10,-2-1 1,5-1-5,0-3 1,8-4-62,7-5 0,6-1 211,-2 0 1,-3-6-84,-2-3 0,2-4 61,-2-1 0,1-1 209,-6-4 1,3-5-77,2-8 1,4-5-133,6-5 0,-2-5-97,-3 0 1,-3-2 107,-6 2 1,-7-4-296,-3-5 1,-9-1 86,-5 0 1,-3 1-110,-2-1 0,-6 7 127,-4 3 0,-2 1-19,-2-1 1,-2 3-41,-2-3 0,-11 4 71,-8 6 1,-6-3-112,-4 7 1,-8 0 147,-6 5 0,-12 2-587,2 2 0,-1 4-125,6 6 0,4 11-1099,10 3 1777,-3 10 0,11-2 0,-4 6 0</inkml:trace>
  <inkml:trace contextRef="#ctx0" brushRef="#br0">12540 12951 7563,'-7'0'-251,"-1"0"542,3 0 1,2-1 445,-7-4 1,6-1-436,-6-4 1,1-3-81,-6 4 1,1-2-32,0 1 0,0-2 39,0 2 1,-1-1-11,1 2 0,-5-2 9,0 6 1,-5-1-16,6 1 1,-8 3-75,3-2 1,0 2-61,0 2 1,1-5-40,-2 1 0,-3-3 74,3 2 0,2 2-107,-1-6 0,4 4 72,-5-4 0,0 1-21,-4-2 0,-1-1 34,1 6 1,-2-1-26,-3 1 0,3 4-30,-3-4 0,-2 3-90,2 2 0,-5 2-112,5 3 0,-1-2 137,6 6 0,1-4-88,3 5 1,-1-1 123,6 5 0,-1-4-95,1-1 1,1 1 25,-5 4 1,5 0-11,-1 0 1,3 1 68,2-1 0,-3 5 5,3 0 1,-4 4 75,9-4 0,-2 5-92,1-5 0,-1 6 23,6-1 1,-4-2-13,4 2 1,0 0 138,5 4 0,0-4-114,0-1 0,0 1 134,0 4 0,2-4-20,3 0 1,3 1-21,6 8 1,0-3-2,0 4 0,1-4-45,-1-2 0,5 0 18,0 1 1,4-5-7,-4-1 0,5-1-96,-5 2 0,6-3 106,-1-7 1,3 0-13,1 0 1,7 0-6,3 1 1,3-3 12,2-2 1,4 1-18,0-6 1,6 4-3,-6-4 0,5-1 9,-5-4 0,1 0 0,-5 0 1,4-4-143,0-1 1,13-4 130,2 4 0,0-5-213,-1 6 1,-2-7 8,-3 1 1,-5-1-4,-4 2 0,-7-4 88,-2 3 0,0-5 8,4 0 1,1-7-48,0 8 1,-1 1 39,1 4 0,-5-5 95,0-5 0,-11 0-38,1 5 0,-9-2 106,0-3 1,-9-2-52,-6-2 1,-2-4 160,-2 3 0,0-8-76,0-1 0,-13-1-92,-6 0 1,-6 3 43,-3-7 0,-14 0-10,-5-5 1,-7 5-413,-3 1 0,2 5 90,3-1 0,-5 4-153,0 6 0,-7 4 107,-12 9 1,3 5-66,-3 10 1,11 3-1924,9 6 2266,11 1 0,6 0 0,9 4 0,8 5 0,8 3 0</inkml:trace>
  <inkml:trace contextRef="#ctx0" brushRef="#br0">14488 11942 8224,'-30'0'0,"-3"0"0,2 0-368,-7 0 0,0 0 441,-5 0 1,-4 0 696,-1 0 1,1 6-389,4 4 1,5-1-149,0 5 0,7-1-64,-2 11 0,7-4-8,3 9 0,-1-4 46,-4 8 0,1 3-108,3 2 0,-1-3-101,6-2 0,0 2 129,5-2 1,6 2-199,3-2 0,3-3 185,2 3 1,4-1 44,5 1 0,2-1-16,13 5 1,1-3 7,8 4 0,-1-1-35,6 6 1,-4-5 3,9 0 0,0-6-1470,14 1 1304,3-3 1,11-3 41,0-4 0,0-4-501,0-9 1,0 1 215,0-6 1,7-1 153,2-4 1,-39-2-1,0-2 50,0 0 0,-1-2 1,1-2-1,0-3-44,35-12 0,-7-10 83,-7-5 1,-4-5 126,-1-4 1,-3 4 259,-7 0 0,-7 1 324,-16 4 1,-5 3-277,-10 2 1,-3 3-70,-6 1 1,-12 1-85,-7 0 1,-10-1-370,-9 1 0,0 6 209,-9 3 1,-2 3-1063,2 2 0,-12-5-28,2 0 0,-4-7-1466,-1 3 2479,4-4 0,-10-6 0,3-4 0,31 17 0,-1-1 0,-3-2 0,1 1 0</inkml:trace>
  <inkml:trace contextRef="#ctx0" brushRef="#br0">14360 8473 8274,'-42'-14'0,"-1"0"-638,0-1 0,1 0 176,-1-4 0,-4-4 1407,-1-5 1,7 0-388,8-1 0,3 5-52,2 1 1,-1 5-72,1-1 0,-5 10-125,-1 4 0,1 4-141,5 1 1,-7 1 52,-3 4 1,2 4-197,-2 10 1,6 5 114,-1 9 0,5 4-194,4 5 1,0 2-9,10 4 1,-2 2 41,12 7 1,0 5-59,9-1 1,5 4 128,9-8 0,9 8-250,10-8 1,8-4 246,1-5 0,7-4-34,-2-1 0,8-1 50,2 1 0,1-7-122,-2-2 1,10-11 84,-31-12 0,1-3 1,5-2-1,1-2-229,1-1 1,-1-2 0,-2 0 0,0 0 179,36-1 0,-38-5 1,1-3-2,3 0 1,0-3-1,2-1 1,-1-1 18,0-1 0,-2 0 0,-2-2 0,-2-1-7,-3 0 0,-2 0 0,23-16 662,-8 5 0,-8-1-269,-6 1 0,-5 4 161,-9 0 1,1 2-70,-6-1 0,-2-3-166,-7 7 1,-4-4 97,-6 4 0,-1-2-532,-4 2 0,-5 3-301,-9-2 0,-4-5 127,-10 0 1,3 1-1182,-4-2 0,-4-3 623,-4-11 1,-1 0-683,-4-9 1,-4-5 1538,-1-5 0,24 27 0,1 0 0,-1-5 0,2-1 0,2-2 0,1-2 0,2-1 0,1 0 0</inkml:trace>
  <inkml:trace contextRef="#ctx0" brushRef="#br0">14133 5701 8490,'-33'-8'0,"0"-6"0,-4-1-291,9-4 0,-4 4 404,8 0 0,-7-3 590,-2-1 1,0 0-485,4 4 0,-1 6 43,-3-1 0,1 7-114,-6-1 1,5 2 79,-5 2 1,2 6-189,-2 4 0,-1 13-7,5 6 0,1 14-115,5-1 1,6 10 129,3 0 1,3 5 64,2 5 0,6-2-220,3 6 0,11 2 207,9 8 0,8-2-96,-5-33 1,2-1-1,2-3 1,2 0-155,6 2 0,2-2 1,0-4-1,2-1 140,3-3 0,2-1 0,-3-2 1,0-2 49,2-2 1,0-1 0,2 0 0,1 0 19,1 1 1,1-1-1,5-2 1,2-2 65,4 1 0,1-2 1,-2-2-1,0 0-56,-1-2 0,0 0 0,-3-2 0,0 0-8,1-2 0,0-2 0,0-1 0,1-2 0,3 1 1,1-3 0,-3-3 0,-2-2 147,-4-2 1,-1-3 0,-1 0-1,0-4-31,-5-2 1,-2-3 0,1-1-1,0-3 57,-2-1 1,-1-1-1,-2-1 1,-2 1-114,31-24 1,-10-2 47,-4-7 0,-6-1-272,-4-4 1,-9-8 103,-10-5 1,-14 34 0,-1 1-84,1-36 1,-12 35 0,-4 0 63,-1 0 1,-4 2 0,-8-1 0,-4 1-551,-4-2 0,-2 1 0,-6 3 0,-1 1 380,-3 0 0,-2 1 0,1 4 0,0 2-219,3 7 0,-1 2 1,-8-1-1,-3 5 146,-2 7 1,-1 4-1,-6 2 1,1 3-240,0 5 0,1 4 0,-3 5 0,1 4 498,8 2 0,1 2 0,-6 4 0,0 0 0,3 0 0,0 1 0,-1 0 0</inkml:trace>
  <inkml:trace contextRef="#ctx0" brushRef="#br0">13920 18311 7987,'-8'-7'-529,"0"6"-661,3-4 1488,3 4-32,-4 1 197,0 0-151,4 0-180,-4 0 1,8 4 119,2 1 1,-1 0-72,7-5 0,-1 0-79,6 0 0,4 0 153,0 0 0,6 0-45,-2 0 0,4 0-162,2 0 0,1 0 17,3 0 0,2 1-117,3 4 0,3-3 96,-3 2 0,-2-2-159,2-2 0,-2 0 81,2 0 1,2 0 51,-7 0 0,6-2-24,-1-2 0,6 0 13,9-5 1,-1 1 106,9-1 1,3-2-206,-3 6 1,1-5 182,-5 6 1,-1-6-42,1 5 0,0 1 7,0 4 0,6 0-87,4 0 0,1-5 81,-2 0 1,2 0-12,-7 5 1,1 0-4,-5 0 1,6 0 45,3 0 1,4 0-6,1 0 1,0 0 7,0 0 1,-6 0 1,-3 0 0,-2 0 11,1 0 0,-1 0 34,7 0 1,-1 2 1,5 3 0,-3-4-169,-6 4 1,-1 1 45,-9-1 0,-1 1-23,1-1 1,5-3 1,5 3 1,4 1-12,-5-1 0,1-1 30,-5-4 1,-2 2-17,-3 3 1,2-4-15,-7 4 0,9-3 30,1-2 1,0 0 42,4 0 1,-4 4-31,-5 1 1,2 0 80,-7-5 1,1 0-40,-6 0 0,-4 4 13,0 1 1,0 0-38,5-5 0,4 2 5,0 2 0,1-2 20,-5 3 0,-1-4-14,1-1 0,-1 2 33,1 2 1,-7-2 139,-2 3 1,-3-4-166,2-1 0,-3 0 18,4 0 0,-3 0-35,2 0 1,-3 0-10,4 0 0,0 2-6,-1 3 0,2-4 148,-2 4 1,-7-3-125,2-2 1,-3 0 15,4 0 1,-5 0 39,-1 0 1,-5 0-12,1 0 1,-2 0 106,2 0-73,-3 0 0,4 0-21,-6 0 1,1 0 123,-1 0-272,0 0 0,0 0 125,1 0 1,-6 0-347,0 0 254,1 0-399,4 0-145,0 0 0,-4 4 548,-1 1 0,-5 6 0,2-3 0</inkml:trace>
  <inkml:trace contextRef="#ctx0" brushRef="#br0">16365 15880 8228,'-6'-14'-82,"-4"-1"0,-2 3-173,-3 2 1,6-1 438,-1 6 0,-1-4 434,-8 4 0,4 0-30,-4 5-427,-3 0-41,6-6 0,-11 5 388,3-4-284,-3 3-80,-1 2 0,-1 2 49,1 3 0,0-2-56,-1 6 1,1-4-21,-1 4 1,2 6 12,4 4 1,-3 1-120,8-1 0,-1-2-161,4 7 77,1 0 42,0 4 0,-5 1-20,0-1 82,0 1 46,5 5 1,-5 3 3,0 5 1,-2 1-38,2 0 1,4-1 0,-4 1 1,3 0 23,2-1 0,4-1 19,1-3 0,1 2-1,-2-7-12,-2 6-26,10-2 1,-4 1 233,6-1-53,0-5-124,0 9 1,0-5 128,0 7 1,5 4-114,-1 1 1,6-1 6,-6-4 0,8 4-28,-3 1 1,-1-6 25,1-4 0,1-6-114,4 1-83,0-3 154,1-2 1,3-1 13,1-3-28,0-3 75,2-1 1,-1-4 175,4 3 0,5 1-137,-1-1 0,2 2 156,8-2 0,6 1-106,8 4 0,-1-3 164,1-7 1,-5-2-345,6-2 1,-3 1 119,2-6 0,-8-1-170,-6-4-13,0 0-73,5 0 0,6-1-67,3-4 1,2-3 105,-2-6 0,3 0-64,-3 0 1,-3-2-16,-1-3 1,-10 1-143,-5-5 1,-5-3-160,-4-7 138,3-3 225,-11-7 1,6 2-76,-3 3 61,-4-3 38,6-1 0,-7 4-13,0 0 1,-4 1 28,-1 4 1,-4 0 173,5 5 1,-7-5-69,1-1 1,0 0-17,0 0 1,-2 3-60,3-7 1,-2 2-57,2-2 0,-4-3-82,4 3 127,-4-3-41,-1-2 0,2 5-17,3 0 0,-4 2 59,4-2 0,-3 3 108,-2 7 1,0 1-56,0 3 1,0-1 147,0 6 0,0 0-122,0 5 1,0 0-30,0-1 1,0-4-185,0 0 172,-7 1-40,-1-3 0,-1 0 0,0-2 0,1-4 69,-2 3 1,-3-3-18,4-1 1,1 6 45,-1 3 0,-1-2 209,-4 2 0,0 0-116,0 5 0,-2-5-88,-3 0 0,1 0-94,-5 5 83,-1 0-61,-4 0 1,-7-5-170,-3 0 1,-5-5 88,-4 5 1,-8-3-230,-7 8 1,0-2 61,5 11 1,5 2-85,0 8 0,6 11-2273,-1 12 245,3 7 1751,1 7 1,8 0 577,7-5 0,-1 3 0,6-7 0,-4 0 0</inkml:trace>
  <inkml:trace contextRef="#ctx0" brushRef="#br0">15356 14600 8031,'-8'16'605,"3"3"-266,3 3-87,2 7 1,0 4-38,0 0 1,0 5-108,0-5 0,0 5-131,0-5 0,-4 5 30,-1-5 1,0 0-266,5-4 0,-5-1-407,1 1 1,-3-7-7,3-3 671,2-4 0,-17-7 0,3-1 0</inkml:trace>
  <inkml:trace contextRef="#ctx0" brushRef="#br0">15341 14856 8228,'21'-14'0,"3"0"0,2 0-127,3-1 1,-2 6-196,-4-1 0,4 7 258,-3-2 1,-3 4 78,-2 1-331,-4 0-339,0 0 655,-8 0 0,0 0 0,-7 0 0</inkml:trace>
  <inkml:trace contextRef="#ctx0" brushRef="#br0">15526 14941 8228,'0'23'-346,"-1"3"-44,-4-2 1,3 3 777,-2 1-34,2 1-158,2-1 1,0 5 92,0 1-120,0-1-105,0-5 1,0 1 28,0-1 0,2 1 0,2-1 1,-1-1-105,7-4 0,-5-2 124,4-7 0,1 0-8,4 1 0,-5-7 58,1-4-51,-1-2-70,6-2 1,-1-3 24,0-7 30,0 1-93,0-18 0,1 3-121,-1-9 1,0-3-14,0-7 0,-1 0-208,-4 1 0,2 4-36,-6 0 0,0 8-157,-5 2 0,0 1-254,0 8 423,0 0 362,0 5 0,-6 6 0,-4 3 0,-3 3 0,-1-4 0,0-2 0</inkml:trace>
  <inkml:trace contextRef="#ctx0" brushRef="#br0">15612 14956 8228,'0'-15'0,"1"6"-542,4 0 371,-4-1 234,6 2-20,-1-5 0,-3 7 252,7-3 38,-7 2-37,9 7-7,-10 0-236,11 0-119,-12 0 105,6 0 1,-6 0-197,4 0 257,-3 0-356,10-6 210,-4-2-342,6 0 358,-6 2 0,3 8-18,-6 2 0,0 4 14,-5 6-2,0 7 123,0 1 1,0 6 151,0 1 1,0 6-93,0 3 1,0 7 120,0 3 1,1 4-176,4-5 0,-3 5-9,2-4 0,-2-2-25,-2-9 0,1-2-1,4-6 1,-3-7-173,3-3-103,-4-3 167,-1-9-160,0 6 186,-6-11-91,4 4 0,-10-6-222,2 0 0,-7 0 140,-2 0 0,-5 0-94,5 0 1,-6-2 58,1-2 232,-9-4 0,-3-6 0,-7-1 0</inkml:trace>
  <inkml:trace contextRef="#ctx0" brushRef="#br0">15285 15340 8228,'1'-10'0,"4"1"0,4 1 90,10-2 0,-1-2 203,5 2 0,6-7-138,4-2-155,6-7-63,-9 4 0,10-6-303,-7-1 1,-1 3 16,-9 2 1,-2 5 348,-7 10 0,0-10 0,1 3 0</inkml:trace>
  <inkml:trace contextRef="#ctx0" brushRef="#br0">15640 14998 8228,'0'15'0,"0"-4"377,0 3 0,0-3-182,0 16 1,0-5 494,0 6-416,0 1-270,0-7 1,0 8-212,0-6 1,0 4-54,0-9 1,0 0-940,0-5 1199,0-6 0,6 5 0,2-5 0</inkml:trace>
  <inkml:trace contextRef="#ctx0" brushRef="#br0">15782 15112 8228,'-8'-2'1341,"3"-2"-1060,4 2 1,7-6-195,4 4 1,2-4-540,3-7 230,5 1 195,2-6 0,2 4-1473,0-3 1500,-1 3 0,6-4 0,-1-3 0</inkml:trace>
  <inkml:trace contextRef="#ctx0" brushRef="#br0">16138 14728 8228,'-8'0'913,"1"0"-742,7 0 1,2-1 34,3-4 0,3-3-118,6-6 0,2-2 5,3-3 0,-2 2-247,7-7 0,-5 0-435,4-4 365,-5-1 138,2 7 0,-7 2-323,-4 6 96,4-1 64,-11 7 1,4 10 142,-6 12 1,-2 4 80,-2 10 0,-4-1-14,-7 11 1,1-2 23,0 2 1,0-3 54,0-7-67,-1-6 0,6 4 54,-1-7-45,7 0 1,-3-10 34,6 0-1,0-5-61,6-4 0,-1-13 3,9-6 0,-3-2-208,8 3 0,-3-3 69,-2-3 1,0-3 180,1 4 0,-1-4 0,0-2 0</inkml:trace>
  <inkml:trace contextRef="#ctx0" brushRef="#br0">16194 14728 8228,'0'14'367,"0"1"-180,0 5 0,0 2-56,0 7 0,0 1 110,0 3 0,0 3-162,0 7 170,0 0-231,0-7 1,0 5-188,0-3 1,0-2-31,0 2 0,0-8-372,0-1 0,0-3 272,0-7 299,0 0 0,0-4 0,0-1 0</inkml:trace>
  <inkml:trace contextRef="#ctx0" brushRef="#br0">16194 15126 8228,'15'-28'0,"0"1"-24,4 3 0,-3-1 57,3 6 0,2-5 220,-2 5 1,0-4 26,-5 4 1,3 0-279,-3 5 42,4-1 10,-10 7-150,0 2 30,-2 6-114,-6 0 127,0 6 1,-6 9 10,-4 8 1,-3 4-197,-1 2 0,-5 1 43,0 3 167,0-3 1,5 3-55,0-9 233,6-4-199,-5-6 57,12-6-19,-5-1 1,7-7-56,4 0 1,3-7-110,6-2 1,0-8 107,0-2 0,1 0-10,-1 4 1,0 1 28,0 0-29,-6 6 28,5-5 1,-10 12 155,6-4 26,-5 4-42,2 1 1,-6 6 204,0 3 1,-2 9-153,-2 1 1,-3 8 121,-2 1 0,-4 2-138,4 8 0,1-7 22,-2 3 1,2-1-127,-1-5 138,3 4 19,-1-16-309,6 4-93,-6-12 112,7-2 0,5-7-235,0-4 0,6-4 49,-2-10 1,-1-2-120,2-3 1,-1-2 101,5 2 0,-4-1 72,-1 1 1,-4 2 114,5 3-148,-7 3 272,9 2 169,-10 1-324,4 5 284,-6 0 1,2 2 399,3 6-308,-4 0 0,7 6 106,-3 4 1,-2 1 94,7-2 1,-6 4 178,6-4 1,-2 4-197,1 1-178,10-6-20,-9 5 1,10-10-1391,-6 7 610,1-7 573,-1 3 0,6-12 0,2-2 0</inkml:trace>
  <inkml:trace contextRef="#ctx0" brushRef="#br0">16578 14828 7989,'-8'0'-505,"2"-2"1172,6-3-582,0-2 1,11-12 9,3 0 1,5-2-114,0 2-69,-3-3 151,11-6 0,-7-1 26,4 1 1,-3 4-317,-7 0 0,0 7-1127,0-2 1013,-6 3 1,-1 7 339,-7-1 0,0 7 0,-7-3 0,-1 6 0</inkml:trace>
  <inkml:trace contextRef="#ctx0" brushRef="#br0">16706 14515 8228,'-8'6'-753,"2"-4"0,6 11 1096,0-4 1,2 5-158,2 5 0,4 10 167,7 8 1,-1 5 155,0 0-104,0 1-329,0 6 1,-1-3-99,-4 6 1,3-6 78,-8 1 1,6 2-238,-5-2 1,-1-2 75,-4-12 0,0-2-525,0-12 258,0 0-147,0-11-278,0-21 331,-6-4 465,4-24 0,-17 5 0,4-7 0</inkml:trace>
  <inkml:trace contextRef="#ctx0" brushRef="#br0">16678 14785 8228,'0'14'0,"5"7"-588,-1 3 220,1 2 314,-5-4 0,0 5 358,0-3 1,-2 3-207,-2 1 1,2-1-49,-3-3 1,-1-4-114,1-5-291,1-7 150,4-2 1,0-25 0,0-5 0</inkml:trace>
  <inkml:trace contextRef="#ctx0" brushRef="#br0">16749 14799 8228,'9'7'0,"1"2"0,-1 4 117,6 1-63,-1 0 129,0 0 0,-4 1 62,-1-1 1,-1-5 0,1 1-583,4-7 90,-11 10-525,4-12-251,-6 5 540,0-12 298,0-2 1,0-6 184,0 0 0,0 0 0,-6-7 0,-2-1 0</inkml:trace>
  <inkml:trace contextRef="#ctx0" brushRef="#br0">16877 14657 8228,'14'-22'0,"0"1"-759,1 7 406,-8 0 240,6 6 0,-5-3 212,6 6-34,0 1 104</inkml:trace>
  <inkml:trace contextRef="#ctx0" brushRef="#br0">17001 14699 9199,'-2'15'-32,"0"13"167,-11 7 0,10-8-396,-6 6 153,-1-6 80,-4 1 1,5-2-231,-1-7 129,1 0-167,1-5 0,-3-5-905,6 1 1201,-6-7 0,3-9 0,-6-10 0</inkml:trace>
  <inkml:trace contextRef="#ctx0" brushRef="#br0">16863 14728 8228,'8'0'0,"4"2"133,-2 3 1,2 7 187,3 7 0,-1 5 15,0-5 0,-5 4 0,1-4 0,-1 0-216,6-4-125,-7-1 207,4 0 1,-4-1-779,6-4 303,-6-3-151,5 1 0,-5-6-1164,6 4 1588,-6-3 0,-2-5 0</inkml:trace>
  <inkml:trace contextRef="#ctx0" brushRef="#br0">17090 14515 8028,'-9'-5'-72,"-1"0"177,7-6 88,-3 4 0,6-3 144,0 1 0,6 4-307,4-5 131,8 7-31,-2-9 1,11 4-257,-3-7 74,3 1-48,1 0 1,1 1-46,-1 4 1,-6-4-20,-3 4 0,-3 2-737,-2 3 273,-6-4 169,-2 6 1,-9 2 458,-6 10 0,-1 2 0,-17 9 0,4 3 0,-4 2 0,-2 3 0</inkml:trace>
  <inkml:trace contextRef="#ctx0" brushRef="#br0">17147 14558 8028,'-14'22'-427,"1"-2"-532,4-6 904,-4-6 1,13-1 343,0-7 0,8-13-308,11-6 96,-3 0-14,11-8 0,-5 5-132,6-6-48,1 6 87,-1-5 0,-1 13-135,-3-1 0,-4 3 95,-6 7-232,-6-6 236,5 9 1,-12 2-47,4 10 1,-3-2 95,-2 1 0,-5 1 24,0 4 0,-1 0 133,1 0-176,4-6 101,-12 5 89,11-12 1,-5 6 28,2-7 262,3 0-323,-4 0 0,7 0 156,4 0-126,-3 0-49,10 0-29,-10 0 0,6 0 7,-3 0 13,-4 6-71,6 2 0,-7 6 20,0 0 0,0 2-23,0 3 0,0-3-18,0 3 0,0 1 3,0-1 1,-7 5-10,-2-5 0,-5 5-27,-5-5 50,3 6 1,-10-8 17,8 7-170,-8-7 137,10-2-17,-4-3 0,1-10-3,0 3 1,5-5-38,4-5 1,2-5-7,-1-9 0,3-4-60,6-10 0,0-5-189,0-10 0,6 4-47,3-3 262,4 2 21,1 9 0,2 1 76,3 7 26,-3 6 22,4 1 1,-1 9 154,0 2 0,0 5-90,-5 10 0,-1 5 164,-3 9 1,1 3-137,-7 6 0,3 8 111,-3 7 0,-2 0-74,3 4 1,-4-3-54,-1-1 0,0 0-70,0-1 0,0-5-9,0-4 1,0-5-141,0-4 0,0-4 102,0-5 0,-1-3-154,-4-2 0,2-4 125,-7-6 1,6 0-140,-6 0 1,7-6-335,-2-4 214,-3-2 101,7-3 1,-6-5-139,7-4 3,7 4 263,1-7 1,6 5-60,0-7 0,2 7 88,3 3 0,-3 5 183,3 5 0,-8 2-88,-2 7 93,1 0 0,2 2 420,-2 3-346,-4 9-59,-6 2 0,0 6 241,0-3-82,0 3-262,0 6 0,-6 1 80,-4-1 0,2 0-68,-1 1 1,1-1-10,-2 1 1,3-7-16,2-3 1,3-3-228,-2-2 74,2 0-51,2-6 173,6-2 1,2-7 10,6-4 0,7-3-57,3-6 1,-2-7-82,1-2 1,1 0 65,5 0 0,-6-1-96,1-4 0,0-1-94,4 1 1,-1-2 210,-3-3 0,3 3 0,-5-5 0</inkml:trace>
  <inkml:trace contextRef="#ctx0" brushRef="#br0">13891 16221 8334,'-9'-14'-376,"-1"0"0,2-1-75,-1 1 642,-4 0 1,5 0 350,-6-1 0,-2 1-333,-3 0 0,2 0-99,-7 0 0,1-1-125,-6 1-84,-6 6 214,-1-4 1,-7 10-47,1-3 0,-1 4 46,0 1 1,1 0 12,-1 0 0,5 1-26,0 4 0,0 3-20,-4 6 1,-3-4-50,-2-1 1,-3 2-9,-7 8 0,1-3-142,4 3 0,-1 3 205,5 2 1,1 9-77,4 5 0,-1 3 12,-4 1 0,-2 12-16,-7 3 0,26-26 1,-1 0-177,-1 0 1,0-1 0,1-3-1,2 0 146,-27 30 1,8-5 92,11 0 0,10 3-67,9-3 1,9-3 154,6-1 1,2 1-117,2-2 0,8-1 153,6-8-148,7 3 79,13-5 0,9 1 167,9-4 0,10-3-303,4-2 1,4 1 305,1-1 1,-2-6-164,-2-3 1,8-1-54,1 1 1,-33-11-1,1-1-106,1 3 0,0-1 1,-3-3-1,0-2 76,34 0 0,-35-2 0,1-2-72,1 1 0,0-2 0,4-2 0,1-2 31,-1-1 0,0-2 1,1-1-1,-1-3-75,-2-1 0,0-2 1,-1 0-1,-1 0 97,28-18 0,2 1 9,-12-6 0,-1 0 145,-7-4 0,-1-6-149,-10 1 1,-2-7 320,-12 2 0,-7-3-280,-7-2 1,-6 0-62,-8 0 1,0-1-44,0-4 0,-11 2-134,-3-6 1,-10-7-97,12 33 0,0 0 0,-16-33-69,-5 2 1,-2 11 17,-3 3 0,-3 6-107,3 9 0,-2 7-100,3 7 43,-4 5 332,4 16 1,-10 2-1315,-1 10 1453,-5 9 0,7 3 0,-9 10 0,-9 8 0,29-14 0,-1 0 0</inkml:trace>
  <inkml:trace contextRef="#ctx0" brushRef="#br0">12100 15411 8343,'-14'0'-292,"-1"0"-73,1 0 0,1-2 497,4-3 145,-4 4-226,12-12 0,-6 10 299,7-7-40,0 1-250,0-5 1,7 4 31,2 1 0,4-1-28,1-4 1,5 0-13,0 0 1,2 6-10,-3 3 0,-2-1-5,3 1 0,-3 0-229,-2 5 80,-6 0 53,5 7 1,-12-4-217,4 6 118,-3 1 46,-2 4 1,-5 5 51,0 0 1,-6 6 44,2-1 0,-4 3 2,-1 1 0,4-4 15,1-1 0,4-5 13,-4 1 1,5-3 338,0-2-147,2-6-82,8-2 1,2-1-64,7-1 7,-1 1-195,6-11 1,-4 3-234,3-7 1,-2 1 98,2-5 1,-4-1-546,-1 1 803,0 0 0,-12 0 0,4-1 0</inkml:trace>
  <inkml:trace contextRef="#ctx0" brushRef="#br0">12114 15382 8343,'0'14'228,"0"1"1,0-1-36,0 0-164,0 7 37,0-6 1,0 14-113,0-1 1,0 2 108,0 8 1,-5 0-84,0 5 1,-4 3 12,4-4 0,-1 2-298,1-10 1,4-8-520,-4-7 467,3-3 15,-4-2-324,4-6 345,-4-8 321,6-8 0,0-6 0,0-13 0,0-3 0</inkml:trace>
  <inkml:trace contextRef="#ctx0" brushRef="#br0">12071 15666 8343,'10'0'9,"-1"0"1,1 0 84,4 0 0,2 2 201,3 3 1,-2 3 32,7 6 0,-2 2-171,2 3 0,2-5-158,-2 0 0,3-1-115,1-9 0,1 1-988,-1-5 1104,-6 0 0,5 0 0,-5 0 0</inkml:trace>
  <inkml:trace contextRef="#ctx0" brushRef="#br0">12455 14842 8343,'0'14'-196,"0"0"0,0 1-587,0-1 636,0 0 0,0 0 49,0 0 98,-6 1-86,4-1 0,-4 0-430,6 0 516,0 1 0,-13-1 0,-2 0 0</inkml:trace>
  <inkml:trace contextRef="#ctx0" brushRef="#br0">12327 15126 8008,'14'0'-754,"2"0"696,3 0 0,-1-6 155,5-4 0,1-7-77,4-2 1,1-6 0,-1 1 0,-1-3-63,-3-1 71,3-1-69,-18 7 0,10 2-284,-9 6 95,-4 6-81,0 1 1,-6 15 309,0 6 0,-12 7 0,-4 7 0</inkml:trace>
  <inkml:trace contextRef="#ctx0" brushRef="#br0">12469 15140 6683,'10'15'475,"-1"-1"0,-4 2-186,5 3 0,-6 0 118,6 9-246,-7-3-102,3 10 0,-6 0-72,0 3 1,0-2 48,0 2 1,0-6-172,0 1 0,0-5 33,0-4 1,0 1-543,0-6 204,0 0-79,0-5-151,0-6 670,0-8 0,0-14 0,0-8 0</inkml:trace>
  <inkml:trace contextRef="#ctx0" brushRef="#br0">12512 15382 8343,'0'-14'0,"0"0"-101,6 0 1,2-1 162,6 7 1,1-4 40,-1 2 1,0-7-81,0-2 0,1-8-183,-1-1 1,0 1 142,0-2 1,-1 3-156,-4 7 0,-1 0-669,-3 4 436,-3 1 405,4 0 0,-6 0 0,0 0 0</inkml:trace>
  <inkml:trace contextRef="#ctx0" brushRef="#br0">12626 14927 8343,'-8'-8'-554,"2"2"301,6 6 145,0 6 0,0 4 816,0 9-278,0-3-184,6 10 0,-5-2-53,4 9 0,-3-1-84,-2 6 0,0-2-11,0 2 0,0 2-32,0-7 0,-5-5-225,0-4 0,1-12-519,4 3 346,0-11 118,0 9-403,6-18 296,-5 4 102,6-13 0,-1-2-100,4-3 0,-3-3 184,3-7 1,-1 1 30,6-1 1,-6 6 199,1-1-187,-1 7 472,-1-4-227,-2 13-42,1 2 1,-6 7 448,4 4-262,-3 3-119,-2 6 0,-5 7 106,0 2 0,-4 4-143,4 2 1,-5-1-4,6 1 1,-6-1-23,5 1 1,-4-7-162,4-3-116,0-4-38,5 0 282,0-8-463,0 0 184,0-7 19,0 0 0,2-8 11,3-6 1,-2-2 27,6-8 0,-1 5-145,2-4 1,2 5 224,-2-1 0,-2 3 23,1 2 0,-4 6 167,4 4 29,-5 2-214,2 2 1,-1 3 435,-1 7-188,1-1-2,-5 18 1,-1-5-84,-4 7 1,2 1-35,-7 3 0,2-3-6,-1 3 0,-2-5-147,6-4 1,-6 1-262,2-6 1,1-1 335,-2-9 0,1 4 0,-6-5 0</inkml:trace>
  <inkml:trace contextRef="#ctx0" brushRef="#br0">12626 15453 8343,'14'0'-605,"2"2"605,3 3 897,-3 2-465,4 8 0,-1-1 495,0 0-732,6 0 1,-3-1-307,7-4 1,6 3 110,3-8 0,3 1 0,1-5 0</inkml:trace>
  <inkml:trace contextRef="#ctx0" brushRef="#br0">12910 14842 7595,'6'14'-449,"-4"0"405,3 1 0,1 5 118,-1 4 0,0 1 115,-5-1-174,0 9 1,-2-9 9,-3 9 0,2-3-12,-6-2 0,1 1-1,-2-1 1,-1-6 8,6-3-7,1-9-41,-3-4 1,6-8-108,-4-2 0,8-4-148,2-6 240,6-1 26,-3 1 0,1 1-26,1 4-4,-1 3 79,6 6 0,-6 0 104,1 0 1,-6 1-113,6 4 1,-7 4 104,2 10 0,1-3 26,-1 3 1,-1 2 181,-4-2 1,0 4 238,0-4-309,0 0-22,0-4 1,5 0-192,0 4 85,0-9-93,-5 9 1,4-11-113,1 6 0,1-6 62,-1-4-136,-3-2 0,9-4-78,-6-2 1,-1-11-246,-4-8 1,5-15-637,0-5 554,0-9-760,-5-5 1304,0 5 0,-5-9 0,0 8 0,0-2 0</inkml:trace>
  <inkml:trace contextRef="#ctx0" brushRef="#br0">13095 14643 8343,'6'-8'31,"2"2"99,0 12 0,3 2 27,-6 6-163,6 7 55,-9-6 0,4 11-172,-6-7 0,0 4 73,0-4 0,0 5-254,0-5 1,-6 5-74,-4-5-46,-3 0 1,-1-12 422,0-2 0,-7-3 0,-1-2 0</inkml:trace>
  <inkml:trace contextRef="#ctx0" brushRef="#br0">12995 14814 8343,'10'11'-68,"-1"3"0,-1-3 34,2 8 295,2 3-114,-10-6 1,9 9 58,-6-6 31,6 6-159,-10-9 0,7 3-97,-3-10 74,-3 4-174,4-11 1,-1 2 86,-1-8 0,3-6-245,-2-9 1,1-3-357,3-6 379,4-1 107,-5-6 1,6 5-269,0-3 347,1 3 1,-1 8 70,0 3 1,0 3-162,0 2 122,-6 6 188,5 2 1,-12 8-105,4 2 1,-3 4 207,-2 6 1,0 5 151,0 0-390,0 7 46,-7-4 1,0 6-124,-8 1 108,1-7-71,0 5 0,0-12-170,0 4 0,-1-8 126,1-1 0,5-7-178,-1 2 0,5-4-71,-4-1 269,6 0-6,-4 0 1,7-1-37,0-4 3,0 3 1,0-5-54,0 2 359,0 3-288,0-4 136,7 6 127,-6 0 1,10 1-83,-6 4 0,5-2 240,-6 7 1,6-1-137,-5 6 1,1 3 121,-1 1 0,-4 7 207,4-3-400,-3 4 1,-2 2 284,0-1-297,0 1 1,0 4 13,0 0 0,0-5-109,0-4 0,0-5-12,0 5-434,0-7 147,0 4 45,0-14 1,1 0-686,4-7 378,-4-7 173,6-7 1,-7-8-202,0-6 0,1-2 248,4-3 0,-3-4 301,2-5 0,0 5 0,0 4 0,-2-2 0,3 2 0,-2 5 0,1 4 0,0 7 0,5-2 0,-6 3 384,2 2-150,3-1 323,0 8 82,0-6-440,4 11 0,-8-4 248,5 6-61,-6 0-292,3 0 1,-6 2-112,0 2 0,0 4 179,0 6 1,0 5-34,0 0 1,-4 2-855,-1-2 340,-6-3 140,3 4 0,-5-6-514,4 1 247,-4-7 235,5 4 1,-4-12 21,2 0 162,4-6 0,6-8 170,0-1-117,6 8 0,2 0 525,6 7-268,-6 0 59,5 0 1,-5 11 108,6 3 0,-1 10-107,-4 0 0,2 4 69,-6 5 1,0-3-169,-5 4 1,4-6 37,1-4 1,0 1-163,-5-6-118,0 0 305,0-5-536,0-6 164,0 5-121,0-12 0,0 4-142,0-10 0,-5-7 69,0-7 1,1-7-64,4 3 1,0-6 114,0-4 0,0-2 42,0-3 0,0 2 230,0 3 0,1 8 0,4-4 0,-2 10 33,7 0 11,-7 4 318,9 7 1,-4 1-81,7 7-116,-8 0 1,5 7 37,-8 2 1,6 5-75,-6 5 0,6-3-4,-5 3 0,-1-2-103,-4 2 1,0-3-260,0 3 0,0-2-562,0 2 562,0-3 0,-4 5-273,-1-7 509,-6 0 0,-3 0 0,-8 1 0</inkml:trace>
  <inkml:trace contextRef="#ctx0" brushRef="#br0">13337 15240 8343,'0'-14'-166,"0"0"1,0 4-128,0 1 0,4-1 84,1-4-263,6 0 409,-3-1 1,2 8 34,-1 2 149,-6 3 0,5 9 156,-3 2 1,-4 4 323,4 1-278,-3 6-87,-2-4 1,0 10-54,0-8 0,0 6-56,0-5 1,1-1 72,4-9-168,-3 4-303,4-12 1,-1 2-169,-1-12 1,6-2 5,-5-13 0,4-6-492,-4-8 925,0-3 0,1-8 0,2-1 0</inkml:trace>
  <inkml:trace contextRef="#ctx0" brushRef="#br0">13536 14487 8343,'8'0'-246,"0"3"-86,-4 6 1,-2 2 419,3 13 1,-4 4 418,-1 6 0,-5 0-329,1-1 0,-3-4-75,3-1 0,-3 4-66,-2-8 0,-2 4-2,6-9 1,0 0-111,5-5-62,0-6 3,0-2-124,0-6 0,2-11 88,3-3 0,-2-8-95,6 3 1,5 0 176,5 5 0,0 0-32,-4-1 0,-1 3 103,0 2 1,0 4 125,0 6 1,1 2 8,-1 2 88,-6 4-79,-2 13 1,-6 2 230,0 11 0,0 2-80,0 7 1,-1-1 79,-4 1 1,2 0-178,-7-1 0,5 4-32,-4-3 1,4 1-197,-4-11 230,6 0-55,-10-4 1,10-12-187,-7-3-138,7-3 91,-3-3-129,6-1 0,0-14-19,0-2 0,1-10-146,4-5 1,3-9 81,6-5 1,0-2-87,1 3 0,4-3 189,0 7 1,0-5 2,-5 5 1,0 6 269,0 8-42,0 3 151,1 2 1,-6 6 152,1 3 1,-7 5-16,2 5 1,-4 5 203,-1 9 1,0 1-179,0 4 0,0 4 27,0 1 1,-5 1-211,1 8 0,-1-7 12,5 2 1,-5 1-527,0-6 170,1 4-37,4-23 1,-2 8-739,-3-12 585,4 0 0,-6-19-113,7-10 0,-1-9 130,-4-10 1,4-6-14,-4-3 0,3-8 381,2-2-1285,0-6 1285,0 4 0,0-3 0,0 1 0,7 8-58,2 1 1,4 8 2,1 11 0,-5 5 434,1 9 532,-1 3-549,6 14 0,-3 7 83,-2 9 0,-4 10 1739,-6 5-1635,0 3-265,0 7 0,0 1-154,0 3-53,0 3-15,0-11 0,-2 5-190,-2-7 0,0-1 75,-5-3 0,4-8-156,-4-7-367,6-6 231,-4-3 215,1-8 0,4-12-634,-2-4 400,8-3 116,-2-1 1,11-1 47,-4 1 1,4 6 141,1 3 1,0 5 128,0 4 0,1 4-79,-1 6 1,0 1 137,0 4 0,0 5-2,1 9 1,-1-2 306,0 7 0,-6 1 412,-3 8-435,-4-3-151,-1 11 1,0-9-223,0 6 100,-6 0-78,-2 4 0,-6 1-126,0 0 1,-1-1-47,1 1 0,0-4-396,0-6 1,1-6 78,4-12 0,-4-9-315,4-6 0,1-10 743,-2-13 0,1-14 0,-5-13 0</inkml:trace>
  <inkml:trace contextRef="#ctx0" brushRef="#br0">13877 14828 8343,'14'0'0,"0"0"0,1 0 0,0 8 0,4 6 0,3 13 0,7 11 0,4 3 0,0 1 0,8 3 0,2 2 0,-5-8-1333,5 4 1333,2-10 0,0 2 0,4-7 0</inkml:trace>
  <inkml:trace contextRef="#ctx0" brushRef="#br0">15498 6355 8227,'-7'8'-98,"6"-2"0,-4-6 169,10 0 1,4 6 389,10 4 1,5 2-165,9 3-193,-3-1 1,11 0-221,-3 0 1,5-6-157,4-3 0,4 1 2,6-1 0,9 6-1776,0-2 2046,1 4 0,-10 14 0,-1 3 0</inkml:trace>
  <inkml:trace contextRef="#ctx0" brushRef="#br0">15185 8757 8128,'14'8'11,"8"-1"-330,7-7 1,13 0-1005,15 0 1323,6 0-448,2 0 0,11 6 0,-3 2 1</inkml:trace>
  <inkml:trace contextRef="#ctx0" brushRef="#br0">15356 12368 8159,'20'0'527,"9"0"187,8 0 1,5 2-487,0 3-252,1-4 205,0 12 1,-1-5-187,1 6 124,6 0-571,-5-6 0,7 0 452,-4-3 0,10-4 0,8 6 0</inkml:trace>
  <inkml:trace contextRef="#ctx0" brushRef="#br0">21569 2033 8221,'-7'-13'-326,"7"4"0,8-2-47,11 6 948,-3 0 0,11 1-181,-3-1-165,9 0 1,-2 4 141,7-4 0,-1 2-274,1-7 1,7 5-59,-2-4 1,3 1-271,-3-1-19,-1 2 26,-6 7 1,-7 0-326,-10 0 0,-5 2 210,-4 3 339,-4 2 0,-19 14 0,-3 1 0</inkml:trace>
  <inkml:trace contextRef="#ctx0" brushRef="#br0">21540 2260 8221,'-8'21'0,"4"3"110,2 2-75,2 3 1,2-1 36,2 1 340,4-1-192,0 7 0,3-3-479,-6 5 135,6-5-223,-9 9 251,4-11 1,-6 5-249,0-7 1,0-1-11,0-3 61,0 3 1,-2-13 115,-2 0 0,0-6-24,-5-8 0,1-2 199,-1-2 25,-4-4-43,11-13 0,-4-1 134,6-6 0,3-7-155,7-3 0,1-3 165,12-2 1,3 1-84,7-1 1,2 5 180,3 0 0,4 2-3,1-2-381,6-3 0,8 11 240,0-3-507,0 3 759,-1 8-142,1-5 1,-1 13 229,-4-1 1,-5 7-87,-9 8 0,-3 0 66,-7 0 0,-4 4-199,0 5 1,-12 2 50,2 13 1,-4 0 4,-1 4 0,-2 0-92,-7 1 0,0 6-237,0 3 21,0 3-41,-7 1 0,-2 6-54,-10-1 1,2 5 54,-7-4 1,6-1 200,0-4 0,-3-9-273,2-5 0,-6-2-142,1-8 0,-3-7-670,-1-7 466,-1-3 280,1-2 0,1-8-757,3-7 705,-3-11 0,5-12 283,-6-10 0,0-9 0,-1-7 0</inkml:trace>
  <inkml:trace contextRef="#ctx0" brushRef="#br0">21882 2118 8149,'0'16'254,"0"3"0,-2 8-118,-3 6 0,0 11 8,-9-1 1,3 3-126,-8-4 0,3-1-161,2-3 1,0 2-650,0-7 555,0-6 1,4-7-425,1-5-118,5-1 778,-8-6 0,10-8 0,-4-8 0</inkml:trace>
  <inkml:trace contextRef="#ctx0" brushRef="#br0">21796 2459 8149,'14'8'224,"1"-1"17,-1-1-107,6-4 1,1 5-19,3-2 1,-2-2 63,-3 7 0,-3-5-130,2 4 0,-6-1-309,-3 1-906,-6-2 44,4-7 1121,-7 0 0,0-13 0,0-3 0</inkml:trace>
  <inkml:trace contextRef="#ctx0" brushRef="#br0">22095 2132 8149,'6'15'-210,"-4"-1"284,4 6 1,-6 1 176,0 3 1,0 3-32,0-4 0,-8 9 218,-6 1 0,-2 5-383,-8-5 0,5 0-330,-4-4 0,5 2-824,-1-2 556,4 2 329,0-9 0,3 1-478,2-5 692,-2-2 0,4-8 0,-6-2 0</inkml:trace>
  <inkml:trace contextRef="#ctx0" brushRef="#br0">21995 2459 8149,'19'-4'-220,"0"-1"220,6 0 0,-2 5 631,5 0-231,-6 0-82,5 0 1,-10 2 124,7 3 1,-7-2-598,2 6 0,2-4-1162,-2 4 1316,0-5 0,1 8 0,3-4 0</inkml:trace>
  <inkml:trace contextRef="#ctx0" brushRef="#br0">22607 1976 8085,'0'-9'136,"0"-1"1,11 5 251,3-4 1,11 1 146,4-1-168,-1-4-279,13 5 0,-9-6-412,6 0 238,0-1-30,-2 7 1,-6-4-555,-6 2 417,-13 4-332,8 0 191,-18 6 1,4 3 154,-10 6 1,-4 2-101,-10 13 1,-8 5 338,-6 4 0,-7 6 0,4-2 0,-2 5 0,0 1-794,6-1 865,-2-5 0,7-4 147,3-9 0,5-4 401,10-6-120,-4 1 0,15-7-154,2-4 0,11-2 47,13-2 0,5-8-400,0-6-58,7 0 223,-4-7 1,7 0-843,0-2 612,-7-4-256,-1 5 0,-13-3-294,-3 6 0,-5 0 234,-5 4 389,-2 7 0,-7 2 0</inkml:trace>
  <inkml:trace contextRef="#ctx0" brushRef="#br0">22891 1976 8085,'9'14'-87,"1"1"1,-2 5-116,1 4 0,2 9 1218,-6 5-293,0 3-386,-5 2 1,0-1-18,0 1-144,0-1 1,0 6-243,0-1 54,0-6 0,0 5 63,0-3 1,0 3-91,0-4 0,-2-5-120,-2-4-605,2-3-11,-11-8 415,5-8 144,1-8 0,-6-13-603,3-8 423,4 1 123,-7-13 1,6 4 272,-8-11 0,1 3 0,0-7 0,4 5 0,1-5 0,6 13 0,-2 1 0,2 6 0,-2 4-213,4 6 246,-6 2 28,1 12 1,3 2 394,-7 6-208,1 7-75,1-5 0,-5 9 1,4-6 0,-4 6-86,-1-1 0,4-3-205,1-3 1,6-2-14,-2-2-469,-3-6 599,7-1 0,-6-7 0</inkml:trace>
  <inkml:trace contextRef="#ctx0" brushRef="#br0">22877 2346 8085,'8'0'0,"4"0"620,-2 0-229,2 0-63,3 6 1,-1 4 92,0 8 1,-1-2-247,-4 3 0,4-5-361,-4-4-144,4 3-776,1-6-98,0 1 627,-6-1 100,5-7-351,-11 0 828,4 0 0,-6-13 0,0-3 0</inkml:trace>
  <inkml:trace contextRef="#ctx0" brushRef="#br0">23033 2076 8085,'14'-8'0,"-4"3"143,-1 10 1,-1 3 293,2 6 0,1 5-256,-6 0 1,4 4-24,-4-4 0,-1 5-97,-4-5 1,0 5-241,0-5 1,0 0 30,0-5 32,0 0 63,0-6-233,0 5 158,0-12 27,0 5 1,0-7-141,0-4 1,2-4 55,3-10 0,3-5-108,6-9 1,0 3 179,0-3 1,5 0 28,0 4 0,7-1 223,-3 11-78,-2 0 141,6 5 1,-10 6 178,7 3 0,-2 4-112,2 1 1,-2 4 79,-3 1 0,-4 6-53,4-1 1,-8 1 58,-1-2 0,-7 4-167,2-4 1,-4 9 15,-1 1 0,-6 1-229,-3-1 8,-4 3 32,-8 7 0,-1-1-493,-6 1 246,-1-7 23,1 5 0,1-12-176,3 4 0,5-8-92,10-1 192,3-7 139,6 3 0,6-12-27,3-3 1,10-4 220,5-1 103,-3-1-215,6 1 0,-5 5 78,6-1-54,0 1 1,-4-5-303,0-1 173,-7 8 1,4-5-31,-7 8 1,-1-3-639,-4 3 526,4 2 311,-12-4 0,-1 6 0,-8 0 0</inkml:trace>
  <inkml:trace contextRef="#ctx0" brushRef="#br0">23275 1635 8085,'9'16'0,"1"3"214,-7 3 1,5 8 385,-3 3 0,-4 5 409,4 9-500,3 10-568,-7 14 1,3-31 0,-1 1 389,-3 4 1,0 0-476,0-2 0,0 1 247,0-2 1,0 1 0,0 2 0,0 0 29,-1 0 0,2 0 0,1 1 0,0 0-154,1 1 0,-1 0 0,3-6 0,0-1-13,-1 36 0,6-7-134,-5-12 1,6 0-438,-2-14 0,-1-4 605,2-10 0,-3-1 0,3 0 0,-4 1 0</inkml:trace>
  <inkml:trace contextRef="#ctx0" brushRef="#br0">19592 9241 8328,'-7'0'0,"2"0"-460,10 0 183,2-7 1,9-1 851,3-6 0,5-2-249,9-3 0,3-3-336,7-6 1,4-5 42,1 0 1,-1-5-212,-4 5 1,-7 4-106,-3 5 0,-4 7-665,-5-2 948,-4 10 0,-6-4 0,1 5 0</inkml:trace>
  <inkml:trace contextRef="#ctx0" brushRef="#br0">20190 8772 8224,'14'-10'0,"0"1"0,0 4-398,1-5 0,-1 7 78,0-2 0,0 4 747,0 1 1,1 0 251,-1 0-281,0 6 1,-4 2-166,-1 6 1,-6 1-107,2-1 1,-10 6-299,-4 4 0,-7 4 98,-8 6 1,-1-3-320,-13 7 392,6 0 0,-15-2 0,3-1 0</inkml:trace>
  <inkml:trace contextRef="#ctx0" brushRef="#br0">23019 5260 7517,'9'0'291,"1"0"1,-1-5-86,6 1-135,5-1 1,-2 0-238,5 0-41,1-6 169,-2 10 1,3-10-144,-6 6 1,0 0 21,-5 5-79,-6 0 1,-1 7 90,-7 2 1,-11 5-12,-4 5 1,-13 3-308,0 7 320,-4-1 145,3-6 0,-4 4 55,0-7-55,0 6 25,5-9 1,4 3 43,0-10 1,7 2 46,-2-6 0,8 4 637,1-4-528,7 0 0,3-1 43,10 1 0,9 5 196,4-6-175,4 1-141,2 2 0,1-6-274,3 4 67,3-4-45,7-1 0,-5 0-258,0 0 1,-8 0 76,-2 0 1,-6 0-551,-8 0 835,1 0 0,-8 0 0,0 0 0</inkml:trace>
  <inkml:trace contextRef="#ctx0" brushRef="#br0">23005 5374 8137,'-10'0'0,"1"0"-323,6 0-14,-4 6 297,7 2 0,-4 13 1102,-1 2-429,0 4-294,5 8 0,0 0 99,0 3 1,0 6-207,0-6 1,2 4 17,2-9 1,0-1-119,5-8 0,1-4-197,4-5 0,0-1 80,0 0 0,7-6-180,2-3 0,4-4-680,2-1 505,-1-6 72,1 4 0,2-10-134,-2 2 1,2-1-42,-7 2 1,-4-4-776,-1 4 1218,-3-4 0,5-8 0,1-1 0</inkml:trace>
  <inkml:trace contextRef="#ctx0" brushRef="#br0">23488 5232 8137,'0'14'-376,"0"0"1,-1 2 1478,-4 3-441,3 3-317,-10 6 1,4 7 70,-7 3 1,1 3-142,0 2 1,1-2 17,4-3 1,3 0-78,6-10 0,0 4-93,0-9 1,1-4-228,4-4 132,9-8 0,4-7 56,5 0 1,1-1-164,4-4 1,1-8-623,-1-5 464,1-8 1,-2 10-222,-4-3 1,-2 5-1267,-7 5 1084,-6-4 0,-2 18 640,-6 0 0,0 12 0,0 5 0</inkml:trace>
  <inkml:trace contextRef="#ctx0" brushRef="#br0">23588 5971 8137,'0'14'113,"0"0"118,0-6 0,1-8 68,4-9 1,3-5-216,6-5 1,-1-5-113,-4-9 1,9-2 122,-4-3 0,3-5-211,-3 1 1,2-2 120,3-9 1,-1 8-86,5-3 0,-5 7 108,1-2 1,1 9-148,-1-9 1,0 10-32,-5 0 167,0 3 0,-4 1-30,-1 1 121,-5 6-90,2 1 281,-6 13-145,0 2 0,0 8-76,0 2 0,-2 11 108,-2 8 0,2 6-41,-3 4 1,-1 3 176,1 7 1,0-1-110,5 1-103,0-7 1,0 6-12,0-5 1,5-2-240,0-2 155,6-3 0,-8-8-140,7-3 1,-6-9 87,6-5 0,-5-4 17,4-1 0,-1-11-74,1-3 0,3-11-204,-8-4 1,7-1 197,-1-8 1,-2 0 43,1-4 1,-6 1-721,2 3 331,-3-3 229,4 4 1,-3 1 36,7 3 0,-6 4 188,6 6 0,-5 2 430,4 7-329,-6 6 1,8 8 75,-6 10 1,0 10 852,-5 9-445,0 5-345,0 9 1,0 1 692,0 4-378,0-4-375,0 5 1,0-2-153,0 1 0,4 2-201,1-7 1,5-4-482,-6-10 1,7-7 336,-1-3 1,-2-10-669,1-4-590,1 3 647,4-7 919,0-1 0,0-7 0,1-8 0</inkml:trace>
  <inkml:trace contextRef="#ctx0" brushRef="#br0">24299 5601 8137,'7'-6'-247,"0"4"648,-7-10 492,0 10-613,0-4 0,0 7 32,0 4 0,0 9 41,0 10-113,0 9-60,0 4 1,0-1 108,0-3 9,0 3-236,0-6 1,0 0-125,0-6 1,8-11 154,6 1 0,2-9-78,7-1 0,3-5-41,7-9 1,-3-5-120,3-14 0,0 1-292,-4-1 268,9-5 79,-21-9 0,13 3-296,-16-2 233,4 9 0,-17-2 51,4 6 47,-10 1 1,-11 6 23,-12 3 1,-7 5 109,-8 4 1,-5 4-49,-5 6 0,4 8 165,2 6 1,4 7-548,5 7 129,-3 0 139,18 1 0,-4-1 83,13 1 0,6-1 0,1 1 0</inkml:trace>
  <inkml:trace contextRef="#ctx0" brushRef="#br0">24825 5303 8064,'-8'0'925,"1"0"0,23 0-644,3 0 0,10 0-39,-6 0 0,12 0-57,8 0 1,7-7 61,12-2 1,6-2-563,3 1 1,5-2 175,-15 2 1,3 2-173,-17-1 0,3 6 212,-7-2 0,6 3-169,-11 2 0,0 0-122,-10 0 1,-6 5-957,-3 0 1346,-3 6 0,-2-3 0,1 6 0</inkml:trace>
  <inkml:trace contextRef="#ctx0" brushRef="#br0">25649 5104 8064,'22'14'-100,"0"-6"-44,-3-3 1,4 1 339,5-1 1,2-1 313,3-4 1,-1 0-253,6 0 0,-5 0-81,5 0 0,-7-4-17,3-1 0,-4 0 20,-2 5 0,-6 0 207,-3 0 0,-9 6-123,-6 4 0,-4 9-186,-4 5 1,-12 4-135,-13 5 0,-7 4-377,-11 5 0,1 1 229,-6-1 0,0-5 1,-5-2-1</inkml:trace>
  <inkml:trace contextRef="#ctx0" brushRef="#br0">26616 4919 8248,'0'-10'419,"0"1"0,2 6-223,2-2 1,6-1-95,9 1 0,5-1 102,9 1 1,3 2-17,7-7 1,6 1-480,3-5 0,1-1 236,0 1 0,-6 2-570,-9 2 0,-5 2 186,-9 3 439,-4 4 0,-5-5 0,-1 6 0</inkml:trace>
  <inkml:trace contextRef="#ctx0" brushRef="#br0">26915 4876 8248,'14'7'-24,"-5"0"12,1 8 0,-2 5 17,1 4 1,2 11 284,-6 7 0,0 3 459,-5 7 0,0-5-421,0 5 1,-2-6-346,-3 1 1,4-7 151,-4-2 1,-1-7-122,1 3 1,0-4-71,5-2 1,0-6-704,0-3-840,0-3 1197,0-8 0,0-4-767,0-8 1169,0-10 0,7-9 0,0-5 0</inkml:trace>
  <inkml:trace contextRef="#ctx0" brushRef="#br0">26986 5217 8248,'8'-6'-2,"4"5"316,-2-4 0,2 8 106,3 2 0,0 6 138,4-2 1,-1 4-265,5 1 1,-4 0-34,5 1 1,-5-6-488,5 0 1,-7-1 225,2 2 0,-3 9 0,-2-3 0</inkml:trace>
  <inkml:trace contextRef="#ctx0" brushRef="#br0">27469 4720 7126,'0'-8'393,"0"2"-253,0 6 263,0 0-320,0 6-31,0-4-19,0 4 15,0-6 0,0 6 36,0-4-78,0 4 14,0-6 28,0 0-27,6 0 23,-4 0-2,4 6-55,-6-4 30,0 4 1,2-6-263,3 0 1,-2-4 244,6-1 0,1-6 0,4 3 0</inkml:trace>
  <inkml:trace contextRef="#ctx0" brushRef="#br0">27512 4706 8211,'12'6'-796,"-2"3"0,-2 4 879,-3 1 1,-2 1 3,6-1 1,-6 5-34,2 0 1,-3 0-106,-2-5 1,0 5-6,0 0 0,-2-2 13,-3-7 0,2 2-8,-6-2 1,4-2 58,-5 1 1,6-6-32,-6 2 0,6-3 2,-6-2 25,7 6 31,-3-5 74,6 6-48,0-7 0,1 6 39,4 4 0,1 8 138,4 6 0,1 3-22,-7 1 1,6 6-135,-5-1 0,-1 6 122,-4-1 1,0-1-70,0 0 0,0-7-55,0-1 1,0-2 28,0-8-58,0 6-7,-6-9-190,5-2 85,-6-8 0,7-12 95,0-3 1,0-10-487,0-5 1,2-5 15,3-4 0,2-9 436,8-11 0,5-8 0,2-4 0</inkml:trace>
  <inkml:trace contextRef="#ctx0" brushRef="#br0">27768 4663 8211,'14'-8'0,"-5"2"-30,1 6 1,-7 1 48,2 4 1,-4 8 133,-1 6 0,-1 6-89,-4-1 0,-3 3 84,-6 1 0,0 2-118,-1 3 1,-5-3-92,-4 3 0,4-3 64,1-1 1,3-7-183,2-3-60,0-10 50,6-2 0,1-9 97,7-3 0,11-7-123,4-7 1,4-5 153,-1 5 1,-2 0-18,3 5 0,2 1 92,-2 4 0,4-2-24,-4 6 14,0 0 8,-4 5 1,-8 7 122,-2 2 1,-3 8-73,-2 2 0,-2 8 150,-3 2 1,-2 5-110,-8 9 0,1-5 26,0 0 1,4-7 40,1 3 1,6-6-116,-2-4 0,2 1 15,-2-6 1,4-5-32,-4-4-301,3-7 296,2 3-143,7-6 1,-1-6-242,3-4 1,7-7 80,-6-2 1,5-2-58,-5 3 0,3 2 41,1-3 0,0 3 231,0 2 1,-4 6 71,-1 3 1,-4 4 346,4 1-331,-5 0 0,2 6 141,-6 3 0,0 9 175,0 1 0,0 1-81,0-1 1,-2-1-4,-2 5 0,2-5-145,-3 1 0,-1-4-30,1 0 1,-4-1 16,4 0-25,-6 0-135,3 0-455,0-6 300,-5-1 1,12-14-231,-4-2 0,4-5-40,1-5 0,1-8-2,4-6 478,-4-13 0,18 2 0,-3-13 0</inkml:trace>
  <inkml:trace contextRef="#ctx0" brushRef="#br0">27995 4649 8185,'8'0'-784,"-2"1"615,-6 4 0,-6 5 406,-3 9 1,-1 3-177,-4 6 1,3-4 17,-8-1 1,-2 1-87,2 5 0,0-1-7,5 0 1,2-5-59,2-4 1,-1-8 118,6-2-101,1-6 1,10-1 18,3-7 1,6-8-17,4-1 1,-2 0 36,7-5 1,-5 3 12,4 2 1,1 0-26,4 0 1,1 1 2,-1 3 1,-1-1-148,-3 7 1,-4-1 15,-5 5-7,-8 0 1,-3 2 15,-14 2 1,-6 6 20,-12 9 1,3-2 35,-4 7 1,9-5 87,-9 4 0,4 0 0,-3 0 0,5 2 0,4-6 0,8 0 251,2-4-54,6-7-122,-4-2 0,14-8 28,2-2 1,4 0 157,1-5 0,0 1-80,1-2 1,3-1-21,1 7 1,0-1-99,-4 5 1,-6 0 18,1 0 1,-7 2-105,1 2 1,-2-1 114,-2 7 1,-6 1-227,-4 8 0,-1-3 75,2 3 1,-4-4-55,4 0 1,2-6 88,3 1 0,2-6-48,2 6 63,0-1 0,2 1-3,2-1 1,4-4 113,6 5 1,2-1-23,3 5 0,-3-4 173,3-1 0,1 5-156,-1 5 0,0 2 23,-4-2 1,-8 1-77,-2 4 1,-3 3 2,-2-3 0,-7 2-1,-2 3 0,-10-1 38,-5 1 0,2-2-128,-1-4 0,4-4 84,-5-9 0,5-4 31,-5-6 1,7-2 0,-2-2 1,8-6 15,1-9 1,7-3-142,-2-6 0,5-1-164,5 1 0,5-5 78,9 0 1,4-1-171,10 6 0,5 0 308,10-1 0,2-6 0,7-1 0</inkml:trace>
  <inkml:trace contextRef="#ctx0" brushRef="#br0">28621 4649 8120,'-14'0'0,"-5"1"301,0 4 1,0 3-137,4 6 1,-5 7-133,-4 2 0,-3 4 17,-1 2 0,-1-6-186,1 1 1,1-7 119,4 2 1,2-4-180,7-6 0,4-1-264,1-3 218,6-4 154,-4 6 0,18-14-189,4-2 1,2 1-16,-3-2 0,5 7 127,0-1 0,5 2 300,-5 2 1,0 8 4,-5 6 0,-6 7 189,-3 7 1,1 8-154,-1 7 1,-1 0 21,-4 4 1,0-1 34,0 1 0,-4-7 62,-1 2 0,0-7-317,5 3 1,0-11 104,0 1 0,0-9-848,0 0 571,0-3 1,2-8-367,2-3 0,0-10 23,5-4 536,-6-10 0,10-4 0,-5-5 0</inkml:trace>
  <inkml:trace contextRef="#ctx0" brushRef="#br0">28550 5104 8120,'6'-29'0,"3"1"0,1 4-56,4 0 1,-3 7 192,8-2 0,3 3 215,2 2 0,3 0-311,1 0 0,-1-1-178,-3 1 1,1 5-170,-6-1 0,-5 7 2,-4-2-100,-7 4 0,0 12 180,-12 3 0,-9 11-72,-15 4 1,1 6 295,-5 7 0,5 1 0,-1-1 0,3 1-9,1 0 1,9-2 35,6-3 1,1-5 392,8-9 0,0-4 110,5-6-289,0-6 1,8-3-108,7-10 0,2-9-33,11-10 0,-2-2-77,7-3 0,2-1-287,-2-3 0,0 1 11,-5-6 0,-1 7-109,-3-2 1,-4 4 114,-5 5 1,-3-1 245,-2 6 0,-4 7 0,-7 5 0,-4 7 0,-3 7-135,-6 2 1,-2 12 345,-3 7 1,3 7 385,-3 7 1,-1 1-184,1 0 0,4-2 178,6-3 0,1 1-419,-1-6 0,2-1 97,7-8 1,7-4-374,2-6 0,10-6 123,5-3 0,4-5-731,5-5 1,-3-9 710,4-10 0,2-2 0,0-3 0</inkml:trace>
  <inkml:trace contextRef="#ctx0" brushRef="#br0">29218 4578 8031,'8'1'-44,"-3"4"0,-4-2 44,-1 7 0,0-1-325,0 5 1,-5 1 79,1-1 0,-3 0 605,3 0 0,2 0 24,-3 1-297,-3-7-171,7-2 37,-6-6 1,9-2-87,3-2 1,-2-4 145,6-7 1,6 1-159,4 0 0,0 1 40,-5 4 0,6-2 152,4 6 1,-3 0 53,-2 5 1,-4 0 156,0 0 0,-6 7-140,0 2 0,-5 9 122,0 0 0,-8 8 57,-6-3 1,-2 0-27,-3 0 0,-5 1-41,-4 4 0,0 2-198,-4 4 1,3-4-202,-9 3 1,3 3 54,-2 2 0,1 1-240,-6-1 1,5-3 122,-5-6 1,7-3-38,-3-2 0,6-5-305,4-9 0,4-4-21,5-6 594,1 0 0,6-13 0,2-3 0</inkml:trace>
  <inkml:trace contextRef="#ctx0" brushRef="#br0">29147 4848 8031,'14'6'-65,"0"-4"-16,0 2 1,2 0 242,3 0 0,-1-2 187,5 3 0,1-4-187,4-1 1,1 0-39,-1 0 0,1-1-377,-1-4 0,-4 3 124,0-2 1,-12 2-1136,2 2 717,-9 0 547,-5 6 0,-20 2 0,-10 6 0</inkml:trace>
  <inkml:trace contextRef="#ctx0" brushRef="#br0">29005 5303 8031,'-15'14'-26,"6"-6"1,-1-3 181,7 2 1,3-7 285,10 0 0,10-7-340,9-12 0,-1-3-235,5-7 1,4 1-69,1-1 1,3 1 167,1-1 0,1 2 6,0 4 1,2-1 60,-2 10 0,-3-2 36,-12 11-90,0 1 0,-7 10 20,-7 3 0,-6 10 111,-8 5 1,0 3-81,0 1 0,-6 6 132,-4-1 0,-2 1-71,-3 0 1,1-4-30,0 3 1,-5-5 15,0-4 0,0 1 9,5-6 0,0 0 1,0-5 1,-1-6-9,1-3 0,0-3-134,0-2-139,-1 0 1,1-2-511,0-3 0,0-3 346,0-6 1,4 0-461,1 0 816,5-1 0,-8-5 0,4-2 0</inkml:trace>
  <inkml:trace contextRef="#ctx0" brushRef="#br0">29261 5033 8031,'9'6'55,"1"3"0,-7 4 104,1 1 1,-2 2 594,-2 3 0,0-2-266,0 7 1,0 0-122,0 4 0,-3 7-109,-7 3 0,-2 5-214,-17 4 1,1 8 65,7-20 1,-1 1-415,3 4 1,-1 1-1,-10 11 1,-2 2-1,3-1 1,0 1-1</inkml:trace>
  <inkml:trace contextRef="#ctx0" brushRef="#br0">20517 9255 7016,'14'0'751,"0"0"0,2 0-416,3 0 0,-2 0-145,7 0 1,0 0-603,4 0 255,7 0 0,-4-6-110,7-4 0,-11 2-267,2-1 1,-10 6-173,0-2 706,-10 3 0,-3 2 0,-6 0 0</inkml:trace>
  <inkml:trace contextRef="#ctx0" brushRef="#br0">20403 9582 8135,'-8'8'47,"2"-2"1,14-6 540,6 0-326,6 0 0,15-1-116,3-4 0,0 3-40,5-3 1,-4-2-39,8-3 0,-1 2-164,2-1 1,1 4-663,3-5 185,-3 7 251,-13-3 1,-3 6-244,-9 0 1,-4 2 564,-5 2 0,-7-2 0,-2 4 0</inkml:trace>
  <inkml:trace contextRef="#ctx0" brushRef="#br0">20986 9099 8135,'27'-8'0,"-4"3"-41,4 3 1,-6 2 14,2 0 1,4 0 1307,-3 0-750,-3 0 1,4 5-56,-6 0 0,6 4-194,-1-4 0,1 1 386,-1-1-365,3-3 1,-12 6-48,4-4 0,-4 4 15,-6 6 0,-3 2-117,-6 3 0,-12 10-165,-7 8 1,-13 9-1077,-6 2-313,-9 5 873,-4-2 1,23-23 0,-2 1 525,-1-1 0,0 1 0,-1-1 0,-1 1 0,-2-1 0,-1 0 0</inkml:trace>
  <inkml:trace contextRef="#ctx0" brushRef="#br0">23374 10435 8067,'0'14'-49,"0"0"218,0 1 1,0 0-78,0 4 0,-4 3 167,-1 7 1,0 1 29,5 3 1,0-1 85,0 5 1,0 1-74,0 5 0,2 1 249,3 4-152,-4 2-219,12 7 0,-12-2 75,4-3 1,1 2-83,-1-6 1,0 4-157,-5-5 1,5-1 101,-1-8 0,1 1-206,-5-6 1,0 5 38,0-4 0,0-3 42,0-7 0,0 1-1000,0-6 493,0 0 0,-2-6-217,-2-4 0,2-4 167,-3-10 1,2-4-253,-1-10 0,2-5 815,-3-9 0,4-10 0,1-7 0</inkml:trace>
  <inkml:trace contextRef="#ctx0" brushRef="#br0">23559 10492 7986,'10'-13'-122,"-1"4"1,-4 1-204,4 3 0,1 3 405,4-2 1,2 2 376,3 2 1,-2 0-278,7 0 0,0 0-125,4 0 1,7 0 254,3 0-46,9 0-120,4-6 1,6-1 366,-1-2-1508,8-4 1022,-6 5 0,2-6-65,-3 0 0,3 1-197,11 4 1,2-2 148,3 6 0,-4 0 97,4 5 0,-5-4 4,-4-1 1,4 0 148,0 5 0,6 0-126,-34 0 0,-1 0 1,0 0-1,-1 0-28,34 0 1,-34 0 0,1 0-15,33 0 0,-33 0 1,0-1-54,3-1 1,0-1-1,1-1 1,0 0 60,1-3 1,1 0-1,-3 0 1,0-1-76,-5 1 0,0 0 0,38-5 49,-7 2 1,4-1-136,1 6 1,0-4 274,-5 4 0,-11 0-95,-3 5 1,-9 0 105,-1 0 0,-8 0-78,-1 0 1,-1 5-24,1 0 0,1 6-29,-6-2 1,5-2 526,-5-3 1,4 4-544,-9 2 0,2-2 260,-11 1 1,5-4-221,-5 4 0,-5 1-39,-5 4 0,-1 0 82,2 1 1,-2-1-7,-4 0 0,-2 2 14,3 3 0,-4-3-29,-1 2 0,0 3 8,0-2 1,0 6 8,0-1 1,0-2 0,0 2 1,0-1 61,0 6 1,0-1-68,0 1 1,-1 4 93,-4 0 1,2 7-121,-7-3 1,7 9 9,-2 2 1,4 5-22,1 0 1,-5 2-88,0 2 0,2 0-82,8-1 1,-2-3 106,7-1 1,-1-2-553,5 2 0,1-1 14,-1-4 447,-6-9 1,4 10-1,-4-12 1</inkml:trace>
  <inkml:trace contextRef="#ctx0" brushRef="#br0">23730 11913 7968,'-14'0'0,"-1"0"0,6 0 0,-1 0 30,7 0-68,-9 0 571,10 0-133,-4 0-721,6 0 227,6 0 0,4 0 110,9 0 32,-4 0 1,12-4-1,-3-1 227,3 2 0,3 1-119,3 2 0,3 0 110,7 0 0,4 0-146,1 0 0,4-5 40,-5 1 0,5-1-125,-4 5 1,12-5 131,1 0 0,14-1-366,-35 3 0,0 1 0,3 2 0,1-1 248,-1-1 0,-1-1 1,2 0-1,-1 0 4,33-2 0,-32 2 0,1 0-12,-1 0 0,2 1 1,4 1-1,1-1 5,1-3 1,0 0 0,-5 3 0,-1 0 8,-3-3 0,-1 0 1,2 3-1,1-1 4,2-1 0,1-1 1,0 3-1,0-1 53,0-2 0,-1 1 1,-2 2-1,0 1-30,-4-2 0,-1 1 1,37 0-144,-6 2 1,0 0 193,0 0 1,0 2 4,0 3 0,-1-4-141,-4 4 1,-4-4-251,-10-1 1,-3 0-207,-6 0 0,-7-6 273,-3-3 1,-4-2 185,-6 1 0,-1-6 0,-3 7 0,3-1 0</inkml:trace>
  <inkml:trace contextRef="#ctx0" brushRef="#br0">24000 10904 8091,'0'-8'1496,"11"2"-1568,3 6 1,5 0 101,0 0 0,3 0 36,7 0 0,1-2 59,3-3 0,-5 2-669,1-6 1,-2 6-271,-8-2-124,0 3 663,-5 2 0,-6 2 34,-4 3 1,-10 7 240,-8 7 0,0 7 0,-5-3 0,-3 4 0,-1 2 0</inkml:trace>
  <inkml:trace contextRef="#ctx0" brushRef="#br0">24156 11089 8091,'-14'14'0,"-5"0"0,0 0 0,7-6 112,-1 5 1,18-11 284,-1 2 1,14 3-313,6-3 1,2 1 129,3-5 0,-1 0-470,1 0 1,4-1 198,0-4 0,0 2-445,-4-7 1,-7 7-325,-3-2 825,-3 4 0,-2-6 0,0-1 0</inkml:trace>
  <inkml:trace contextRef="#ctx0" brushRef="#br0">24142 11004 8089,'-14'-7'251,"0"6"51,0-4 1,1 6-254,3 9 1,-1 1 152,7 13 1,-3 1 171,3 8 1,2-1-140,-3 6 1,4-5 32,1 5 1,0-7-76,0 2 0,1-3-85,4-1 0,3-7 107,6-3 1,2-3-129,3-2 1,-2-6-247,7-3 1,0-4 92,4-1 0,0-6-369,1-4 0,-1-2 216,1-2 1,4-5-560,0 0 1,-1-2 151,-9 2 1,3 2-97,-7-7 1,0 5 721,-5-5 0,0 1 0,0-6 0,0 1 0</inkml:trace>
  <inkml:trace contextRef="#ctx0" brushRef="#br0">24597 10861 8089,'0'-8'-117,"0"4"58,0 8 1,0 4 674,0 7 0,0 5-182,0 4 1,0 9-39,0 5 0,-1-2-159,-4 2 0,2-2 120,-7 2 0,7 2-154,-2-7 0,4-1 15,1-9 0,0-1-48,0-3 0,6-8-163,3 4 1,4-9 48,1 3 0,7-5 73,3 0 0,2-4-244,3-4 0,-1-6 66,1-9 0,-1 3-719,1-3 0,-1 2 183,0-2 1,1 3-40,-1-3 0,-4 4-26,0 0 0,-7 7-948,2 4 1598,-3 2 0,-2-4 0,0-2 0</inkml:trace>
  <inkml:trace contextRef="#ctx0" brushRef="#br0">25052 11359 8084,'0'14'0,"0"-4"168,0-1 197,0-6-114,0 4 1,0-9 195,0-3 0,6-9-575,4-10 0,3 1 73,1-6 1,5 2 34,0-11 1,4 2-11,-4-2 1,5-3-96,-5 3 0,0-1 63,-5 1 1,-4 3-159,-1 7 1,-1 6 224,1 3-77,-2 3 370,-1 8-250,-4 2 1,4 12 150,-6 3 0,0 10 13,0 5 1,5 9 100,0 5 1,-1 3-78,-4 2 0,0 4-87,0 1 1,0-6-200,0-4 1,0-6 104,0 1 1,0-9-55,0-5 0,2-5 11,3-5 0,-2-2-82,6-7 0,-6-2 71,2-3 1,1-4-97,-1-10 0,6-3-47,-1-7 0,1-5-208,-2-4 0,4-3-23,-4-2 1,4-1 115,1-4 1,-4 9 103,-1-4 1,-4 10-24,4 0 0,-4 9 346,5 5 1,-6 10 429,6 4-135,-7 3 0,8 10-60,-6 6 1,0 9 178,-5 10 1,0 3-144,0 7 1,0-5-24,0 0 1,0-2-394,0 2 0,4 1 106,1-6 1,1-6-854,-1-8 1,3-3 69,6-2 0,0-6-245,1-3 1,0-4 291,4-1 1,-1-6-209,5-3 0,-5-4 105,1-1 708,3-7 0,-6-1 0,4-6 0</inkml:trace>
  <inkml:trace contextRef="#ctx0" brushRef="#br0">25891 10989 8023,'0'16'-95,"0"3"0,0 3 827,0 7 1,-2-6-199,-2 1 1,2 0-98,-3 4 0,5 1-122,5-1 1,-2-6 48,7-3 1,-1-3-184,5-2 1,2-4-94,3-1 1,-1-6-94,5 2 1,-4-10 75,5-4 0,-7-9-216,2-1 1,-3-7 96,-2-3 0,0-1-248,1-8 1,-6 5 105,1-5 1,-7 2-24,2-2 0,-10-2 99,-5 7 1,-9 2 25,-4 7 0,-4 3 9,-2 7 1,-5 6 18,-4 3 1,1 13 45,-1 11 1,2 10-44,-2 13 0,5 1-1331,9 0 1279,10-1 1,8-5 0,6-3 0</inkml:trace>
  <inkml:trace contextRef="#ctx0" brushRef="#br0">24242 11899 7866,'0'-8'-215,"0"2"1,0 8 670,0 2 0,-5 10-148,0 10 0,-6 3-164,2 1 1,-9 2-23,-1 4 1,-1-4-94,1 3 0,3 0 88,-3-5 1,3 2-293,2-11 1,0 0-148,0-4 1,4-3-173,1-2 0,4-4-242,-5-6 736,7 0 0,-3-6 0,6-2 0</inkml:trace>
  <inkml:trace contextRef="#ctx0" brushRef="#br0">24256 12070 7866,'20'0'0,"-4"0"-244,3 0 0,-1 0 65,1 0 1,-4 4 309,4 1 1,-4 6-63,-6-1 1,-3 2-561,-6 3 1,0-1 490,0 0 0,-6 0 0,-2 0 0</inkml:trace>
  <inkml:trace contextRef="#ctx0" brushRef="#br0">24227 12098 7866,'0'14'507,"0"5"-280,0 0 0,0 8-39,0 2 1,0 1 50,0 8 1,0-5-203,0 5 1,-4-7-8,-1 2 0,-4-3 11,4-1 1,0-1-743,5 1 1,0-2 700,0-4 0,-6 4 0,-2-5 0</inkml:trace>
  <inkml:trace contextRef="#ctx0" brushRef="#br0">24014 12638 8358,'0'15'393,"0"-1"1,0 8-131,0 6 1,0 4-133,0 11 0,5-9 169,0 9 1,1-10 226,-1 0 0,-2-3-362,6-1 1,-1-7-210,2-3 1,2-5-375,-2-4 1,3-4 285,1-6 0,-2-3-275,-2-7 1,2-1 158,-2-12 1,1-1-139,-1-5 1,1 6 71,-7-1 1,6 7 47,-5-2 1,1 4 99,-1 6 342,-4 3 1,7 7 309,-3 4 0,-4 4-263,4 10 1,-2 4 361,2 5 1,-3-4-212,2-1 0,-1-1 58,2 2 1,-2-3-31,7-7 0,-5-6-25,4-3 0,2-4-244,8-1 1,-2-6-109,7-4 0,-5-9-612,5-4 1,4-9 413,5-1 1,1-8-466,-6-2 0,0 1 160,1-6 293,-1 10 0,1-3 0,-1 5 0</inkml:trace>
  <inkml:trace contextRef="#ctx0" brushRef="#br0">25280 11871 7936,'-5'9'80,"0"1"0,-6 1 161,2 8 1,-9 3 0,-1 6 0,-6 2-198,1 3 0,-3-1 124,-1 6 0,1-6-478,3 1 1,-1-3 200,6-2 1,0-1-989,5-3 331,6-4 390,2-6 0,6-7 376,0-7 0,6-7 0,2-7 0</inkml:trace>
  <inkml:trace contextRef="#ctx0" brushRef="#br0">25066 12212 7933,'30'-14'-455,"4"-1"0,-3 3 227,7 2 1,-5-2 614,5 2 1,-11 4-58,1 1 1,-4 4-177,0 1 1,-4 0-27,-5 0 0,-6 0-121,1 0-588,-7 0 365,3 0 216,-19 6 0,-2 2 0,-14 6 0</inkml:trace>
  <inkml:trace contextRef="#ctx0" brushRef="#br0">25294 12084 7933,'0'14'202,"0"0"64,0 1 0,0 5 41,0 4 0,0 4 92,0 5 1,0 2-76,0 3 0,0 6-42,0-6 0,0 6-90,0-6 1,-5-1 27,0 1 0,1-5-252,4 5 0,0-7-46,0 2 0,0-7-63,0-3 1,4-10-376,1 1-912,0-9-685,-5 1 2113,0-6 0,6-12 0,2-4 0</inkml:trace>
  <inkml:trace contextRef="#ctx0" brushRef="#br0">25123 12695 7933,'0'14'711,"0"1"-364,0-1 1,0 6 70,0 4 1,0 3-157,0 1 0,0-4-48,0 0 1,2-7-76,3 2 1,-2-3-172,6-2-339,1-6 1,4-2 293,0-6 0,0-1-544,1-4 1,-1-9 314,0-10 1,0-3-153,0-1 1,1-4 54,-1 4 1,0-2 20,0 11 1,-4 1 325,-1 9 9,-6 3 0,4 9 528,-7 6 1,4 2-286,1 13 1,0-2 202,-5 2 1,0 1-153,0-6 0,5 0 1305,-1-5-1066,7 1 1,-3-8-59,7-2 1,-6-5-280,1-5 1,-1-7-238,5-7 1,0-11-642,1 1 0,-3-2 456,-2 2 1,2 1-710,-2-1 982,3 1 0,7 0 0,2-1 0</inkml:trace>
  <inkml:trace contextRef="#ctx0" brushRef="#br0">26417 11856 7780,'-9'2'-281,"-1"3"0,1-2 251,-6 6 1,0 6 505,-4 4 1,-4 4-163,-5-4 1,0 7-349,-1-3 1,5 3 37,1-3 1,5 2-536,-1-6-165,4 0-172,0-4 402,8-1 466,0-6 0,14-8 0,2-10 0,5-2 0,5-3 0,5 1 0,9 0 0,3 0 0,7 0 0,0 1-111,-1 3 1,-1-2 174,-3 2 0,0 2 101,-9-1 1,1 6 324,-11-2 172,0 3-629,-11 2 32,-2 0 1,-8 0-481,-2 0 0,-6 5 97,-9 0 318,3 6 0,-17-3 0,3 6 0</inkml:trace>
  <inkml:trace contextRef="#ctx0" brushRef="#br0">26346 12027 7949,'13'6'-161,"-4"4"0,4 3 239,-4 1 0,-3 6 203,-1 4 0,2 8 391,-3 1 1,6 5-675,-6-5 0,1 5 11,-5-5 0,0 0-468,0-4 1,0-3 242,0-2 1,0 1-156,0-6 0,-1 0 371,-4-5 0,-3 7 0,-6 1 0</inkml:trace>
  <inkml:trace contextRef="#ctx0" brushRef="#br0">26261 12610 7922,'0'8'252,"0"4"0,4-4-88,1 7 1,6-1 240,-1 0 1,-2 5-62,1 0 1,0 6-293,6-1 1,-6-2-4,1 2 1,-6-7-230,6 2-59,-1-3-143,6-2 1,-3-8-66,-2-6 1,1-6 238,-7-8 1,6-7-118,-5-2 1,4-3 6,-4 3 1,6-3 70,-2 7 1,4 0 214,1 5 0,1 5 217,-1-1 1,0 7 24,0-2 1,0 15 232,1 4 0,-1 10-45,0-1 1,0 4-151,0 2 0,-4-2 773,-1-4-252,1 4-623,4-11-165,0-2 0,-1-15-255,-4-14 0,3-10-147,-8-8 1,6-7-1048,-6 3 1468,1-5 0,2 0 0,0-1 0</inkml:trace>
  <inkml:trace contextRef="#ctx0" brushRef="#br0">24270 10421 6993,'0'-15'40,"0"1"1,0-2 0,0-3 484,0-4 1,0-10-297,0-5 1,0-5-51,0-4 0,5 1-83,0-6 0,1 1-359,-1-1 0,-4-3 176,4 3 1,-3 3-317,-2 1 1,0 7 185,0 8 0,-5 1-179,0 13 121,0 1 317,-1 10 0,-2 9-100,-6 13 0,0 7 226,-1 7 1,1 7 83,0 3 0,-5 3-101,0 2 0,-5-5-5,5 0 1,1-7-75,3 2 1,1-9-205,0-5 1,1-3-395,4-2-281,-4-6 807,12-2 0,-12-6 0,5 0 0</inkml:trace>
  <inkml:trace contextRef="#ctx0" brushRef="#br0">24270 9809 7915,'21'21'-244,"-1"-4"-61,4 7 1,1-7 215,-6 2 1,2-1 80,-2 1 0,-8-5-93,3 0 73,-9 0-459,1-6 487,-12 0 0,-2-8 0,-6-8 0</inkml:trace>
  <inkml:trace contextRef="#ctx0" brushRef="#br0">23801 9084 8093,'0'5'-798,"0"1"804,0 23 1,2 4 641,2 14 0,-2-2-266,3 2 0,-2-4-184,1-5 0,3-8-175,2-7 0,4-7 123,-4-2 0,4-6-379,1-8 1,0-1 133,1-4 0,-1-5-128,0-9 0,-1-3-128,-4-6 1,4-1-124,-4 1 0,2 0 153,-1-1 0,-2 7-60,-3 3 305,-4 3-61,5 8 1,-6 12 469,0 14 0,0 5-176,0 10 0,2 1 342,3 0 0,3-1-154,6-5 0,0-4 1,0 0 1,1-12-57,-1 3 0,5-11-86,0 1 0,0-3-160,-5-2 0,2-11 136,3-4 0,-4-8-336,4-1 0,-3-3 63,-2-1 0,1-6-455,-1 1 1,-2 0-15,-2 5 0,1 6 566,-6 3 0,6 3 0,-3 2 0</inkml:trace>
  <inkml:trace contextRef="#ctx0" brushRef="#br0">25223 10321 7967,'0'8'-587,"-5"-8"843,0-9 1,0-9-107,5-1 0,0-8 339,0-1 0,0-2-93,0-8 0,2 0-440,3-5 1,1 1-2,4-1 0,1-1-6,-7-3 1,6 4-237,-5 0 0,-1 2-19,-4 8 0,0 6-4,0 8 0,0 3 86,0 2 0,-1 6 378,-4 4-131,-3 8 0,-8 9 264,-3 6 0,4 6-171,-4-1 0,-2 3 92,2 1 1,-5 1 71,5-1 0,-4 0-31,4 1 1,0-7-375,5-3 0,-4-3 87,4-2 0,-3-5-474,7 1 1,2-7-220,-1 2 342,6-4 0,-4-7 389,7-3 0,7-4 0,1-1 0</inkml:trace>
  <inkml:trace contextRef="#ctx0" brushRef="#br0">25251 9809 7967,'22'0'0,"4"2"-205,-7 3 0,-1 1 388,-3 3 1,-1 4 494,0-3 0,-4-3-556,-1 3 1,-6-5 175,2 4-1230,-3-6 716,-2 4 0,-2-7-137,-3 0 0,2-7-17,-6-2 370,-1-4 0,-10-7 0,-3-2 0</inkml:trace>
  <inkml:trace contextRef="#ctx0" brushRef="#br0">25081 9099 7967,'9'6'20,"0"3"0,-5 1 101,0 4 1,3-1 249,-3 10 0,3 1-68,-2 4 1,-4 6-76,4-1 1,-2-2-15,2-7 1,-4 3 271,4-3-655,3-4 201,0 1-9,6-13 0,-1-4 55,-4-8 0,4-6-357,-4-9 0,-1-3-59,2-6 0,-2-2-147,1-4 1,4 4 187,-4-3 0,-3 5-18,-1 4 1,-3 4 642,-2 5-276,6 7 0,-4 13 127,2 9 0,0 16-67,0 4 1,-2 0 424,3 4 1,3-5-191,1 5 0,-1-4 139,1 3 0,1-11-198,4-3 0,-4-5-88,-1-4 1,1-6-216,4-3 1,0-4-73,0-1 0,-4-6-115,-1-4 1,1-4 66,4-5 0,0-3-788,0-6 1,1-1 56,-1 1 866,0 6 0,0-5 0,0 5 0</inkml:trace>
  <inkml:trace contextRef="#ctx0" brushRef="#br0">26161 10236 7935,'-14'-6'-22,"1"-2"101,4-7 1,1 6 489,3-1 0,4 1-150,-4-5 0,3-5-338,2 0 0,5-6 15,0 1 1,6-5 42,-2-4 0,4 2-213,1-7 0,0 0 93,1-5 0,-1 1-435,0-1 0,-1 5 215,-4 0 1,2 6-563,-6-1 1,0 3 343,-5 2 0,0 6 151,0 3 1,-5 8 67,0 1 1,-6 7 116,2-2 0,1 4 400,-2 1-295,1 0 1,-4 6 319,4 4 1,-4 2-133,4 2 0,1 1 162,-2-1 0,1 2-130,-6 3 1,6-4-94,-1 4 1,1 2-151,-5-2 1,0 6-250,-1-1 1,1 1-269,0-1 1,1-4 252,4-5 1,1-1 264,3 0 0,4 0 0,-6 0 0</inkml:trace>
  <inkml:trace contextRef="#ctx0" brushRef="#br0">26261 9525 7935,'8'14'-90,"4"5"44,-2 0 1,2 2 281,2-2 0,-4-4 389,-1 4 1,-1-3-400,2-2-57,2 1 1,-8-3-1129,5-2 733,-6-4 1,4-8-424,-7-2 649,0 2 0,0-17 0,0 3 0</inkml:trace>
  <inkml:trace contextRef="#ctx0" brushRef="#br0">26047 8942 7986,'0'-14'-204,"0"0"-52,0 6 1,0 5 585,0 12 0,0 7 626,0 12 0,0 2-528,0 4 1,5 2-135,0 7 0,0-6-122,-5 1 1,1-11 278,4 2 56,-4-10-506,12 1 0,-5-14-315,6-6 1,-4-12 131,-1-12 1,1-3-108,4-1 1,0-1 35,0 1 1,4-2-103,-4-3 1,3 6 100,-7-6 1,1 12-200,-2-2 427,4-1 16,-11 8 199,4 2 0,-6 11 131,0 12 1,0 2-5,0 13 0,0 4 49,0 5 0,5 5-42,-1-4 0,3 5 203,-3-1 1,0-3-131,5-2 0,-4-5 514,4-4-685,1-3 0,4-14-112,0-2-33,0-3 1,1-13-232,-1-4 1,0-8-149,0-1 1,-4-6 196,-1 2 1,-6-4-788,2 8 0,-3-1 372,-2 1 0,0-1-1609,0 6 2126,0 0 0,-13-1 0,-3-2 0</inkml:trace>
  <inkml:trace contextRef="#ctx0" brushRef="#br0">24455 8942 8040,'0'-9'0,"0"-1"-218,0 7 0,0-5 355,0 3-95,0 4 1,0-4 103,0 10 0,0-2 3,0 6 1,0 2-108,0 8 0,0-1 100,0 6 1,-2-2-362,-2 1 1,0 3-20,-5-7 238,6 6 0,-10-9 0,5 4 0</inkml:trace>
  <inkml:trace contextRef="#ctx0" brushRef="#br0">24398 9326 8001,'10'0'-1036,"-1"0"1,1 0 1324,4 0-79,0 0-283,0 0-350,0 0 423,-6 0 0,-1 0 0,-7 0 0,0 0 0</inkml:trace>
  <inkml:trace contextRef="#ctx0" brushRef="#br0">24398 9397 8001,'-14'14'-553,"0"0"-70,-1 1 1,6-6 1577,-1 1-512,7-1 1,-3 1-320,6-1 0,6-6 38,4 2 1,9-2-306,4 2 1,4-4 89,2 4 1,4-8-55,0-2 1,0-4-124,-4 4 1,-7-1-507,-3 1 736,-10 3 0,4-10 0,-5 4 0</inkml:trace>
  <inkml:trace contextRef="#ctx0" brushRef="#br0">24398 9397 7319,'0'14'517,"0"0"1,0 2-422,0 3 1,-1-1-29,-4 5 0,3-5-143,-3 1 1,4-4-349,1 0 1,6-7 244,4-4 0,2-2 178,3-2 0,11 0 0,4 0 0</inkml:trace>
  <inkml:trace contextRef="#ctx0" brushRef="#br0">25592 9440 7994,'10'0'-278,"-1"0"0,1 1 300,4 4 1,5-3 175,0 2 0,6-2-422,-1-2 1,-4 0-69,-1 0-441,-3 0 733,-8 0 0,-2-6 0,-6-2 0</inkml:trace>
  <inkml:trace contextRef="#ctx0" brushRef="#br0">25521 9610 7994,'0'15'-292,"7"-8"396,2-2 1,10-3 24,5-2 1,-2-2-271,2-3 0,-1-1 107,6-3 1,-1-2-378,1 6 1,-7-5 15,-3 6 395,-10-1 0,4-1 0,-5-2 0</inkml:trace>
  <inkml:trace contextRef="#ctx0" brushRef="#br0">25578 9568 7994,'0'-8'388,"0"1"0,0 9-199,0 3 0,0 3 37,0 6 1,2 0 27,2 0 1,-2 5-183,3 0 1,1 2 31,-1-2 1,7-4-70,3 4 1,5-7-149,9-3 0,5-6-502,4 2 0,5-10-915,4-4 1530,-2-10 0,10-3 0,-5-7 0</inkml:trace>
  <inkml:trace contextRef="#ctx0" brushRef="#br0">26687 9212 7861,'-9'2'-75,"-1"3"0,5 2 262,-4 8 0,-1 0 259,-4 4 0,2-1-232,2 5 1,-1-5-65,6 1 1,1 1-45,4-1 1,0 0 57,0-5 0,6-1-132,3-3 0,4 1 47,1-7 1,5 1-125,0-5 0,2 0-98,-2 0 1,-4-1-222,4-4 1,-1-3-413,1-6 0,-8 1 776,3 4 0,-9-4 0,1 5 0</inkml:trace>
  <inkml:trace contextRef="#ctx0" brushRef="#br0">25393 8928 7909,'-8'0'-395,"2"-6"688,6-4 1,0-4-120,0-5 0,0-5-187,0-9 1,5-10 116,0-9 0,6-5-209,-2-4 1,4 1-72,1-7 0,0 12-135,0-2 1,-6 4 208,-3-4 1,-3 8 13,-2 6 0,0 8 223,0 12 0,-2 2-140,-3 7 1,-3 6 281,-6 3 1,-2 12-71,-3 7 1,2 6-6,-7 9 1,1 1-53,-6 3 1,1 3-46,-1 7 0,-1-5-120,-3 0 1,5-7-233,-1 3 1,2-4-364,8-2 0,1-6 55,3-3 555,1-9 0,0-4 0,0-6 0</inkml:trace>
  <inkml:trace contextRef="#ctx0" brushRef="#br0">25379 8231 7932,'29'7'-125,"-1"1"125,0 6 0,1 0-77,-1 0 1,-4 5 128,0 0 0,-1 5 162,6-5 1,-2 0-441,-4-5 1,-4 2 225,-9 3 0,2-4 0,-4 6 0</inkml:trace>
  <inkml:trace contextRef="#ctx0" brushRef="#br0">23659 7364 8061,'0'-14'-1568,"0"6"3120,-7 2-490,6 6-685,-5 0 0,7 12-125,4 7 1,-2 13-30,7 6 0,-6 4-212,6 6 0,-7-4 111,2 3 1,-4-2-86,-1-3 1,0-1 74,0-3 0,0 2-285,0-7 0,0 0-21,0-4 1,0-7-333,0-3-66,7-4 275,-6-7 1,7-3-29,-3-10 1,-4-7 47,4-7 1,3-7-228,1 3 0,-1-4 524,2-2 0,-1-5 0,6-3 0</inkml:trace>
  <inkml:trace contextRef="#ctx0" brushRef="#br0">24057 7080 8061,'22'-21'0,"-1"5"-109,-7-3 0,0 5-174,0 5 1,7-2 327,2 6 0,1-4 277,5 4 1,-3 0-242,12 5 1,2 0-5,7 0 1,10 0 95,9 0 1,4 0-347,1 0 1,-5-2 333,1-2 0,2 1-74,-29-2 1,1 0 0,7-2 0,2 0 74,6-2 1,1-1-1,0 0 1,-1 1-322,-2 1 0,1 2 0,-3-1 0,1 1 160,4 1 0,0 1 1,0-2-1,0 1-38,2 2 1,0 1 0,-3-1 0,-1 1 37,-7 2 1,-1 0-1,2 0 1,1 0-36,0 0 0,0 0 1,0-2-1,1-1 35,4 1 0,-1 0 1,-8-1-1,0 1 138,-1 2 1,0 0 0,-3-2 0,-1-1-172,2 1 0,0-1 0,-1 1 0,-1 0 329,40 2 0,-5 0-289,-10 0 1,0 4 208,-9 1 1,-3 0-61,-11-5 0,-1 1-62,1 4 0,-2-3 215,-3 3 1,-3-4-385,-7-1 0,-6 5 173,-3 0 0,-5 6-271,-4-2 0,-4 1 309,-6 4 1,0-3-119,0 8 1,-1 3-13,-4 2 0,2 2 88,-7 3 1,2 1-105,-1 3 0,-2 3 38,6 7 0,-1 0-11,1-1 0,4 7-240,-4 3 1,-2 2 3,3-2 0,-7 2-15,1-7 0,2 1-95,-1-6 0,-1 1-251,-4 0 0,-2-5-193,-3 0 0,-1-7 772,-4 2 0,-9 4 0,3-1 0</inkml:trace>
  <inkml:trace contextRef="#ctx0" brushRef="#br0">24156 8160 7999,'-14'-9'0,"0"-1"-497,6 7 376,2-3 0,9 6 246,6 0 0,2 0-134,13 0 1,0 0 2,4 0 0,9 0-16,5 0 0,9-2 17,10-3 1,4-2-218,6-8 1,5 1 307,0 0 0,-3 0 147,-2-1 1,0 6-143,-29 4 1,1 1 0,0 2-1,1 0 65,3 0 0,1 0 1,-2 1-1,-1 0-39,-2 1 0,0 0 1,0 0-1,1 0 40,0 0 0,2 0 0,2 0 1,2 0 30,2 0 0,0 0 0,-1 0 0,0 0-59,-3 0 1,-1 0-1,1 0 1,-1 0-271,0 0 0,1 0 0,0 2 0,0 1 264,7-1 0,-1 1 0,-5-1 1,-1 0-146,-1-1 1,0-2-1,-3 1 1,-1 0-331,38 0 0,-2 0 162,-3 0 1,-10 0 78,0 0 0,-9-4 141,-9-1 1,-4 0-1097,-16 5 1,-2-5-107,-12 1 1172,-6-1 0,-8-1 0,-8-2 0</inkml:trace>
  <inkml:trace contextRef="#ctx0" brushRef="#br0">24881 7194 8120,'0'-15'-1085,"0"7"636,0 2 716,0 6 0,-4 2 4,-1 2 0,-4 4 72,4 7 1,-6 0-95,1 4 1,-7-1-70,-2 5 1,-6 6-205,1 4 1,-8 2 130,-1-2 0,-5-2-421,5 7 0,0-11 179,4 2 0,3-10-411,2 0 1,3-10 165,7-4 0,6-5 58,4-5 1,2-4 321,2-10 0,6 1 0,4-5 0,7-1 0,2-5 0,5 7 0,-5 3 0,4 10 0,-4 4 0,5 4 0,-5 1 0,5 11 212,-5 3 1,-2 14 42,-7 1 1,1 4 53,-7 0 0,1 2-101,-5 3 1,0 3 137,0-3 0,0-4-373,0 0 0,0-1 121,0-5 1,0 2-871,0-11 431,0 0-201,0-5 1,0-7 29,0-7 516,0-7 0,6-13 0,2-2 0</inkml:trace>
  <inkml:trace contextRef="#ctx0" brushRef="#br0">24881 7478 8118,'15'-29'-210,"5"7"-52,4 3 0,3-1 280,1 1 1,7 0 81,3 5 0,-3-1-245,-2 1 1,-3 2 94,-2 2 0,-10-1-781,-4 6 537,-9 1 1,-1 10 293,-8 3 0,-17 4 0,-9 14 0,-13 3 0</inkml:trace>
  <inkml:trace contextRef="#ctx0" brushRef="#br0">24853 7620 8118,'-5'17'-488,"1"-2"480,-1-11 1,6 3 43,4-7 1,5-2 78,9-3 1,-2-1-245,7-3 0,1-6-253,8 1 1,-1 0 231,6-5 1,-7 2-137,2-2 0,-4 3 286,-5-3 0,-10 3 0,-2 2 0,-4 0 0</inkml:trace>
  <inkml:trace contextRef="#ctx0" brushRef="#br0">25052 7520 8118,'-22'15'0,"1"-1"-147,7 0 1,2 5 159,2 0 1,-1 2 394,6-2 0,1 1-207,4 4 1,-5 1-200,0-6 0,0 2 15,5-3 0,0-6-260,0 2 0,7-5 71,2 1 1,-1-4-229,2-6 1,-1 0-62,5 0 0,0-6 191,1-4 0,4-4 270,0-5 0,6-3 0,-3-6 0,6-1 0</inkml:trace>
  <inkml:trace contextRef="#ctx0" brushRef="#br0">25393 7165 8118,'16'-14'0,"3"4"-68,-9 1 0,-3 6-56,3-2 1,-7 5 195,2 5 0,-4 3 31,-1 6 1,-1 2-212,-4 3 1,-4-2 134,-10 7 0,3-5-60,-3 4 0,-2-4 179,2 5-290,0-7-10,12 4-67,0-13 0,9-3 141,3-10 0,2-3-148,8-6 1,5-1 154,4 1 0,-4 5 1,-1-1 1,2 7 126,-2-2 0,0 4-130,-5 1 1,0 0 226,1 0 1,-8 1 56,-2 4 1,-3 3 83,-2 6 1,-2 5-138,-3 0 0,-2 6 93,-8-1 1,-4 3-186,0 1 1,-1-4 65,1 0 0,2-5-256,-7 4 1,5-5 74,-5 1 1,5 1-415,-4-1 1,0 0 72,0-5 1,2 1-352,7-1 743,0 0 0,-1 0 0,1 1 0</inkml:trace>
  <inkml:trace contextRef="#ctx0" brushRef="#br0">25393 7393 8083,'0'7'-580,"0"1"789,0-3-23,0-3 1,2 4 55,3-6 0,3 0-39,6 0 1,6 0 26,4 0 1,3 0-129,1 0 1,7 0-121,3 0 1,5 0-332,4 0 1,-9 0 222,0 0 1,-8 0-1049,-6 0 653,-4 0 521,-12 6 0,-8 2 0,-8 6 0</inkml:trace>
  <inkml:trace contextRef="#ctx0" brushRef="#br0">25379 7705 8083,'6'-12'75,"4"2"0,3-1-218,1 6 1,5-4 86,0 4 1,6-1-61,-1 1 0,3 2 75,1-7 1,5 7 96,0-1 1,0 2 11,-4 2 1,-2 0 2,-4 0 1,1 6-65,-10 4 1,2 7 199,-11 2 1,0 2-49,-5-2 1,-8-2 146,-6 7 1,-7-5-200,-7 4 1,-6-4 50,1 5 1,0-5-250,5 5 0,-1-7-109,1 2 1,6-10-502,3-4 401,3-3 1,3-5-152,4-7 0,2-1 12,7-13 0,0 1 439,0-6 0,0 1 0,7-7 0,1-1 0</inkml:trace>
  <inkml:trace contextRef="#ctx0" brushRef="#br0">25536 7563 8083,'6'-8'-138,"-5"8"196,4 10 1,-3 9 115,-2 4 0,-2 4-11,-3 2 1,-2 4 10,-8 0 0,-4 5 0,0-5 0,-6 10-11,1-5 1,4 4-164,1-9 0,3 7 0,2-4 0</inkml:trace>
  <inkml:trace contextRef="#ctx0" brushRef="#br1">27469 6540 8296,'0'-10'35,"0"1"1,0-1 103,0-4 0,0 4 236,0 1-310,0 6 1,0-5 76,0 3 200,0 4-298,-6-6 138,-2 7-109,-6 0 1,-1 0 36,1 0 0,0-1-193,0-4-3,0 3 0,-5-4 129,0 6-224,0 0 83,-2 0 0,-1 0 25,-6 0 1,-2 0 46,-4 0 0,-2 0 126,-7 0 0,1 0-49,-1 0 0,-4-5 8,-1 1 0,1-1 14,4 5 0,2 0 18,3 0 0,-3 0-80,3 0 0,-4 0-8,-6 0 1,2 0-26,-6 0 0,2 0 61,-2 0 0,-4-2-19,4-2 1,3 2-28,2-3 0,3 2 1,1-2 1,4 4 13,-4-4 1,2 2 5,-11-2 1,0 3-11,-5-2 0,1-3 15,4 3 1,-1-1-15,5 5 1,5-5 6,6 0 0,-1 1-16,-5 4 1,-4 0-55,-1 0 0,-10 0-9,1 0 1,-8 4 58,3 1 0,2 2-13,8-3 0,-1-1 20,5 7 0,-4-5 2,5 4 0,-7-6 0,2 2 0,-8-2-138,-2 2 1,2-3 130,8 2 1,3 3-15,6-3 1,-4 6 27,0-5 1,4 4 37,5-4 1,-1 1 1,-9-1 0,2 1-4,-6 4 0,6-3 11,-1-2 0,4-3-47,5 3 0,4 1 19,5-1 1,6 1 80,-1-1 1,5-4-136,-5 4 1,7 1-63,-2-1 1,3 5 79,2-6 0,0 3-17,-1-3 1,1-2 193,0 3-196,0 3 175,0-7-145,-1 12 0,7-10 97,4 6 0,2 1-81,2 4 1,-5-3 6,1 3 0,-1-3-32,5 8 0,0-1-12,0 1 1,0 3 2,0 6 0,0-4-16,0 0 1,-2-1-6,-2 6 0,2-1 24,-3 1 0,-1-1 45,1 0 1,-1 6 5,1-1 0,4 0 8,-4-5 0,3 1-11,2-1 1,-4 1 9,-1-1 1,0 5-30,5 0 0,0 7 6,0-2 1,0 3-46,0 2 1,0 1 42,0 3 1,-5-3-54,1 4 1,-6-9 36,5-1 0,-6 0-3,2 5 0,1-1 52,-2 1 0,3 0 104,-3-1 1,-1 6-77,6-1 1,-4 1-41,4-6 0,0 1-51,5 0 1,-1-2 59,-4-3 0,3 3-94,-2-4 0,2 1 50,2 5 0,-5-3-11,1 7 0,-1-3 26,5-1 1,0 4-14,0 1 1,-5-6 41,0-4 0,1 0-35,4 5 1,-2-1 30,-3 1 0,4-5-19,-4 0 1,-1 0-47,1 4 1,-5 6 36,6-1 1,-3 1-3,3-6 0,1 1 20,-7-1 1,2 4-5,-1-3 1,-2 3 44,6-8 1,-5 3-53,6 1 0,-6 7-50,5 3 0,-4-1 54,4 1 0,-4-6-81,4 1 0,-6 2 46,1-1 1,3-1-9,-3-4 0,5-1-1,-4 1 0,4 4-6,-4 1 0,1 4 142,-2-5 1,-1 1-119,6-6 0,-1 6 24,1-1 1,4 1-10,-4-6 0,2-4-28,-2 0 0,4 1 23,-4 9 0,3-4-1,2 3-1,0 2 10,0-1 1,0 4-7,0-5 1,-4 1 88,-1-6 1,0 1-89,5 0 0,0-1 134,0 1 1,0 4-107,0 1 0,0 5 25,0 0 1,5-4-42,0-2 1,1 2 2,-1-2 1,-2 1-1,6-6 1,-4 3-14,4 2 1,-5-1-76,0 6 0,3-2 84,-3 3 0,1 0-15,-5-5 0,2 4 5,3-5 0,-4-1 21,4-8 0,-4 3-3,-1-3 0,0 3 6,0 2 0,2-1-17,3 1 0,-4 0 1,4-1 1,-2-4-7,2 0 1,-3-2-9,2 2 0,3-1 71,-3-4 0,6-5-52,-5 1 0,4-1-20,-4-4 0,6-4-13,-2-1 0,4 0 0,1-5 1,2 4-16,3-9 1,-2-1-103,7 2 1,0-7 96,4 2 0,5 1 12,0-1 0,1-1 21,-6-4 0,5 2-36,0 3 1,1-4 141,-6 4-1,5-3-43,0-2 0,5 1-24,-5 4 1,9-4-33,0 4 0,7-3-16,8-2 0,0 0-5,0 0 1,0 0 24,0 0 1,-7 1-17,-3 4 0,-1-3 47,2 2 1,-3-2 16,8-2 1,3 0-74,6 0 0,4 5-4,-4-1 1,0 1-6,-5-5 0,-5 0 11,0 0 0,-5 5-44,5 0 0,7 4 57,7-4 1,-1 4-297,1-4 1,-6 1 259,2-1 1,-8-3-47,-2 3 1,-5-2 43,5 1 0,2-2-7,8 3 1,-2-4 68,6-1 0,-6 2-7,2 3 1,-9-4-3,-1 4 1,-6-2-81,2 2 0,2-4 118,2 4 0,8 1-42,2-1 0,0 0-40,-6-5 1,1 0-57,0 0 0,-2 0 1,-2 0 0,-4 0 69,-7 0 1,7-2-16,3-2 1,4 0-144,0-5 0,0 1 66,-4-1 1,-3-2 102,-6 6 1,-7-5 10,-3 6 0,-3-7 19,-1 1 0,-3 2-9,-2-1 1,3 4 123,-3-5 0,-2 6 89,1-6 0,-4 2-173,5-1 0,-2-4 9,2 4 1,-2-2-35,-3 1 1,-3-2-67,3 2 1,-3-7 97,-2-2 1,-5-2-6,1 2 1,-2 4-30,1-4 1,2 1-4,-6-1 0,4 2-40,-4-7 1,1 2 8,-1-2 0,-3-3-124,2 4 0,-2-4 139,-2-1 0,5-3-179,0-2 0,-1 2 57,-4-7 1,0 6 32,0-1 1,0-2 66,0 2 0,0-2 0,0 2 1,0 3 7,0-3 0,0 1 8,0-1 1,0 3 67,0-3 0,0-3-86,0-2 0,0-3 13,0-2 1,0 5-35,0 0 0,0 0-5,0-4 1,2 1 19,3 3 1,-4-3-2,4 3 0,1-3-30,-1-2 0,0-1-9,-5-4 0,4 3 36,1-7 0,1 1 2,-1-1 1,-3 1 137,3 4 1,1 3-133,-1-4 0,4-1 109,-4 2 0,4-5-91,-4 4 1,5-5 6,-6 1 0,6 1-9,-6-1 1,6 5-9,-5-6 1,6 6-4,-2-5 0,-1 6-16,2-1 1,-1-4-66,5-1 0,-4-3 73,-1-2 1,1 5-126,4 0 1,-1 4 84,-4-4 1,2 6-8,-6-1 0,6-2 12,-2 2 0,-1-2-6,2 1 0,-7-1 48,2-3 0,-4-2 13,-1 7 1,5 0 149,0 4 1,-1-1-106,-4-4 1,0 4 70,0-3 1,5 2-92,0 3 1,4-7-1,-4-3 0,6-2-42,-1 2 1,-2-3-143,1 2 0,1 5-31,4 0 1,-5-1 96,1 2 1,-7-5-9,2 4 1,-4-5 28,-1 0 1,0 3 45,0-2 0,0 6-8,0-1 1,0 2 125,0 3 1,-6-1-35,-4 0 1,4 5 153,1 1 1,-1-1-114,1-5 1,-4-1-46,4-4 0,0 4-171,5-3 0,0 7 100,0 2 0,0 0-89,0-4 0,-4 4 17,-1 0 0,0 2-79,5-2 0,-5-3 118,1 3 0,-3-2 9,3 2 1,0-3 38,-5 3 1,6 2 168,-2-2 1,2 7-102,-2-3 0,4 3-45,-4-2 0,3 3 25,2-4 1,0 3-42,0-2 1,0 6-21,0-6 1,0 6 17,0-6 0,0 3-6,0 1 1,0 5 68,0 1 0,0 1-64,0-2 0,0-1 55,0 6 1,0 0-45,0 5 0,-1-1 32,-4 1 0,2 0-22,-7 0 0,6 0-16,-6-1 0,5 3 1,-4 2 1,1-2-3,-2 2 0,-2 2 42,2-1-38,-2-1 0,-2-2-13,-1 2 1,6-3 12,-1 4 1,1 1-58,-5-1 0,-1 4 33,1-5 0,0 2-8,0-1 1,0-2 46,-1 6 1,-4-4-3,0 4 0,-6 0 38,1 5 0,-7 0-59,-2 0 1,-7 2-56,2 3 1,-8 2 63,-1 8 1,0-1-530,4 0 1,0 5-239,1 0 1,-7 0-519,-3-5 1,-2 0 1261,2 1 0,-4-7 0,6-2 0</inkml:trace>
  <inkml:trace contextRef="#ctx0" brushRef="#br0">28578 8743 8617,'8'-8'37,"6"3"1,2-2-93,8-3 1,4-3 73,5-1 0,2 2-566,-2 2 0,-4-3 107,-1 4 440,1-4 0,-14-1 0,6 0 0</inkml:trace>
  <inkml:trace contextRef="#ctx0" brushRef="#br0">29189 8373 6551,'10'0'329,"-1"0"0,-4-1 81,5-4 1,-1 2-113,5-6 0,7-1-310,3-4 1,2-2-29,3-3 0,-2 3-153,-4-3 1,4-1 151,-3 1 0,-3 0-122,-3 5 0,-6 4-57,-3 1 1,-6 4 219,2-5 0,-4 7 0,-1-3 0</inkml:trace>
  <inkml:trace contextRef="#ctx0" brushRef="#br0">29403 8217 8154,'0'22'-283,"-2"5"-71,-3-3 1,2 3 499,-6 1 1,1 0-20,-2 1 0,-2-1-140,2 1 0,-2-1-5,-3 1 0,1-7-15,0-3 0,0-3 8,0-2 0,4-6-66,1-4 129,-1-2 1,2-8-1,3-4 0,4-7-47,1-2 0,6-5 8,4 5 1,7-5-72,2 6 1,2-1 16,-2 4 0,3 3-5,6 2 0,-4 2-68,-1 4 1,-4 2-417,5-3 544,-6 4 0,2 1 0,-6 0 0</inkml:trace>
  <inkml:trace contextRef="#ctx0" brushRef="#br0">29502 8487 7624,'13'-1'27,"-4"-4"1,4 2 42,-4-7 0,4 6-142,1-6 1,1 1-262,-1-6-482,0 1 442,-6 0 373,-2 0 0,-6-1 0,0 1 0</inkml:trace>
  <inkml:trace contextRef="#ctx0" brushRef="#br0">29545 8359 8138,'-5'10'-82,"0"-1"1,-1 1-89,1 4 0,2 5 450,-6 0 0,6 6-51,-2-1 0,-3 3-189,-2 1 0,-2 5 115,-2 0 1,-1 1-283,1-6 1,-5-4 77,0-1 0,-1-5-187,1 1 1,3-8-12,-3-2 1,3-6-51,2 2 1,0-5 151,0-5 1,4-1-141,1-3 1,1-4 212,-2 4 1,2-4-58,4-1 0,2 4 195,-3 1-49,4 6 178,1-4-169,0 7 0,1 0 182,4 0 0,-3 7-86,2 2 1,3-1-63,-3 1 113,1-5-69,1 8-26,-4-10-19,4 10 0,-4-10 67,3 3 13,-4-4-73,12-1 0,-5 0-12,6 0 1,0 5 4,0 0 1,1 0 55,-1-5 0,6 0-41,4 0 0,3 0 41,1 0 0,1 0-51,-1 0 0,5-2 3,1-3 1,0 2-65,0-6 0,-4 4-4,3-5 0,-3 7-9,-2-2 1,-4 2-23,0-1 1,-7 2-326,2-3 0,-3 4-81,-2 1-604,0 0 1042,-6-7 0,-2-1 0,-6-6 0</inkml:trace>
  <inkml:trace contextRef="#ctx0" brushRef="#br0">29630 8189 8108,'14'-8'-592,"1"1"415,-1 7 0,0 0 55,0 0 1,1 0 164,-1 0 1,-5 0 168,1 0 1,-6 0-201,6 0 1,-7 2-3,2 3 0,-4-2 4,-1 6 0,-6 2 13,-3 8 1,-6 2-158,-4 3 0,2 2 100,-7-2 1,1-3-121,-6-2 1,7-4 71,3 0 1,3-3-16,2-2 88,6-4-2,2-6 25,6 0 1,6 0 157,4 0 0,2 0-13,3 0 0,-1 0 10,0 0 0,0 0 76,0 0-144,1 0 0,-3 6 9,-2 4 1,-4 7 47,-6 2 0,0 7 150,0-3 0,0 2-5,0-1 0,0 1 108,0-6-360,0 0 75,0-4 0,2-9-181,2-6 0,0-8-134,5-11 0,1-3-321,4-6 1,2-3 47,2-2 0,-2 3 458,3-3 0,-3 3 0,-2 2 0</inkml:trace>
  <inkml:trace contextRef="#ctx0" brushRef="#br0">30156 7876 8027,'8'0'-353,"-2"0"0,-6 6 157,0 4 0,0 4 154,0 5 1,-7 5 107,-8 9 0,-5-3-153,-9 3 1,1-3-9,0-2 1,1-4 74,3 0 0,-1-8-13,6-2 3,0 0-49,11-12 87,2 4 0,7-6 1,4 0 0,8 0 93,5 0 0,6 0-36,-5 0 0,2 0 148,-2 0 0,-4 6-86,4 4 1,-8 9 148,-1 4 0,-7-1 2,2 2 1,-4 0-97,-1 4 0,-1-4-18,-4 0 0,-1-2-7,-4 1 1,-1-2-261,6-7-153,-6-6-86,4-2 0,-3-6-7,1 0 1,5-6-181,0-3 0,2-6 528,2-4 0,6-3 0,2-6 0</inkml:trace>
  <inkml:trace contextRef="#ctx0" brushRef="#br0">30213 8217 8027,'8'2'-680,"-3"2"931,-4 4 1,-1 7-54,0-1 1,5 5 67,0 0 0,0 0-283,-5-5 1,0-5-239,0 1 1,4-5 61,1 4-15,0-6 0,-4 3-270,4-6 0,-3-1 222,2-4 1,-2-3 255,-2-6 0,0 0 0,6-7 0,2-1 0</inkml:trace>
  <inkml:trace contextRef="#ctx0" brushRef="#br0">30298 8217 8027,'7'-8'46,"-6"2"0,10 12 170,-6 4 1,0 4-68,-5 5 0,0-3 95,0 3 0,5-4-451,-1 0 0,1-6-10,-5 1 1,0-6-500,0 6 406,0-7-750,0 3 1060,0-18 0,6-4 0,2-13 0</inkml:trace>
  <inkml:trace contextRef="#ctx0" brushRef="#br0">30441 7862 8027,'6'15'-36,"3"4"0,2 5-65,-1 9 0,3 4 146,-4 5 0,4 3 2,1 2 1,-6-3 0,-3 4 0,2 0-4,3 0 1,-2-5 3,1-6 0,-1-3-1,2 4 1,1-7-3,-6 2 0,4-9 50,-4-5 0,-1-3-714,-4-8 626,0-2 1,-6-25-1,-2-5 1</inkml:trace>
  <inkml:trace contextRef="#ctx0" brushRef="#br0">30782 7847 7939,'6'-7'-303,"-4"-6"7,4 11 343,0-4 98,-4 6-166,4 0 121,-6 0 1,0 2 281,0 2-304,0-2 1,0 6 201,0-3-107,7-4-107,-6 12 0,10-10 45,-6 6 1,0-4-196,-5 5 1,-2-1-34,-3 5 1,1 1-101,-11-1 1,4 5 125,-8 0 1,-1 4-111,1-4 1,-2 0 80,2-5 1,8 4 58,-3-4 1,8 3-1,-4-7 0,7-2-66,-2 1 115,4-6 0,7 4-16,4-7 0,2 0 3,3 0 1,-1-7 41,0-2 0,5 3 0,0 1 0,0 3 178,-5 2-169,0 0 0,-6 8 160,-3 6 1,-3 7-35,-2 7 1,-7 1 82,-2-1 0,-4 4-60,-1-4 0,0 4-19,-1-8 0,6 1-25,-1-1 1,7-4 5,-1-6 0,2-4-27,2-1 119,0-6-316,0 4 1,5-9 97,-1-3 0,3 2-497,-2-6-9,-4 6-17,5-4 379,-6 7 1,0 2-57,0 3 1,-4 3 126,-1 6 0,-5 0-54,6 0 0,-1-4 20,5-1 13,0-6 1,6 4-37,4-7 0,-2-2-5,1-3 0,1-7 0,4-7 1,0-5-24,0 5 1,-1-5 146,-4 5 0,4 0 0,-5-1 0,6-2 0</inkml:trace>
  <inkml:trace contextRef="#ctx0" brushRef="#br0">30910 7919 7840,'14'-7'-80,"0"6"170,0-4 1,1 2-102,-1-2 0,5-3-150,0-6 0,6 3 117,-1-3 0,-2 3-78,2-8 0,-7 3 110,2 2 1,-5 4-554,-4 1 128,2-1 159,-10-4 278,-2 0 0,-8 6 0,-6 2 0</inkml:trace>
  <inkml:trace contextRef="#ctx0" brushRef="#br0">31080 7748 7939,'0'20'-819,"-4"-2"614,-1 6 0,-6 4 164,1 5 0,-2 7 206,-2-2 1,-1 7 291,1 3 1,0-1-341,0-4 1,4-7-204,1-3 1,6-7 76,-2-3 1,3-10 142,2 1-66,0-9 0,7 1-17,2-6 0,5-8-18,5-6 1,-1-2-53,5-7 0,1-1-147,4-5 1,-5 3-199,-4 2 0,-5 2 152,-5 3 1,-2 8-178,-7-3 1,-8 9 388,-7 0 0,-5 3 0,-9 2 0</inkml:trace>
  <inkml:trace contextRef="#ctx0" brushRef="#br0">30796 8246 7939,'14'-15'0,"2"0"-665,3-4 1,-3 1 379,3-6 0,3 6 266,2-6 0,-2 6 54,1 0 1,1 2 155,5 1 0,-3 3-54,-2 2 1,1 4 128,-6 6 0,0 8-89,-4 6 0,-8 7-120,-2 7 1,-3 2 225,-2 3 0,0-1 35,0 6 0,0 0-112,0 4 0,0-4-78,0 0 0,0-5-133,0 5 0,0-5 6,0 5 0,-5-6 126,0 1 0,1-8-160,4-1 122,-7-7-256,-1 4 0,-1-13-392,-1-3 226,1-4 0,-5-9-117,-1-6 1,3-2-679,2-7 1128,-2-7 0,4-7 0,-6-5 0</inkml:trace>
  <inkml:trace contextRef="#ctx0" brushRef="#br0">31024 8331 7939,'0'19'13,"0"0"0,0 6 81,0-1 1,-7 3 82,-2 1 0,1 0 57,-2 1 1,2-2-363,-1-4 1,-4 3 119,4-7 0,1 0-387,-1-5 1,1-5 9,-2 1 0,2-7 385,3 2 0,4-10 0,-5-3 0</inkml:trace>
  <inkml:trace contextRef="#ctx0" brushRef="#br0">31208 8359 7939,'34'-8'356,"-1"4"1,-2 8-102,-7 6 1,-3 4 299,-7 5 1,-2 3-365,-2 7 0,1-3 14,-6-2 0,-1 3-1294,-4-3 0,5-4 1089,0-1 0,6-3 0,-3-2 0</inkml:trace>
  <inkml:trace contextRef="#ctx0" brushRef="#br0">28649 10620 8067,'-14'0'-82,"4"0"82,1 0 191,6 0-149,-3 0 40,18 6 0,6-3 120,15 7 0,3-1-247,7 5 0,4-6 98,1-3 1,0-3-367,0-2 0,-9 0-81,4 0 0,-15 0-431,1 0 825,-10 0 0,1 0 0,-5 0 0</inkml:trace>
  <inkml:trace contextRef="#ctx0" brushRef="#br0">29133 10520 8039,'23'0'43,"1"0"0,0 0-88,4 0 0,1 2-25,-1 2 1,0 4 150,1 7 1,-2-3 194,-4-2 0,-2 2-203,-7-2 0,-6 7-54,-3 2 1,-7 2-63,-7-2 1,-13 3 87,-16 6 0,-7 2-376,-7 3 1,0 4-1558,-9 5 1888,2 7 0,28-24 0,-1 1 0,0 2 0,-1 1 0</inkml:trace>
  <inkml:trace contextRef="#ctx0" brushRef="#br0">30213 10207 8409,'0'10'516,"0"-1"1,0 2-279,0 8 1,-1 3 22,-4 7 0,-9 1-15,-10 3 0,-3-1-493,-1 6 1,-7-1 4,-3 6 0,-3-7-185,-2-2 1,7-4 97,3-2 0,9-6-594,5-3 241,3-3 291,8-8 0,8-8 391,10-10 0,9-9 0,3-3 0</inkml:trace>
  <inkml:trace contextRef="#ctx0" brushRef="#br0">30185 10478 8191,'28'-15'-376,"-6"3"-47,-3 2 0,-3-1 668,-2 6 470,-6 1 1,-2 10-191,-6 3 0,-1 12-208,-4 7 0,-4 2-167,-10 8 1,1-1-11,-5 1 0,-3 3-206,-7-3 1,2 3-40,-7 1 0,6-2-330,-1-7 1,4 0 107,6-9 1,4-8-774,9-2 617,-2-9 0,12-2-23,0-13 506,6 1 0,8-24 0,0 3 0</inkml:trace>
  <inkml:trace contextRef="#ctx0" brushRef="#br0">30099 10790 8191,'15'0'0,"-3"2"75,-2 3 1,1 4 199,-6 10 0,-1 3 137,-4 7 1,0 5-168,0 4 1,0 3 6,0 2 0,0-2-116,0-3 0,0 3-165,0-3 0,0-3 49,0-2 0,2-5-257,3-4 1,-4 1-96,4-6 0,3 0 168,1-5 1,-1-6-638,2-3 0,-6-3 801,6-2 0,-1-7 0,6-1 0</inkml:trace>
  <inkml:trace contextRef="#ctx0" brushRef="#br0">30469 10250 8191,'10'0'0,"-1"0"0,-4 0 25,4 0 1,-6 6 101,2 4 0,-3 9-4,-2 4 1,-2 11-9,-3 4 1,2-2-174,-6 2 0,-1-7-33,-4 3 0,1-4-148,4-2 0,-4-4 127,4-1 0,1-7-339,-2-2-408,1 1 152,-5-14 707,0 6 0,4-12 0,1 0 0,5-6-50,-2 9 0,1-2 50,1 8 0,-1 4 129,5 7 0,0 3 215,0 1 1,0 5 112,0-5 0,5 0 187,-1-5-343,1 0 1,-3-6-109,2-3 0,0-3-201,5-2 0,1-11 55,4-4 1,0-8-66,0-1 0,5-8 43,0-1 1,6-5-153,-1 5 0,8 0 160,1 5 0,0 1-6,-5 3 0,-1 4 177,-3 5-163,-3 7 0,-14 5-76,-2 13 0,-5 6 33,-5 12 1,-9 2-2,-9 3 1,-3-3-167,3 3 1,-7 4-334,6 1 0,-6-2-242,6 2 1,-1-2 743,1 2 0,-3-3 0,5-7 0</inkml:trace>
  <inkml:trace contextRef="#ctx0" brushRef="#br0">30341 11046 8191,'2'8'-97,"2"-3"0,0-4-96,5-1 0,1-6 174,4-3 1,2-6 131,3-4 1,3-3-177,6-6 0,0-1 97,1 1 1,-2 1-115,-4 3 0,-2 4-229,-7 6-62,-6 6 1,-3 1 221,-10 7 149,-3 7 0,-19 7 0,-3 8 0</inkml:trace>
  <inkml:trace contextRef="#ctx0" brushRef="#br0">30370 11075 8191,'7'0'-1137,"1"1"1493,-3 4 1,-3 3-9,2 6 0,-2 5-61,-2 0 0,0 8-65,0 1 1,-6 1-250,-4 4 0,2-3 42,-1-2 0,1-1-175,-2-3 223,-2 3-384,10-12-40,-4 0 0,7-17 158,4-12 0,2-8-23,2-11 0,8-4 49,-2-5 1,2-1-73,-3 0 1,5 1 93,0-1 0,2 7 299,-2 3-86,-4 9 1,6 5 247,-7 9 1,-6 7 18,-3 13 0,-4 2-105,-1 17 0,0-2 353,0 11 0,0-5-88,0 5 0,0-7-83,0 2 0,5 1-147,0-6 0,4-1-198,-4-8 0,6-10-49,-1 1 1,2-7-235,2-3 1,5-6-11,0-4 1,5-10 58,-5-9 0,0-1-575,-5-8 1,0 0 113,1-4 1,-1 2-92,0-2 0,-6 2 729,-3-7 0,3-4 0,0 1 0</inkml:trace>
  <inkml:trace contextRef="#ctx0" brushRef="#br0">30768 10492 8191,'0'-8'713,"1"3"-567,4 10 1,-3 3-143,2 6 0,-1 5 121,2 0 0,-3 6 34,2-1 0,-2 1-276,-2-1 1,0 1 42,0-6-40,-6 6 1,4-9-212,-3 3 74,4-9 0,1-7 44,0-13 0,6-1-67,4-13 1,2 1 94,3-6 0,-1-1 21,0-3 1,0 5 114,0-1 1,1 2-81,-1 8 1,0 2 424,0 8-222,0 2 0,-1 15 270,-3 6 0,-4 9-88,-6 10 1,0 3 29,0 7 1,-5-1-14,0 1 1,-6 4 95,2 1 0,-4 1-418,-1-2 0,0-1 65,0 6 0,-5-8-429,0-1 0,0-4 218,5-10 1,-5-4-421,0-11 1,0-6 158,4-3 1,1-5 97,0-5 1,5-4 351,-1-10 0,5-3 0,-4-7 0,6-4 0,-2 0 0,10-5 0,4 5 0,4 1-18,1 9 1,0 4-40,0 9 1,7 4 511,3 6 0,3 0-125,1 0 0,-1 0-33,-4 0 0,4 6-185,-3 4 1,3-3-261,1 3 1,1-2-698,-1 1 845,1-2 0,-1-7 0,1 0 0</inkml:trace>
  <inkml:trace contextRef="#ctx0" brushRef="#br0">31208 10278 8191,'0'-14'276,"0"0"168,0 6 1,0 3-378,0 10 0,-1 9-208,-4 10 0,-3 3-80,-6 1 0,1 6 145,4-1 1,-4 5-111,4-5 1,-2 3 94,1-7 1,-1 1-15,6-12 0,1 1-67,4-4-102,0-7 1,6-2 203,3-6 0,4-6 26,1-4 1,2-3 131,3-1 1,-3 5-133,3-1 1,1 7 132,-1-2 1,-1 5-53,-9 5 1,-3 9 217,-6 10 0,0 4 52,0 6 0,-6 2-13,-3 7 1,-4-1-70,-1 1 1,4 0 74,1-1 0,6-5-115,-2-4 73,-3-3-142,6-8 0,-4-10-82,6-12 0,2-7-181,2-12 1,0-5-97,5-9 1,1 1-349,4-6 0,-2 5 149,-2-5 1,1 5-266,-6-5 0,6 5 707,-2-5 0,4 0 0,1-5 0</inkml:trace>
  <inkml:trace contextRef="#ctx0" brushRef="#br0">31407 10293 8191,'8'0'345,"3"8"-236,-6 6 1,5 3 90,-6 12 1,3 1 110,-3 8 1,-2 1-67,3-6 1,-4 5-142,-1-5 0,0 7 9,0-2 0,0-4-172,0 0 1,0 0-24,0 0 0,0-1-281,0-5 1,0 5-74,0 0 1,0-1 235,0-8 1,0-4-1102,0-5 1301,0-8 0,0 0 0,0-7 0</inkml:trace>
  <inkml:trace contextRef="#ctx0" brushRef="#br0">31464 10506 8172,'15'-28'0,"-1"-1"0,0 1 0,2 1-407,3 3 0,-3 2 387,2 3 0,3 3 375,-2-3 0,5 3-144,-5 2 0,6 0-16,-1 0 1,-2 1-28,1 4 0,0-2-7,0 6 1,-2 0-234,-7 5 1,-5 0 141,1 0 1,-7 11-134,2 3 1,-4 10 24,-1 0 0,0 9 72,0 5 1,0 3 66,0 2 0,0 4 6,0 0 1,5 2-50,0-1 0,6-2 20,-2 6 0,4-5-95,1 5 1,-4-4 97,-1 4 0,-1-2-253,2 2 1,1-3-13,-7-6 1,1-5-42,-5 0 0,0-8 32,0-2 0,0-6-213,0-7 1,-1-3-67,-4-2 1,2-6 105,-7-8 0,1-9 366,-6-6 0,1-6 0,0 1 0,-6-15 0,-3-6 0</inkml:trace>
  <inkml:trace contextRef="#ctx0" brushRef="#br0">31535 10648 8104,'0'-14'-327,"0"0"582,0-1 0,7 1-196,2 0 1,9-2-20,1-3 1,4-1-60,-4-4 1,5-1-151,-5 6 0,5-3-407,-6 7 1,1-2 88,-4 8 487,-7 2 0,4-5 0,-4 4 0</inkml:trace>
  <inkml:trace contextRef="#ctx0" brushRef="#br0">31692 10364 8104,'-8'14'-171,"3"0"1,4 0 125,1 1 1,-5-1 402,0 0 1,0 7-26,5 2 1,-1 3-27,-4-3 1,2 3-239,-7-8 1,6 8-173,-6-3 1,2-2 67,-1-2 0,-2-3-416,6-2 32,0-6 223,5-2 120,0-6 1,2-5 3,3 1 0,1-7 34,3 1 1,4-2-114,-4-3 83,4 1 1,0 5-751,-4-1 264,-2 7 122,-7-3 432,0 6 0,-7 6 0,-1 2 0</inkml:trace>
  <inkml:trace contextRef="#ctx0" brushRef="#br0">31564 10762 8104,'-13'14'-50,"4"0"1,1 0-76,3 1 0,3-1 99,-2 0 0,2-4 179,2-1-52,0 1 0,2-1-26,2 1 1,-2-6-512,3 6 205,-4-7 1,-1 5-251,0-3 244,0-4 130,7 5 0,-1-12 68,4-3 0,2-6-76,-2-4 1,7 2 192,2-7 0,6 7 16,-1-2 1,-2 3 122,2 2 0,-2 0 188,2 0 360,-4 6-245,-12 1 0,-3 15-184,-10 7 0,-4 2-72,-10 11 1,-2-1-15,-3 11 1,-1-5-241,6 5 0,0-2-175,5 2 0,6-9-208,3-10 0,5-5 373,5-5 0,9-2 0,8-7 0</inkml:trace>
  <inkml:trace contextRef="#ctx0" brushRef="#br0">21782 15453 8077,'0'-8'-1127,"0"-4"1803,0 10-102,0-4 0,0 6 0,6 6-153,4 4 0,-4 10-40,-1 9 1,-2 5-212,2 9 1,-4 0-128,4-1 1,-3 6-380,-2-1 0,0-4 238,0-5 1,0-8-703,0-2 0,1-7 175,4-12 0,-2 2-586,7-6 1211,-7-13 0,9-8 0,-4-12 0</inkml:trace>
  <inkml:trace contextRef="#ctx0" brushRef="#br0">21910 15411 8077,'6'-8'19,"4"3"1,4 3 127,5 2 1,5 0-113,9 0 1,3 0 147,7 0 0,6-4-312,3-1 0,2-5 94,-2 6 0,3-7-32,-3 1 1,0-2 117,5-3 1,2 1-161,7 0 0,2 1 269,-6 4 0,-7 2 40,-8 7 0,-4 0-43,-5 0 0,-3 7 142,-7 2 0,-6 5-311,-3 5 1,-9 4 168,-6 5 0,3 0-315,-3 1 0,1 1 95,-5 3 1,0-3 79,0 3 0,-6-3-339,-4-1 0,-2-1-247,-3 0 1,0 1-113,-4-1 1,-3 1 680,-7-1 0,-6 1 0,-1-1 0</inkml:trace>
  <inkml:trace contextRef="#ctx0" brushRef="#br0">22166 15937 8077,'-5'-15'0,"0"1"0,4 0 0,10 0 0,2 1 374,13 4 0,6-4 53,8 4 1,3 2 51,2 2 1,-4-1-615,4 1 1,-2-1 77,11 1 0,5 4-796,5-4 1,5 2 536,0-2 1,-4-3 0,0-6 0</inkml:trace>
  <inkml:trace contextRef="#ctx0" brushRef="#br0">23161 15283 7851,'-8'14'-491,"0"2"765,4 3 1,-4 3-1,-7 6 1,6 2-127,0 3 1,1-3 5,-2 4 1,-1-3-241,6 2 0,-1-4-43,1-1 1,4-1-212,-4-8 0,3 0-6,2-5-40,0-6 216,0-2 0,7-25 0,1-4 1</inkml:trace>
  <inkml:trace contextRef="#ctx0" brushRef="#br0">23147 15311 8067,'33'-9'0,"0"-1"0,7 7-281,-2-2 1,-2 5 226,2 5 0,-2-2 377,2 7 1,2-7-239,-7 2 0,5 1-72,-5-1 1,-1 1-40,-9-1 0,3-4 99,-8 4 0,1 3-163,-4 1 0,-3-1 141,-2 2 1,-4 4-270,-6 5 0,-6 6 52,-4-1 0,-10 3-133,-9 1 1,-2 1 76,-12-1 1,4-1 164,-9-3 0,-1-2 265,2-3 0,-4-8-121,9 3 0,2-9 1062,12-1-484,6-2-76,1-2 0,16 0-279,10 0 1,11 0-209,17 0 0,5-5 41,9 0 1,-1 1-188,6 4 0,-6 0-917,1 0 0,-4 0 961,-5 0 0,3-7 0,-5-1 0</inkml:trace>
  <inkml:trace contextRef="#ctx0" brushRef="#br0">18867 4862 8360,'-14'-6'821,"6"3"233,4-7-357,2 7-516,2-3 34,0 18 1,2-1-278,2 13 0,4 6 76,6 8 1,1 8 7,-1 1 1,5 5 36,0-4 0,11 4-200,-2-5 0,5-6-60,1-8 1,-4-11 66,3-7 0,0-7 24,-5-8 1,4-8 83,-8-7 1,-4-10 298,-1-8 0,-8-13-109,-1-1 1,-7-7-183,2-3 0,-4 7 1,-1 2 1,-1 1-119,-4 4 1,-5-1 84,-9 11 1,-4 1-251,-10 9 0,-4-3-75,-5 7 0,-1 2 102,0 8 0,4-3-35,6 8 0,1-1-51,13 5-418,0 0-11,5 0 788,6 0 0,2 0 0</inkml:trace>
  <inkml:trace contextRef="#ctx0" brushRef="#br0">19194 4649 8131,'-8'0'-346,"-4"0"1,9 0 154,-7 0 0,7-7 471,-2-2 1,2-1-37,-2-4 0,4 2-100,-4-12 1,-1-1 31,1-8 0,-1-4 11,1-5 1,3-6-89,-2 1 1,-3-7 27,3 2 1,-7-5-428,1-5 1,4-4 370,1-10 0,3 5-87,2 0 1,0 6 55,0 8 0,-1 13-47,-4 6 0,4 8 54,-4 7 0,3 2 14,2 7 0,-1 6-269,-4 3 182,3 4-140,-10 1 0,4 4 314,-6 1 1,4 6-235,1-1 0,-1 2 37,-4 3 0,4-1-39,1 0 1,-5 5-221,-5 0 0,-2 8-157,2 1 0,3 1-396,-2 4 861,2 3 0,-5-6 0,-1 5 0</inkml:trace>
  <inkml:trace contextRef="#ctx0" brushRef="#br0">19109 3398 8387,'16'0'-42,"3"0"1,3 1 41,6 4 0,1 0 361,-1 9 1,-1-1-428,-3 10 0,3 1 66,-4 4 0,4 7 0,2 2 0</inkml:trace>
  <inkml:trace contextRef="#ctx0" brushRef="#br0">19209 5203 8057,'-13'-14'0,"3"0"141,4 6 0,17 2 298,3 6 1,10 1-325,0 4 0,3 1 5,1 4 0,2-2-495,3-4 289,4-2 1,12-2-30,3-10 1,9-4 152,6-5 0,-1-3-295,-4-6 0,-4 4 48,-15 0 1,-5 7-812,-15-2 1020,-2 3 0,-7-4 0,0-2 0</inkml:trace>
  <inkml:trace contextRef="#ctx0" brushRef="#br0">19919 4890 8057,'19'0'0,"0"0"0,7 0 358,-3 0 0,11 0-31,3 0 0,6 0 74,5 0 1,-7 0-409,6 0 1,-11-4 126,7-1 0,-11 0 354,-4 5 1,-6 0-113,-8 0 0,-6 2-387,-3 3 1,-11 4 117,-9 10 1,-7 0-648,-11 9 0,-5 4 160,-9 11 0,-1-1-78,1 1 0,6-7 177,13-3 295,5-3 0,3-7 0,6-3 0</inkml:trace>
  <inkml:trace contextRef="#ctx0" brushRef="#br0">20901 4805 8077,'-23'6'0,"-2"-2"-308,6 5 1,0 1-379,5 4 1,6 5 747,3 0 1,4 6 252,1-1 0,3 3 124,6 1-364,1-6 1,18 3-11,1-6 0,1-1 9,8-9 0,-5-3 20,5-6 0,-5-6-1,5-3 0,-8-9 40,-2-1 1,-1-6-45,-8 1 1,-5-2-81,-4-3 0,-7 5 69,2 1 1,-5 1-261,-5-2 1,-4 3-190,-10 7 1,-4 2-269,-5 2 1,-7 4 424,-3 6 1,-1 0 213,1 0 0,-2 0 0,7 0 0,6 6 0,7-4 0,6 4 0</inkml:trace>
  <inkml:trace contextRef="#ctx0" brushRef="#br0">21057 4876 8077,'6'-20'0,"-4"2"-732,3-5 0,-4-1 427,-1-5 1,0 1 312,0 0 0,0-7 64,0-3 0,-1-5 12,-4-4 0,2-2-27,-7-3 0,1-3-9,-6 2 1,1-5-80,0 1 0,0-12-189,0 7 1,-1-9 408,1 5 1,5 2-84,-1 3 0,7 9 126,-2 4 1,-1 10-119,1 5 1,1 5-41,4 4 0,-2 5-80,-3 10 119,4-4 1,-7 11-359,3-2 423,-3 2 0,-11 8-307,0 4 1,-1 4 69,1 5 1,1-2-16,-5 7 1,5-5-113,-1 5 0,0-2-222,5 2 1,-8 2 407,8-2 0,-4 3 0,4 8 0,0 1 0</inkml:trace>
  <inkml:trace contextRef="#ctx0" brushRef="#br0">20915 3526 8137,'20'0'0,"-2"1"-493,5 4 1,-4 3 269,5 6 1,-2 2 495,2 3 0,1 3-227,-6 6 1,2 2-47,-2 4 0,-4 2 0,6 7 0</inkml:trace>
  <inkml:trace contextRef="#ctx0" brushRef="#br0">21341 5047 8082,'8'-10'-734,"6"1"0,4 6 440,10-2 1,1-1 410,13 1 1,-2 0 31,7 5 0,2-1-286,-1-4 1,-6 2 41,-4-7 1,-6 7 94,1-2 0,-11 2 0,-8-2 0,0 4 0,-6-5 0</inkml:trace>
  <inkml:trace contextRef="#ctx0" brushRef="#br0">21839 4876 8082,'16'0'-734,"3"0"0,-2 0 440,7 0 1,1 0 316,8 0 0,-3 5 70,3 0 0,-3 4 59,-1-4 0,-7 1 21,-3-1 1,-5-2 189,-4 7 1,-4-6-237,-6 6 1,-3 4-139,-7 5 1,-10 6-590,-13-1 0,-7 4 138,2 6 462,-3-4 0,-2 11 0,1-5 0</inkml:trace>
  <inkml:trace contextRef="#ctx0" brushRef="#br0">21867 6028 8022,'0'14'-62,"0"2"414,0 3 0,2 3-68,3 6 0,-4 2-257,4 3 0,1-1 160,-1 6 0,6-11-97,-1 1 0,2-9 12,2 0 0,5-9-62,0-6 0,5-2 95,-5-2 1,5-13-18,-5-6 0,0-11-120,-5-3 0,0-6 65,0 1 0,-4-2-394,-1 2 0,-6-3 174,2 3 0,-3 4-429,-2 0 1,-7 6 71,-2 4 1,-8 1-170,-2 8 0,-7 4 683,3 11 0,-4 7 0,-8 1 0,-1 6 0</inkml:trace>
  <inkml:trace contextRef="#ctx0" brushRef="#br0">21967 6127 8181,'-10'0'-378,"1"0"0,4 0 564,-4 0 0,4 0-68,-5 0 0,1-4 50,-5-1 1,0 0-40,-1 5 1,1 0 40,0 0 0,-7 0 10,-2 0 0,-6 0 6,-4 0 0,-3 6-41,-7 4 0,-6-2 10,-3 1 0,1 1-139,-1 4 0,3-5 127,2 1 0,1-7-131,13 2 0,1 1 63,9-1 1,2 0-781,7-5-238,0 0 156,6-7 1,1-1 786,7-6 0,7-6 0,1-3 0</inkml:trace>
  <inkml:trace contextRef="#ctx0" brushRef="#br0">21213 5971 8082,'-8'0'-398,"-4"0"0,9 1 676,-7 4 0,1 3-89,-6 6 1,4 1-30,-3-1 1,3 0-31,-8 0 1,-1 2 85,1 3 1,0-3-78,4 3 0,3-4-104,2 0 0,4-6 21,6 1 0,0-1-177,0 5 1,8-4 3,6-1 1,7-6-195,7 2 1,1-3-112,-1-2 1,0 0 421,1 0 0,-1 6 0,1 2 0</inkml:trace>
  <inkml:trace contextRef="#ctx0" brushRef="#br0">20858 6056 8148,'-14'0'-436,"4"-5"589,1 1 280,-1-1 0,-4 10-364,0-1 1,4 12 91,1-2 1,-1 10-164,-4 0 0,5 4 73,-1 5 1,2 2 190,-1 3 0,2 3-95,7-3 0,0-3-32,0-2 1,2-3-32,3-2 0,4-5-26,10-4 0,3-10-20,7-4 1,-1-4-99,1-1 0,1-12-5,3-7 0,2-13 63,3-6 0,-8-4-153,-7-6 1,-5 2 83,1-6 1,-10 11-149,-4-1 0,-4 4 9,-1 0 1,-8 8 32,-6 6 0,-8 8-413,-11 2 1,-3 6 199,-7 8 0,-4 2-250,-1 2 0,1 6 620,4 9 0,0-3 0,1 4 0</inkml:trace>
  <inkml:trace contextRef="#ctx0" brushRef="#br0">20687 6383 8159,'-6'-8'-92,"-4"4"0,-2-3-134,-2 2 1,-5-4 692,0 4 0,-7 1-71,3 4 0,-10 0-579,-5 0 1,-7 6 117,-7 3 1,3 4-135,-12 1 1,7 0 87,-3 1 1,7-3 3,7-2 0,8 1 127,7-6 1,1-1 20,8-4-886,6 0 845,1-6 0,10-2 0,-4-6 0</inkml:trace>
  <inkml:trace contextRef="#ctx0" brushRef="#br0">19962 6113 8159,'-16'11'72,"-3"3"1,-1 4 172,-4-4 0,-3 5 0,4 0 0,0 5-39,0-6 1,-1 8 14,-4-3 1,1-2-84,3-2 0,4 1 267,5-1-426,7 0 0,2-4 96,6-1 1,8 0-272,6 0 0,7 0 98,7 1 1,5-6-114,1 1 1,-1-2-137,-5 1 0,1 2-273,-1-6 0,-6 1-562,-3-1 1182,-9-4 0,2 6 0,-4-7 0</inkml:trace>
  <inkml:trace contextRef="#ctx0" brushRef="#br0">19408 6369 8224,'-15'0'-281,"1"5"-71,0-1 1,-2 7 447,-3-1 0,3 3 4,-3 1 1,-3 5 144,-1 0 0,2 4-83,2-4 1,3 7 99,2-3 0,2-1-78,2 2 1,4-6-16,6 0 0,3-2-99,6-1 1,1-8-146,9-2 0,3-3 34,2-2 1,2-7 76,3-2 0,-5-10-83,-1-5 1,-5 2 46,1-2 0,-5 1-29,-5-6 1,-2 7 94,-7 3 0,0-1 25,0 1 0,-7 1-149,-2 9 1,-10-2-160,-5 6 1,2 0-180,-2 5 0,1 2 152,-6 3 1,2-2-131,4 6 0,-1-4 90,10 5 1,-2-6-352,11 6 635,1-1 0,10 5 0,2 1 0</inkml:trace>
  <inkml:trace contextRef="#ctx0" brushRef="#br0">19280 6582 8224,'0'-16'0,"0"-3"0,0-3-303,0-6 0,0-1 283,0 1 1,0-2 432,0-3 0,0-2-279,0-3 1,-5-3-52,0 3 1,-1-3-26,1-2 1,-1 6 70,-4-1 0,-2 6-247,2-1 0,-2 4 73,-3 6 0,1-2-279,0 6 110,0 0 0,1 9-368,4 1-205,-4 5 511,11-2 1,-4 8-54,6 2 329,-6-2-60,4 4 60,-4-6 218,6 0-67,6 0 336,-4 0-188,4 0 256,-6 0 305,0 0-691,0 7 0,-6-6-32,-4 4 0,-2 3-238,-3 1 0,-4 4 0,1 1 0,-8 5-165,3 0 0,2 5 160,2-5 0,3 0-116,2-5 0,6 0 222,3 0 0,-3-6 0,1-1 0</inkml:trace>
  <inkml:trace contextRef="#ctx0" brushRef="#br0">19251 5857 8224,'14'-6'0,"5"4"-28,0-2 0,2 2 2,-2 2 0,-2 6 616,7 4 1,1-2-178,8 1 0,4 5-413,5 5 0,7 0 0,2-5 0</inkml:trace>
  <inkml:trace contextRef="#ctx0" brushRef="#br0">17915 2360 8115,'-7'6'155,"7"4"0,2 9 79,8 4 1,-1 11 29,5 3 1,0 1-410,1 5 121,-1-3 0,0 2 87,0-9 0,1-4-138,-1-6 1,0-2-53,0-7 1,-4-6-277,-1-3 0,-6-7-123,2-7 1,1-7 202,-1-12 0,0-2 323,-5-4 0,-6-2 0,-2-7 0</inkml:trace>
  <inkml:trace contextRef="#ctx0" brushRef="#br0">18014 2403 8115,'7'-13'-130,"2"3"0,5 4 139,5 6 1,3 0 448,7 0 1,1-1-95,3-4 0,3-3-327,7-6 1,11-1-10,3 1 1,3-2-226,-3-2 0,-7 2 30,-3-3 0,-9 5 151,-4 4 0,-6 4-115,-4 6 0,-5 1 80,-10 4 1,-3 5-124,-6 9 0,0-1 77,0 11 0,-6-2-99,-3 11 0,-10-5-79,-5 5 1,-4-2-487,-6 2 761,-2 3 0,-7-11 0,1 5 0</inkml:trace>
  <inkml:trace contextRef="#ctx0" brushRef="#br0">18185 2701 8115,'-8'-6'-75,"3"-1"-12,10-2 1,9-4 359,10 4 0,9-4-104,5-1 1,9-5-565,6 0 1,2-5 197,2 5 0,-5 1 72,0 3 0,-6-5 0,3-2 0</inkml:trace>
  <inkml:trace contextRef="#ctx0" brushRef="#br0">18796 2175 8081,'0'14'-502,"0"1"0,0 0 855,0 4-120,0 3 0,0 7-130,0-1 1,0-4-206,0 0 0,0-5-19,0 4 1,0-5 107,0 1-741,0-4 422,0 0 332,0-7 0,0-8 0,0-8 0</inkml:trace>
  <inkml:trace contextRef="#ctx0" brushRef="#br0">18839 2175 8081,'24'-6'-391,"-1"-4"1,1 4 379,4 1 0,1 2 27,-1-2 0,7 4 365,3-4 0,2-3-75,-3-1 1,3 1-289,-7-2 0,0 2 90,-4-1 1,-1-2-173,1 6 1,-7 0 4,-3 5-67,-4 7 1,-7 5 34,-3 7 0,-3 7 103,-2-3 1,-2 4-208,-3 2 0,-3 4 107,-6 0 1,-5 2-88,0-2 1,-9-3 75,4 3 1,-11-8-99,7-1 0,-10-7 67,0 2 1,-3-3-12,-2-2 1,1-1 101,-1-4 1,2 2-59,3-6 0,3 0 179,7-5 1,4 0-113,1 0 0,10 0 856,-1 0-391,9 0 339,-1 0-454,25-6 0,0 2-93,18-5 1,3 0-193,7-6 0,10 0 122,10-4 1,1-4-714,-2-5 1,-5 6 332,-8 3 223,-4 3 0,-8-1 0,-3 3 0,-4 2 0</inkml:trace>
  <inkml:trace contextRef="#ctx0" brushRef="#br0">16991 483 8301,'0'71'-455,"0"2"114,0 3 0,0-35 0,0 2 92,0 2 1,0 0 0,0-1 0,0 0 333,0 37 0,0-5-146,0-10 1,0-11 332,0-12 1,0-7-273,0-7 0,0-1 0,0 0 0</inkml:trace>
  <inkml:trace contextRef="#ctx0" brushRef="#br0">16607 853 8275,'6'28'0,"4"7"536,9 3 1,-2 8-76,7 1 1,-5 13-230,4 2 0,-5 7 92,1 7 1,-12-35 0,0 0-58,-2 2 1,-1 0 0,4 31 115,-3-17 1,-2-8 181,7-11 0,-6-11-478,6-13 1,-1-8 211,5-11 0,5-9-531,0-10 0,7-18 238,-3-15 0,11-9-788,-16 23 0,1 0 1,3 2-1,1 0 501,2-4 1,2 0-1,-2 1 1,2 1-522,3 0 1,2 1 801,0-1 0,0 1 0,-3-1 0,1 0 0,2 2 0,1 0 0,0 3 0,1 0 0,3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4749 14046,'-24'0,"6"0,11 0,-1 0,-6-6,6 4,-4-4,4 6,0 0,-5 6,-1-4,-8 4,-7-6,7 0,-5 0,5 0,-6 0,6 0,-5 0,5 0,0 0,-5 0,11 0,-5 0,7 0,0 0,0 0,0 0,-7 0,5 0,-4 0,5 0,1 0,0 0,0 0,0 0,-1 0,1 0,0 0,0 0,-1-6,1 4,-6-11,4 5,-5 0,7 2,0 6,0 0,-7 0,-1 0,0 0,-11 0,9 0,-11-6,7-2,6-6,-5 6,11-5,-4 12,5-6,7 7,-4 0,4 0,-6 0,6 0,-5 0,5 0,-6 0,6 0,-4-6,4 4,0-4,-5 6,5 0,-6 0,-7 0,6 0,-6 0,7 0,0 0,-1-6,1 4,0-4,0 0,0 4,-1-4,1 6,-6 0,4-7,-5 6,7-12,-6 12,4-12,-5 5,13 0,-4 2,4 6,0 0,-5 0,5 0,-6 0,6 0,-4 0,4-7,-7 6,1-12,0 5,6 0,2 2,-1 0,0 4,-1-10,1 4,1 0,4-5,-10 12,10-12,-4 5,6 0,0-4,0 4,-6 0,4-5,-4 5,6-6,-7 0,6 0,-5-1,6-5,0 4,-7-5,6 7,-6 0,7 0,0 0,0 6,0-11,-6 9,4-17,-4 5,6-6,0 6,-6-5,4 11,-4 2,6 1,0 5,0-6,0 6,0-4,0-3,0 0,0-12,0 11,0-11,0 11,0-4,0 6,0-1,0 7,0-4,0 4,0-6,0-1,0 1,0 0,0-7,0 6,0-12,0 11,0-4,0 5,0 1,0 0,0 0,0-7,0 5,0-11,0 5,0 0,0 2,0-1,0 5,0-4,0-1,0-1,0 0,0-5,0 11,0-10,0 10,0 2,0 1,0 5,6-6,-4 6,4-5,-6 5,0-6,0 0,0 6,0-5,0 6,0-8,0 7,0-4,0 4,0-13,0 6,0-12,0 11,0-5,0 13,0-4,0 4,0-6,6 6,-4-5,4 5,-6-6,7 6,-6-4,6 4,-7 0,0-5,6 5,-5 0,6-4,-7 4,0 0,0-5,6 5,-4 0,4-4,-6 4,0-6,0 6,0-5,6 5,2 0,0 2,5 6,-5-6,-1 4,6-4,-5 6,0 0,5 0,-6 0,8 0,-1-7,0 6,0-5,1-1,-1 6,0-6,7 7,-6-6,12 4,-11-4,11 6,-11 0,10 0,-10 0,11 0,-11 0,4-6,-5 4,-1-4,0 6,0 0,-6 0,5 0,-5-6,0 4,4-4,-4 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3441 9170,'43'0,"6"0,4-5,4 0,-1 0,-9 5,-1-4,6-1,-6 0,1 5,-7 0,-2 0,-7 0,17 0,-4 0,13 0,-2 5,-3 0,-8 6,-6-2,0-3,17 13,4-9,6 4,-2-1,-6-12,-7 6,-1-14,0 6,2-6,6 7,0 7,-1 7,1 8,0 0,0-1,0-7,0-6,-2-2,-3-6,-3-5,-6 1,-1-6,1 5,0-6,-1 2,1 3,0 1,-5-1,0 1,-5 0,5 5,-5 0,5 0,0 0,4 0,3 0,2 0,2 0,3 0,3 0,-3 0,-3 0,-1 0,-4-5,-1 1,-1-7,1 1,4-1,1 2,5-2,0 6,2-5,2 6,-7-6,-2 5,-4 1,-1 4,-1 0,1 0,6 0,3 0,3 0,2 0,-2 0,-2 0,0 0,-5 0,-1-7,5 4,0-6,1 5,-11 0,2 1,4-2,1 3,3-2,2 0,-7 0,7 2,3-4,4 7,1 4,-5-3,-10 2,-3 0,4 0,1-2,-2 3,2-4,-2-1,-2 0,2 0,-7 0,-3 0,1 0,5 0,4 0,1 0,1 0,-2 0,-1 0,6 0,-6 0,1 0,-2 0,-3 0,-2 0,2 0,-2 2,7 2,9-2,0 3,4-4,-3-1,0 0,0 0,-6 0,-4 0,-3 0,-1 0,1 0,3 0,-1 5,6 0,1 0,3-5,0 4,-4 1,2 1,-7-1,0-2,-4 7,1-5,4 4,4-6,9 2,-2 1,2-1,-4 1,-5-1,-3-3,-6 2,0-2,12 4,-4 1,5 2,-11-3,8 1,-8-1,11 3,-11 4,2-11,-9 10,11-4,-13 0,-1-2,-13 1,-1-6,-7 6,-6-7,-33 6,10-4,-43 4,20-6,-25 0,1 0,1 0,5 0,14 0,-1 0,-12-6,4 4,-6-3,11 4,9 1,-6 0,-4 0,-12 0,2 0,-4 0,-1 0,8 4,-3 1,4 5,-4-6,-2 6,-2-5,-2 1,-4-1,-1-4,7 4,-1-4,5-1,2 5,3 0,-4 0,4-5,-8 0,-1 0,-7 0,1 0,9 0,1 0,3 0,-2 0,-3 0,-3 0,1 0,-10 0,3 0,-8 0,10 0,4 0,5 0,5 0,-8 0,3 0,-9-5,-1 0,-1 0,2 5,-2-4,7-1,-1-4,5 4,-6 0,-3 5,-6 0,-3 0,2-5,-3 1,10-1,4 5,-7 0,-2 0,-5 0,0 0,0 0,0 0,0 0,10 0,-3-5,-2 0,-2 1,-3 4,-1 0,-4 0,4 0,6 0,-1-5,1 0,-6 0,-4 5,40 0,0 0,-39 0,5 0,4 0,8 0,-8 0,2 0,-7 0,1 0,-5 0,12 0,2 0,6-1,3-4,-2 4,-2-4,-4 2,-6-2,0 2,0-7,11 7,3-2,3-1,-3 1,0 1,0 4,-1 0,-4 0,-1 0,-3 0,4 0,10 0,2 6,2 3,-7-1,-7 2,1-1,4 5,0-4,0-1,0 1,-3 2,3-2,16-4,-5 1,15 0,-12 1,8 5,7-5,6 6,8 0,7 1,20-1,9-6,14 4,12-10,-1 3,1-4,-6-1,7 0,3 0,7 0,7 0,-4 0,9 0,-10 2,1 3,3-4,1 4,10-4,5-1,-38 0,0 0,0 0,0 0,-1 2,-1 1,35 2,-36-2,1 0,3 0,2-1,0-1,0 0,1 1,0 0,1 1,-1 1,-4-2,-1 0,3 2,0-1,-2-1,0 0,2 0,1 0,4 2,0 1,0-3,-1-1,1 2,0-1,-4-1,0 0,1-2,0 2,2 1,0 0,8 1,0-1,-2 1,-1-1,1-2,-1 0,-1 0,0 0,3 0,2 0,-2-2,1-1,2 1,1-1,-1-1,0-1,-4 2,-1 1,3-1,0 1,2 2,1 0,-1 0,0-1,0-2,1 1,-3 1,-1 0,-4-1,1 0,3 1,1 0,5 1,-1 0,-4 0,-1 0,-4 0,0 0,2 0,-1 0,-1 0,1 0,2 0,0 0,2 0,0 0,-4 0,0 0,-3 0,-1 0,1-2,0-1,-3 1,1 0,1-1,1 1,2 2,0 0,-2-2,-2-1,0 1,-1-1,-1 1,0 0,34 2,-36 0,1 0,0 0,0 0,2 0,-1 0,-3 0,-1 0,0 0,-2 0,32 0,3 4,1 1,-35 0,-1 1,36 4,-36-6,0 0,36 5,-5-4,-5 4,-6-4,2 4,-3-5,-3 0,1 3,0-3,-2 1,-2-5,-4 2,-7 2,-5-2,10 4,-9-6,11 7,-16-4,0 6,-12-6,6 10,-7-5,-10 0,2 5,-12-12,-19 5,-4-6,-26 0,-2 0,-11-4,1-1,2 0,2 5,-3 0,-12-4,-4-1,-3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2417 11387,'-23'0,"4"0,19 0,25 0,-12 0,33 0,-10-6,8 4,11-4,-4 6,-1 0,-1 6,-12-4,4 11,-11-12,5 6,-7-7,1 0,-1 0,0 0,7 0,-5 0,5 0,0 0,1 0,7-7,-1 6,1-6,-7 1,5 4,-4-10,-1 4,-1 0,-7-5,1 12,-1-12,1 5,-7 0,4-4,-10 10,11-4,-5 6,7 6,-1-4,7 4,-5-6,11 0,-5 0,7 0,0 0,6 0,-5-6,5-2,-13 0,5 2,-4 6,12 0,-1 0,5 0,-11 0,12 0,-10 0,13 0,-13 0,4 0,-4 0,6-7,6-1,-6-6,6 5,-4-1,-10 7,6-3,-4-1,7 6,-2-5,-7 6,-5 0,-3-7,-5 6,-1-6,7 7,-5 0,5 0,-7 0,1 0,-1 0,7 0,-5 0,5 0,-7 0,0 0,1 0,-1 0,1 0,5 0,-4 0,12 0,-12 0,4 0,1 0,-5 7,11-6,-11 12,11-12,-4 6,-1-7,-1 6,-13-4,-2 4,-12-6,5 6,-5 2,0 0,-2 5,0-12,-4 12,11-11,-12 10,5-4,1 6,-6 7,6 7,-14 9,6 12,-12 1,12 7,-6 0,7-7,0-1,0-6,7 6,-6-5,5 11,-6-10,0 4,0 0,0-5,0 11,0-11,0 12,-6-12,-2 5,0-6,2-7,6 5,0-11,0 5,0-7,0 7,0-5,0 11,0-11,0 17,0-9,0 11,6 0,-4-5,4 5,-6-6,7 6,-6-5,5 5,-6-6,0-1,0 7,0-4,0 4,0-7,7 1,-6 0,6-7,-1 5,-4-5,10 7,-10 0,4 6,-6 1,6 7,-4-6,4-2,1-7,1 1,-1 6,6 1,-11 7,4 0,-6-2,0-3,0-9,0 11,0-2,-6 13,4-8,-4-15,6-13,-7-15,6-1,-5-6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2474 11373,'-8'36,"-4"6,10 0,-4 7,6 3,0-7,0-8,0-3,0 4,0-7,0 15,0-3,0-4,0 8,-6 4,4 7,-4 12,6-13,0 0,0-13,0 3,0-2,0 5,0 5,0-4,-7-1,6 6,-6-7,7 3,0-10,-6 6,5-4,-6 13,1-7,-2 6,0-18,2 9,-1-17,6 5,-5 0,6-5,0 11,-7-5,6 13,-6-5,7 5,-6-13,4 6,-4-12,6 11,0-11,0 11,0-11,0 11,0-11,0 11,0-11,0 11,0-11,0 5,0-7,0 1,0-1,0 0,0 1,6-1,-4 1,4-1,-6 1,0-1,0 1,0-7,0-2,0-6,0 1,0-1,0-6,0 4,0-4,0 6,0-6,0 5,0-5,0 6,7 0,-6 1,6-8,-1 6,2-11,0 10,4-10,-4 4,0 1,5-6,1 5,2-6,4 0,1 0,7 0,2-12,18 2,-10-10,17-1,-11 5,5-4,-13 6,6 6,-12-5,4 5,-5 0,-1-4,1 10,-1-4,0 6,7 0,2-7,12 6,-5-5,11 6,-4-7,-1 6,-1-6,-6 7,-7 0,5 0,-11 0,11 0,-4 0,12 0,-5 0,11 0,-4 0,-1 0,6 0,-12 0,5 0,-7 0,1 7,-7-6,5 6,-4-7,5 0,7 0,2 0,6 0,-7 0,-1 0,-6 0,-7 0,5 0,-4 0,-1 0,-1 0,0 0,-5 0,17 0,-9 0,17 0,-4 0,6 0,-7 0,-1 0,0 0,-5 0,5 0,-6 0,0 0,6-7,-5 6,17-6,-8 7,3 0,-7 0,-6 0,0 0,-1 0,1 0,-7 0,5 0,-11 0,12 0,-6 0,0 0,5 0,-4 0,-1-6,5 4,-11-4,5 6,-7-6,7 4,-11-4,9 0,-17 4,4-11,-12 12,-2-5,7-1,3-1,19-6,-5 0,4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80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17957 2531 9753,'-26'-10'-153,"2"1"91,10-1 84,7 10 230,7 0-401,0 0 1,7 5 97,2 0 1,5 4-71,5-4 0,-1 0 145,5-5 1,1 0 16,5 0 0,-1 0 101,0 0 1,1 0-11,-1 0 1,-4 0 74,0 0 0,4 1-78,5 4 1,7-4 37,-2 4 1,9-3-26,5-2 0,4 4-27,0 1 1,1 0-201,0-5 0,0 5 108,0-1 0,0 6-5,0-5 1,11-1-12,3-4 0,3 5 64,-3 0 0,-6 1-31,-4-1 1,-2-3 44,-2 2 0,6-1-31,3 2 1,2-2 174,-2 7 1,9-7-348,-4 2 1,-3-2 256,-7 2 0,4-4-129,1 4 0,10-4-9,5-1 0,-40 0 1,0 0-16,40 0 1,-1 0 93,-9 0 1,10 0-150,-5 0 1,-36-2 0,2 0 57,0-1 0,1 1 0,-2-1 0,0 1 22,35 2 1,-35-2 0,-1 0 68,31-3 0,5 0 143,-1 5 1,0 0-134,5 0 1,-6 0 24,2 0 0,-8 0-21,-1 0 0,-1 5 4,5 0 1,2 4-144,2-4 0,3 4 95,-38-6 1,0-1-1,38 7-201,-7-4 1,3 0-179,7-5 1,-41 2-1,2 1 268,5-1 0,1 0 0,-5 1 1,1-1 28,-2-2 0,1 0 0,36 0-15,-8 0 1,8 0 108,-37 0 0,1 0 0,0 0 0,0 0-187,2 0 0,0 0 1,-2 0-1,-1 0 232,38 0 0,-38 0 1,0 0-39,39 0 0,-40 0 0,2 0 23,-1 0 0,1 0 0,2 0 0,0 0-80,0 0 0,0 0 0,-1 0 1,0 0 5,37 0 1,-37 0 0,0 0-20,-1 0 0,0 0 0,6 0 0,1 0 39,0 0 0,0 0 0,-2 0 1,0 0-47,-3 0 0,0 0 0,-1 0 0,1-1 32,-1-2 0,2 1 0,2 1 0,2 0 44,2-1 1,0-1-1,0 0 1,-1 0-46,-4 1 0,0-1 0,2 0 0,-1 0 84,-3 0 0,0 1 0,5 2 0,1-1-203,-1-1 0,-1-1 0,2 0 0,-1 0 147,-2 0 0,-1 1 0,-1-1 0,0 1-18,-3 2 1,-1 0-1,4 0 1,0 0 5,1 0 1,1 0 0,-3 0 0,0 0-35,-2 0 0,-1 0 0,35 0 69,-10 0 0,1 0-133,-7 0 1,1 0 113,-5 0 1,-7 0 201,-2 0 1,-7 2-300,-8 3 0,-1-4 262,-13 4 1,-1 1-530,-3-1 355,-7 0 0,-2-4-1918,-6 4 1577,0-3 1,-2 9 294,-2-7 0,-4 14 0,-7-2 0</inkml:trace>
  <inkml:trace contextRef="#ctx0" brushRef="#br0">29019 1578 8104,'-8'-17'-97,"3"2"29,4 11 154,7-3 0,3 9 26,10 3 0,2 3-30,3 6 0,2 0 14,-2 0 0,8 5-150,1 0 20,-6 6 0,-4-9 87,-8 3 1,1 2 6,-12-2 0,1 0-7,-5-5 1,-3 0 18,-7 0 0,-1 0-12,-12 1 1,-1-1-199,-5 0 0,1 0 46,0 1 0,5-1 665,5 0 1,2 0-222,2 0 0,6-4-334,3-1 0,3 1-278,2 4 0,8-1-490,6-4 1,7-1 400,7-3 1,6-5 348,-1 0 0,6-6 0,-2-9 0</inkml:trace>
  <inkml:trace contextRef="#ctx0" brushRef="#br0">29573 1720 8104,'7'-8'-796,"-6"4"597,4 8 0,-3-1 657,-2 7 1,0 6-24,0 7 1,-2 0-232,-3 0 1,4-1-79,-4 2 0,-1 1-115,1-6 1,0 0 16,5-5 0,2-4 84,2-1 1,1-5-127,9 0 1,-1-10-19,11-8 1,-5-2-130,4-8 0,-5 1 52,1-6 1,-3 2-157,-2 4 0,-6 0 69,-4 5 131,-2 2 1,-4-3 62,-2 9 0,-6-1-66,-9 6 1,2 1 141,-7 4 0,-1 6-114,-8 4 0,1 2-70,-6 2 0,8-4-17,2-1 1,6-4-465,7 5 390,7-7 0,4 3 201,8-6 0,11-13 0,7-2 0</inkml:trace>
  <inkml:trace contextRef="#ctx0" brushRef="#br0">30000 1351 8121,'13'6'0,"-4"3"0,2 10 35,-6 5 0,1 8 214,-1 1 1,-4 11 37,4-1 1,-3 2-75,-2-2 1,0 4-1,0 1 0,-5-1-105,0-4 0,1-2-195,4-3 0,0 0-897,0-10 644,0 4-241,0-16 0,0-5 581,0-16 0,6-16 0,2-15 0</inkml:trace>
  <inkml:trace contextRef="#ctx0" brushRef="#br0">30384 1493 8121,'28'1'0,"1"4"0,5-3-145,4 2 1,3-4 99,2-4 0,-7 2 468,-2-3 1,-6 5-93,-4 5 1,-5 3-147,-10 6 1,-4 8-41,-10 7 0,-6 5-28,-13 9 1,-6 8-85,-12 6 1,19-24 0,1 3-298,-2 3 0,1 3 1,1 3-1,0 1-395,-2 3 1,0 2 353,5 1 0,1 2 1,-1 2-1,3 1 0,2 0 1,-1 0-1</inkml:trace>
  <inkml:trace contextRef="#ctx0" brushRef="#br1">1010 8700 8556,'-14'0'160,"4"-4"1,1-1-958,6 0 425,-10 5 0,11-1 728,-2-4 0,4 2-109,4-7 1,3 1 0,2-5 1,9-7-136,-4-3 0,3-2-108,-3-3 1,5-4 19,0 0 0,0 6-185,-5 8 0,1 3-75,-1 2 1,-5 6-261,1 3 1,-7 12-517,2 7 1011,-4 6 0,-7 15 0,-2 1 0</inkml:trace>
  <inkml:trace contextRef="#ctx0" brushRef="#br1">996 9013 8556,'-8'29'-84,"1"-6"85,7 1 0,2-11 205,3 1 1,4-8 93,10 4 0,3-7-165,7 2 1,-1-12 115,1-7 0,4-6-530,0-9 1,2 1 1,-2-1 1,-5-4-163,1 0 0,-4 1 171,-11 9 0,2 0-516,-11 5 784,0 2 0,-18-5 0,-3 7 0</inkml:trace>
  <inkml:trace contextRef="#ctx0" brushRef="#br1">1081 8800 8556,'-8'8'-1448,"-3"0"1431,6-4 1,1 0 443,4 5 0,0 5-139,0 5 0,4 8 101,1 2 0,6 4-145,-1 5 1,2 3-11,2-3 0,-4 7-97,-1 3 57,1-1 0,-1-6-109,1-3 1,-2-8 124,1-6 1,4-11-157,-4 1 1,4-9 66,1-1 1,5-8-308,0-6 1,2-14 84,-2-4 0,-4-5-533,4 0 0,-3-2 29,-2-3 0,1-2-227,-1 7 1,-5 0-25,1 5 856,-7-1 0,3-6 0,-6-1 0</inkml:trace>
  <inkml:trace contextRef="#ctx0" brushRef="#br1">1365 8743 8556,'7'-8'-182,"-4"2"282,6 6 0,-1 1 149,2 4 0,2 8 33,-2 6 1,2 6-145,3-1 1,-1 7 178,0 3 1,-4-1-303,-1-5 1,-4-1 83,4-3 0,-4 1-81,4-6 1,-4-2-706,5-7 541,-7-4 1,5-12-186,-4-4 0,-2-9 147,3-4 0,-4-11-222,-1-3 0,0-9 134,0-2 1,0 1 6,0 4 0,0 1 181,0-1 1,-4 8 7,-1 7 0,0 6 216,5 8 658,-6-1 325,4 7-795,9 21 1,2 11 117,10 18 1,-3-4-109,-2 0 0,-4-1-380,-1 0 0,0-2 27,6-6 0,-3-7-174,-2-3 0,2-8-560,-2-2 1,3-7 386,1-2 0,-5-7-325,1-7 0,-6-6 687,6-4 0,-7-9 0,3-3 0</inkml:trace>
  <inkml:trace contextRef="#ctx0" brushRef="#br1">1749 8416 9786,'-8'29'636,"2"1"-364,6 3 0,0-2 0,0 7 0,0 3-242,0 2 1,0-4 102,0-10 0,5-2-644,-1-4 1,8-4 316,-3-9 0,8-4-554,2-6 1,0-6 361,-4-4 1,3-10-64,1-9 0,0-1-1,-4-8 0,-3 2 450,-2-2 0,2-3 0,-4 5 0</inkml:trace>
  <inkml:trace contextRef="#ctx0" brushRef="#br1">1920 8359 8473,'-8'0'-367,"2"8"1122,6 6 1,0 2-285,0 8 1,0 1-116,0 8 1,0-3-243,0 3 0,1-7 106,4-3 1,-2-5-174,7 1 0,-1-10 123,5-4 0,0-3-452,1-2 0,-3-8-173,-2-7 1,1 0 288,-6-9 1,4-1-237,-4-8 0,0 3 104,-5-4 1,-2 9 69,-3 1 1,-3 2 84,-6-1 0,5 4 94,-1 9 1,1 4-214,-6 6 28,1 0 0,2 6 11,2 4 0,4 7-469,6 2 692,6 0 0,2-5 0,6 0 0</inkml:trace>
  <inkml:trace contextRef="#ctx0" brushRef="#br1">2289 8231 8473,'-6'-8'0,"3"2"-99,-6 6 228,-1 0 0,-4 8 77,0 6 0,1 0-25,4 5 1,-4 3-158,3 2 1,4-2 171,1 2 0,4-7-5,1 2 1,0-3-244,0-2 0,1-1 133,4-4 1,3-2-256,6-7 0,-4 0 47,-1 0 0,1-8-47,4-6 1,-2-2 80,-2-8 0,1 0-90,-6-4 1,4-5 86,-4 0 1,0-5-24,-5 5 1,0-7-47,0 2 1,0-8 98,0-1 1,0 0-5,0 4 1,0 0-8,0 1 0,0-1 243,0 0 1,-2 7-14,-3 3 0,4 9 142,-4 5 0,3 8-140,2 2 0,-4 7 66,-1 2 1,0 8-166,5 11 0,0 8 92,0 6 1,0 5-103,0-5 0,0 11 66,0-1 0,5 3-131,0-4 1,6-1 43,-2-3 1,-1-4-23,2-11 0,-2-2-148,1-7 1,4-6 103,-4-3 0,-1-4-73,2-1 0,-1-8 114,5-6 1,0-6-177,1-9 0,-6 1 76,1-1 1,-2-4-146,1 0 1,-3 0 106,-6 4 1,0 1 60,0-1 0,0 6 48,0-1 1,-1 7 13,-4-2 1,2 3 69,-7 2 1,2 4-196,-1 1 366,-4 6 0,7 4-64,-3 13 0,-3 9 64,8 10 1,-1 3 122,5 7 1,0 6 100,0 3 0,5 1-224,-1 0 0,9-6-63,1-9 1,2-3-663,8-7 0,0-11 300,4-2 1,-1-11-147,-3 1 0,2-14 141,-2-6 0,-2-10-32,2-3 0,-7-5-63,2-5 0,-5-8-100,-4 3 1,1 2-65,-6 3 1,-1 2 174,-4-2 0,-1 3 317,-4 7 1,2 6-118,-6 3 1,4 5 884,-5 4-605,7 4 104,-3 6 0,7 12 135,4 7 1,3 3 336,6 7 1,0-4-33,1 8 0,0 2-197,4-2 0,-3 5-404,3-5 0,-3 5 90,-2-5 0,-4-1-87,-1-8 0,-6-4 363,2-6-254,3 1-52,-6-1 1,-1-8 234,-6-6 1,-4-6-493,4-8 1,-4-13 94,4-6 0,0-8-57,5-7 1,0 2-293,0-6 0,7 5-22,2-5 1,8 6 196,2-1 1,2 10-966,-2 9 0,-2 2 159,7 12 947,-7-3 0,10 15 0,-5-4 0</inkml:trace>
  <inkml:trace contextRef="#ctx0" brushRef="#br1">10934 7137 9500,'5'20'1205,"-1"4"1,7 9-913,-1 5-44,3 9 0,1 4-178,0 6-49,0 0 1,2-7-349,3-2 0,-2-11 112,7-3 1,-7-6-420,2-4 1,-3-5-32,-2-10 42,-6-2 223,5-7 1,-12-2-710,4-3 637,-10-9 1,-4-3 439,-10-7 1,-3-6-1,-7-6 1</inkml:trace>
  <inkml:trace contextRef="#ctx0" brushRef="#br1">10905 7108 8469,'0'-22'-283,"7"2"-71,2 5 0,5 1 603,5 0 0,4 6 590,5 3 0,7 4-484,3 1 0,3 6-88,1 3 1,-1 4-133,-3 1 1,-4 7 145,-11 3 0,3 2-82,-8 3 1,0-1-17,-9 1 0,-2 1 3,-7 3 1,0 3-90,0 7 0,-8 6 85,-6 3 1,-7 3-220,-7 2 1,-1-6 126,1-4 1,1-4-161,3-5 1,4-5 119,5-10 1,3-2-1786,2-7 84,-2 0 552,10-6 1,-4-9-277,6-13 1375,6-7 0,2-14 0,6-1 0</inkml:trace>
  <inkml:trace contextRef="#ctx0" brushRef="#br1">11332 7549 8410,'24'-5'6,"-1"0"1,-5 1 238,1 4 1,1-5 226,-1 0 1,5-11-84,-5 2 1,5-8-122,-5 3 0,4-6-3,-4 1 0,0-3-259,-5-1 1,1-1 136,-1 1 0,-5 4-416,1 1 1,-7 4-160,2-5 104,-10 7 0,-3-2 48,-6 9 1,-5 4 77,0 6 0,0 1 224,5 4 1,-1 9-109,1 10 1,0 3 594,0 1 0,6 7-101,3 3 1,-1 5 56,1 4 1,0-7-298,5 2 1,7-10-286,2-4 1,5-6-166,5-7 1,3-8 187,7-2 0,-1-5-630,1-5 1,6-10 280,2-14 0,3-1-427,-2-8 0,-3 2 287,-7-2 1,-1-3 582,-3 3-106,2 3 1,-10 1 0,5 5 0</inkml:trace>
  <inkml:trace contextRef="#ctx0" brushRef="#br1">12000 7108 8338,'-1'-9'-4,"-4"-1"0,2 7 349,-7-2 0,6-1-25,-6 1 1,2 2 153,-1 8 0,-4 3-122,4 6 1,-4 8-129,-1 7 0,-1 5-39,1 9 1,2-5 90,2 0 0,-1-5-434,6 5 0,7-11 182,7 1 0,6-9-943,4 0 0,-2-9 227,7-6 1,-2-5-83,1-9 0,3-1 326,-7-13 1,4 1 82,-4-6 1,0 1 364,-4-1 0,-1 1 0,0-7 0,0-1 0</inkml:trace>
  <inkml:trace contextRef="#ctx0" brushRef="#br1">12128 7051 8330,'-1'-8'-426,"-4"4"721,3 2 1,-9 13 452,6 3 1,-4 10-209,4 0 0,-4 7-198,4 3 0,-1 3-83,1-3 1,3-6-221,-2-4 0,4-7 228,4 2-656,4-3 1,7-8 208,-1-3 1,0-5-35,0-5 1,0-8-228,1-6 1,-1-6 171,0 1 1,-6-3-75,-3-1 0,-4 0 108,-1-1 0,0 2 283,0 4 1,-1-3-42,-4 7 1,2 0-52,-7 5 36,1 0 0,-5 6 158,-1 3 1,6 7-224,-1 7 0,7 2 63,-1 13 1,2-5-415,2 5 0,0-7 130,0 2 0,6-3 294,4-2 0,9-6 0,3-2 0</inkml:trace>
  <inkml:trace contextRef="#ctx0" brushRef="#br1">12498 7037 8330,'0'-14'0,"0"0"-222,0-1 0,-6 6 304,-4 0 1,-3 5 478,-1 0 1,-5 4-451,0 4 1,-6 4 49,1 6 1,4 5 206,1 0 0,3 7-134,2-3 1,6 4-61,3 2 1,4-6-5,1 1 1,6-8 36,3-2 1,6-4-349,4-6 0,-2-4-409,7 0 1,-1-8 213,6-11 1,-2-3 132,-4-6 1,3-2-126,-7-3 1,-1-4 39,-3-5 0,-1-6 58,0 1 0,-1-7 92,-4 2 1,2 3-33,-6 2 0,0-2 83,-5 1 1,0 6 181,0 4 0,0 1 119,0 0 1,0 8-96,0 10 0,-5 8 159,0 2 1,-4 7-69,4 2 1,-6 10 189,2 13 0,1 4-94,-2 16 0,2-4-136,-1 9 1,-2 1-16,6-2 0,0 5-75,5-5 0,5 4-218,0-8 0,11-5-13,-2-15 130,9-2 1,-5-13-99,6-4 0,-1-4 30,6-4 0,-1-10-69,1-10 0,-1-8-49,0-1 177,1-6 1,2 4-32,-2-3 0,2-3-1,-7 3 1,1-2 27,-1 3-1,-3-5 0,-9 12 30,-2-3 0,-4 0-7,-6 5 0,0-2 2,0 11 0,-11 0 10,-3 5 0,-5 6 455,0 3-271,3 10 1,-11 6-44,4 12 374,-4 7-284,5 13 0,-4 1 63,7 4 1,5-4-138,5 3 0,6-2 101,-2-3 1,5-4 7,5 0-194,2-6 1,12-4-219,0-9 1,7-5-477,-3-4 469,4-4 0,3-6-39,3 0-468,-3-13-91,11-2 512,-11-14 1,5-4-138,-6 0 0,-7-2-68,-3 2 1,-5 1-145,-5-6 1,-2 8 54,-7 2 1,0-1 532,0 6 0,0-4 0,-7 5 0,0 1 0</inkml:trace>
  <inkml:trace contextRef="#ctx0" brushRef="#br1">13152 6355 8258,'0'-8'-353,"0"2"-29,0 6 1,1 1 444,4 4 1,1 3 428,4 6 1,3 0-314,-4 0-54,4 1 0,-4-1 7,1 0 0,-2 0 30,1 0-113,4 7 0,-12-5-75,4 3 1,-3 3 88,-2 2 1,0 2-16,0 3 1,0 1-40,0 3 1,-5-3 4,0 3 1,-1-4 67,1-6 15,3-8 85,-4-3 1,8-18-5,2-4-134,4-15 1,7-13 28,-1-9 0,6 1-81,4-6 1,8 0-280,1-5 1,8 6 251,2 4 0,1 0-78,8 4 1,-6 3-176,1 12 157,-3 6 0,-7 8-1222,-4 9 1353,-9 3 0,2 6 0,-2 5 0,3 7 0</inkml:trace>
  <inkml:trace contextRef="#ctx0" brushRef="#br1">1195 14501 8575,'-8'-14'-2071,"-5"-1"2158,12 1 0,-10 5 1146,6-1-580,0 7-193,5-10-175,0 12-230,0-6 1,0 9 114,0 3 0,0-2 15,0 6 1,0-4-62,0 5 0,0 1-13,0 8 1,0 3 6,0 6 0,5 2-30,0 3 1,-1 5-92,-4 10 141,0-4-13,0 11 0,5-4 27,0 6 0,1 4-283,-1 1 0,-2 6 229,6-2 1,-5-3-49,0-1 0,-2-5-155,-2-5 0,2-10 143,2-8 0,-2-6-274,3-4-289,-4-4 257,-1-5-305,0-8 446,0 0 0,0-9-340,0-3 1,-1-9-331,-4-9 0,3-6 797,-2-4 0,-4-3 0,0-7 0</inkml:trace>
  <inkml:trace contextRef="#ctx0" brushRef="#br1">1181 14344 8575,'-10'0'32,"1"0"331,5 0 248,-2-6 407,6 4-731,0-4-27,0 6 1,6 0 22,4 0-61,-4 0 0,7 0-95,-4 0-69,4 0 1,1 0 107,0 0 1,1 0-35,-1 0 1,5-1-19,0-4 0,4 3 33,-4-2 0,7 2-112,-3 2 132,4 0-61,2-6 0,-1 4 61,1-3 22,-1 4-155,0 1 1,1 0 30,-1 0 0,-6 0 6,-3 0 1,2 1-170,-2 4 1,5-3 134,-6 2 0,1 3-154,-4-3 1,4 3 75,0-3 1,1-2 2,-1 3 1,2-4-22,2-1 42,4 0 62,-5 0 1,7 0 24,-1 0 0,5 0 7,0 0 0,1 0 14,-6 0 1,5-4 8,0-1 1,1-6 19,-6 1 1,5 2-24,0-1 1,1 1 11,-6-1 1,2-2-21,3 6 21,-3-6-115,11 9 1,-9-4 12,6 6 0,-7 0-2,3 0 1,-1 0-14,-5 0 0,4 5 3,-9-1 1,3 1-12,-3-5 0,3 5 15,-7 0 1,6-1-12,-1-4 0,-4 0 17,-1 0 0,-3-6-13,4 4 1,-4-4 0,3 6 1,2-5-12,-2 1 1,0-1-5,-5 5 0,2 0-65,3 0 34,-4 0 1,6 0 11,-7 0 1,0 0-11,1 0 0,-6 0-76,1 0 91,-7 0-9,9 6 0,-8-4-15,5 2 1,-4-2-45,4-2 7,-6 0 54,4 0 16,-7 0 0,1 2 24,4 2 16,-3-2 92,4 4-115,-6-6-11,0 7-145,0-6 156,6 6-97,-4-7 1,4 1-133,-6 4 132,6-4-41,-4 6 199,11-7-121,-12 6 21,12-4 1,-11 6 220,2-4-221,-2-2 126,-2 10 104,0-4 1,0 7-120,0-1 1,0 0-2,0 0 1,0 2 17,0 3 0,0-2 14,0 7 1,0 1-92,0 8 0,0 4-4,0 5 0,0 1-149,0 0 172,0 6-159,0 1 1,-5 2-261,0 1 1,1-3 178,4 2 1,0 4-85,0-4 0,0 1-149,0-1 1,0-4-337,0-10 0,0-3-1024,0-7 1811,0-6 0,0-1 0,0-7 0</inkml:trace>
  <inkml:trace contextRef="#ctx0" brushRef="#br1">1294 15595 8575,'-14'0'24,"6"7"0,0-6 379,3 4 159,4-3-278,-5-2-119,12 0 0,-3 0 88,7 0 1,4 0 24,5 0 0,11 0-18,-2 0 1,5 0-13,1 0 0,-3 0-109,7 0 0,-2 0-46,2 0-196,3 0 289,-11 0 0,10 0-165,-7 0 185,0 0-104,2-7 0,0 6 29,3-4 0,3 3 17,-3 2 1,9 0 28,5 0 0,-3-4-89,-1-1 1,-9 0-4,-1 5 1,-5 0-60,5 0 113,-6 0-16,2 0 1,-5 2-180,-1 3 167,1-4 9,-1 5 1,1-6 139,-1 0-181,7 0 54,-5 0 0,5 0 138,-7 0 1,-1-1-63,-4-4 1,3 4 9,-7-4 0,0 3-29,-5 2 1,0 0 37,0 0 0,1 0-151,-1 0 114,0 0-133,0 0 0,0 0-96,1 0 1,4-5 84,0 1 1,0-1-202,-5 5 1,0 0 191,0 0 0,0 0-167,1 0 1,-1 0 44,0 0 71,0 0 21,0 0 1,1 0-122,-1 0 95,0 0 56,0 0 0,1 2-1,-1 2 1,0-2-27,0 3 0,2-4 7,3-1 0,-3 0-8,3 0 1,-3 0 13,-2 0 104,0 0-103,0-6 14,-6 4 95,5-4 0,-10 6 49,6 0 263,-5 0-174,2 0 51,-6-6 1,0 3-200,0-7-61,0 7 1,-2-10-983,-2 4 431,2-4 311,-4 5 1,6-4-2480,0 2 1224,0-3 1432,0-1 0,0-6 0,0-2 0</inkml:trace>
  <inkml:trace contextRef="#ctx0" brushRef="#br1">6000 12411 7816,'-8'-6'572,"2"2"-286,6-5-26,0 6-44,0-3-14,0-1-91,0 6 1,-5-7 90,1 3 47,-1 3-188,-1-4 1,2 6 76,-5 0 0,4 0-20,-4 0 0,-1-5-3,-4 1 1,0-1 18,0 5 1,-1 0 31,1 0 0,0 0 19,0 0 0,-1 0-89,1 0 0,-2 0 35,-2 0 0,0 0-125,-6 0 0,5 0 79,-4 0 1,4 0-116,-5 0 1,5-2 102,-5-2 1,2 2-12,-1-3 0,1 2-39,3-2 1,3 2 6,-3-6 1,-2 4-91,2-5 0,0 6 107,5-6 1,-5 6-38,0-6 0,0 5 31,5-4 1,-2 6 49,-3-2 1,4-1-24,-4 1 0,3 0 4,2 5 0,-1 0-41,1 0 1,-5 0 8,0 0 0,0 0-54,5 0 1,-5 0 63,0 0 1,-5 5-100,5 0 1,-4-1 82,4-4 0,-5 0-58,5 0 1,-1 0 16,1 0 1,3 0 0,-3 0 1,3 0-2,2 0 1,0 0 1,-1 0 1,1 0 16,0 0 1,-2 0-8,-3 0 0,3 0-12,-2 0 1,2 5 11,2 0 1,-5 0-1,0-5 0,0 0-7,4 0 1,-4 0-1,1 0 0,-6 0-26,5 0 0,-6 0-5,1 0 0,2 0-76,-2 0 0,0-2 92,-4-3 1,4 4-64,1-4 0,0 3 47,0 2 0,1 0-9,3 0 1,3 2 17,-3 3 0,2 3-3,-2 6 1,3-5 32,-3 1 1,3-2 3,2 1 1,-2 2 112,-3-6 1,3 1-131,-3-1 0,3-3 62,2 2 1,0-2-43,0-2 1,0 0 0,-1 0 0,1 0-9,0 0 0,0 1-2,0 4 0,-2-3-37,-3 2 0,3 3 21,-3-2 0,2 7-70,-2 2 0,1 1 73,-5 4 0,4 1 0,-5-1 0,7 2-2,-2-2 0,3-2 47,2 7 1,-1-7 3,1 2 0,5-3-2,-1-2 1,2 0-2,-1 0 0,1 1-13,3-1 1,4 2 45,-4 3 0,3-4-48,2 4 0,0-1 56,0 1 0,0-2-46,0 7 0,0-5-48,0 4 1,0-4 61,0 5 1,7-5-6,2 5 1,2-2 110,-1 1 1,7 0-112,-3-4 0,4-4 35,-4 4 0,6-3-31,4-2 1,-2 1 83,2-1 0,4 0-81,5 0 1,2 0 3,-2 1 1,-3-1-23,4 0 1,0 0-19,0 0 1,-1 1-84,-5-1 0,2-1 113,3-4 1,-1 2-62,6-6 1,0 0 35,4-5 1,6 4-65,-1 1 0,7 0 49,-2-5 1,2-5 142,-2 0 0,-3-4-38,-6 4 0,-6-4 52,1 4 0,0-6-26,5 1 1,6-2-56,3-3 0,5 1-4,4 0 1,-2 0-128,3 0 1,-9-2 71,-1-3 1,-9 3 132,4-3 1,-5-1-6,5 1 1,3-7 1,3 3 0,0 1 6,-1-2 0,2 0-140,-6-4 1,-3-1 105,-7 1 0,-8-1-200,-6 1 0,-7 0 112,2-1 1,-8 1-233,-1-1 0,-7-4 81,2 0 1,-4 0-193,-1 4 0,-8-5-160,-6-4 1,-6-2-139,-9 2 0,-6-3-109,-2 3 0,-11-1 241,-4 1 1,-8 3-620,-2 7 0,2 7 101,8 7 995,-3 6 0,9 3 0,-3 4 0,5 7 0,4 8 0</inkml:trace>
  <inkml:trace contextRef="#ctx0" brushRef="#br1">3612 12724 8208,'-7'-8'-331,"4"1"-31,-6 7 0,4-4 1002,-4-1-11,-1 0-441,-4 5 0,0-1-7,-1-4 1,-4 3 22,1-2 0,-6-3-32,5 3 1,-6-1 74,1 5 0,-9-5-94,-5 0 0,-5 1 12,-4 4 0,3 0-31,-4 0 0,4 4-147,1 1 1,-1 6-19,-3-1 1,1-2 114,-6 1 0,4-1-70,-4 1 0,0-2 97,-5-7 1,2 4 150,3 1 0,7 0-159,8-5 1,5-2 4,-1-2 1,4 2-38,6-3 1,-4-1-131,3 1 0,-1-1-97,1 1 1,4 4-8,5-4-205,8-3 36,-6 6-730,11-4 0,-2 6 209,8 0 0,-1 0 141,7 0 0,-5 0 712,4 0 0,-6 0 0,10 6 0,-5 2 0</inkml:trace>
  <inkml:trace contextRef="#ctx0" brushRef="#br1">2218 12724 8297,'-14'1'-65,"0"4"0,0-3 268,0 2 271,6-2-218,-5-2 1,11 1-87,-2 4 99,2 3 1,8 6-228,4 1 1,-1 4 103,6-1 0,-4 1-185,8-4 0,-4-1-115,0 0 0,4 0-397,0 1-35,-1-1 0,-3 0 304,-1 0 0,-6-4-418,-3-1 191,-4-6 509,-1 4 0,0-7 0,0 0 0</inkml:trace>
  <inkml:trace contextRef="#ctx0" brushRef="#br1">2233 12724 8297,'0'-15'0,"6"0"0,3-4 0,4-3 195,1-7 1,7-1-144,3-3 1,-2 3-273,1-3 0,1 3 220,4 1 0,1 7 0,-1 2 0</inkml:trace>
  <inkml:trace contextRef="#ctx0" brushRef="#br1">285 12553 8690,'-14'-14'488,"6"6"141,1 2-384,7 6-87,0 0 0,2 6-192,3 3 1,-4 10 127,4 5 0,1 9-247,-1 5 1,0 0 109,-5 5 0,-5-5 34,0 4 1,-1-2 125,1-12 1,2 2-216,-6-11 1,4-5-344,-5-4 377,1-7 0,-1 2-177,1-10 0,6-8 149,-2-6 0,7-7-104,7-3 1,1-1 147,9-8 1,1 8-27,-1 2 1,6 1 36,-1 8 0,-3 2 1,-2 7 0,1-1-23,-1 6 145,0 1 0,-6 10 66,-4 3 1,-3 10-100,-6 5 1,0 4-7,0 6 0,-1-3-17,-4 7 0,-3-2-126,-6 2 1,0 2 133,0-7 1,-1-1-273,1-9 0,1-2 1,4-7 1,-4-6-37,4-3 1,1-4 2,-2-1 0,7-6 140,-1-3 0,2-10 39,2-5 1,6 2-14,4-2 0,1 0 160,-2-4 1,4 6-62,-4 3 1,4 3 267,1 2 57,1 6 13,-1 2 1,-2 7-25,-2 4 0,-4 3-148,-6 6 0,0 7 161,0 2 0,0-1-103,0 2 1,0-2-228,0 2 0,0 1 115,0-6 1,-1 0-443,-4-5 1,3-4-327,-2-1 175,2-6 1,2 2 136,0-10 0,0 2 119,0-6 0,2-2 229,2-8 1,-1 3 1,7-3 0,-5 3 0,4 2 0,-4 0-4,4 0 1,-4-1 78,5 1 1,-6 5 164,6-1 1,-5 2 107,4-1 0,-4-2 262,4 6-226,-6 0-218,10 5 1,-7 7-23,4 2 0,-4 4-130,-6 1 1,0 5 120,0 0 0,0 6-200,0-1 1,0 4 63,0 5 1,-6-3 32,-4 4 0,-2-4-84,-3-2 0,6 5 103,0 0 0,-1 5-259,-4-5 0,0 1 67,-1-6 1,1-7-350,0-7 1,4-2 185,1-7 1,1-2 290,-1-7 1,-4-4-1,5-6 1</inkml:trace>
  <inkml:trace contextRef="#ctx0" brushRef="#br1">470 13250 8690,'9'0'-8,"1"0"1,-6 0 215,6 0 1,-1 0-117,5 0 0,-4-5 168,-1 0 0,1-1-1385,4 1 719,0-3 411,1-6 0,-1-6 0,0-3 0</inkml:trace>
  <inkml:trace contextRef="#ctx0" brushRef="#br1">512 12582 8867,'10'0'468,"-1"0"1,-4 0 4,4 0-391,1 0 1,3 1-242,-4 4 0,-1-2-699,-3 6 623,-4 1 1,6 4-460,-7 0 1,0 1 317,0-1 0,0 2 115,0 3 0,0-4 273,0 4 0,0-3 13,0-2 8,-7 1 13,6-1 27,-6-6 222,7 4 628,7-10-326,1-2-436,6-8 147,0-6-294,0 0 129,0 6 0,-6 3-309,-3 10 0,-3 3-70,-2 6 0,0 2 179,0 3 1,-7 3 9,-2 6 1,1-4 41,-2-1 0,6-5 105,-6 1 1,7-3-99,-2-2 355,-3-6-290,7-2 50,7-19 0,5-2-70,13-14 0,0-4 1,4 0 1,2-7-122,3 2 0,-3-1 117,3 1 1,2-3-171,-2 3 1,-1 8 79,-8 2 1,-4 9-964,-6 0 354,-6 3 654,-1 8 1,-14 2-1,-1 6 1</inkml:trace>
  <inkml:trace contextRef="#ctx0" brushRef="#br1">669 12582 7823,'14'0'-382,"0"0"1,0 4 325,1 1 1,-1 11 678,0-2 1,0 10-195,0-1 0,-4 6-311,-1 4 1,-5 3-78,0 7 1,3 0-193,-3-1 0,1-5-16,-5-4 1,0-3-280,0-2 0,0-6-356,0-3 809,0-3 1,-6-2-1,-2 1 1</inkml:trace>
  <inkml:trace contextRef="#ctx0" brushRef="#br1">839 12951 8690,'16'-1'10,"3"-4"1,-2 3-54,7-2 0,-2 2 258,2 2 0,1 0-350,-6 0 0,0 0-215,-5 0 0,1-2-858,-1-2 1213,-6 2 0,4-17 1,-4 3-1</inkml:trace>
  <inkml:trace contextRef="#ctx0" brushRef="#br1">740 12226 8690,'1'-13'66,"4"4"0,-2-2 293,7 6 1,-1-4-82,5 4 1,1 0-8,-1 5 1,0 7-489,0 2 1,-4 5 211,-1 5 1,-6 2-392,2 2 0,-3 3 289,-2-7 1,0 4-261,0-4 0,0 5 123,0-5 1,0 0-267,0-5 58,0 0 136,0 1 439,0-1-328,0-6 385,6-2-237,2-6 214,6 0 0,0 0 49,1 0-50,-1 0 0,0 2-28,0 2 0,0-1 168,1 7 1,-1-5 84,0 4 1,-1 2-175,-4 8 1,4-1-5,-4 5 1,-1-4-3,2 5 1,-6-7-167,6 2 0,-7 2 11,2-2 1,-4-5-378,-1-5 30,0-5-400,0 2 72,0-6 0,0-8 241,0-6 1,-6-2-2,-3-8 1,-4-4 387,-1-5-1,0-7 1,-7-2-1,-1-9 1</inkml:trace>
  <inkml:trace contextRef="#ctx0" brushRef="#br1">910 12098 8690,'5'-22'-484,"0"3"0,6 5 929,-2 4 0,-1 4-92,2 6 1,-2 2-203,1 2 1,2 4-81,-6 7 0,4 0-196,-4 4 0,0 3-71,-5 7 1,0-1 145,0 1 0,0-1-222,0 1 0,0-3 108,0-2 1,0-3 13,0-7 15,-6-6 189,4 4 1,-3-12-35,10 0 1,3-6 179,6-8 0,-4-5 4,-1 0 0,1-8-116,4-1 0,0-1-75,0-4 0,-1 5 56,-4 4 1,2 3-236,-6 7 164,0 0 0,-5 8-221,0 6 0,0 8-40,0 10 1,-2 6 111,-2 9 1,-3 2 81,-2 3 1,-2 2-12,6-7 0,-5-6 60,6-9 1,-3-3-134,3-6-57,2 4 0,-4-18 140,6 0 0,0-12-113,0-7 0,0-3 181,0-1 0,1 0 0,4-1 1,-3 7-96,2 3 1,0 5 93,0 4 171,-2 4 0,9 12-80,-6 4 1,1 9 628,-1 4 1,-2 9-287,6 1 1,-4 7 417,5-2 0,-3-2-252,3 2 0,3-7-102,-4 3 0,-1-9-457,1-1 0,-4-9 127,5 0 1,-6-3-105,6-7 0,-7-2 122,2-8 1,1-9-477,-1-9 0,4-6 171,-4-4 1,0-3-669,-5-7 0,5 5 123,-1 0 1,1 5-149,-5-5 1,0 11 296,0-1 1,0 9 519,0 0 0,-13 3 1,-2 2-1</inkml:trace>
  <inkml:trace contextRef="#ctx0" brushRef="#br1">1095 12525 8690,'-9'0'-73,"-1"0"159,7-7 1,-3 3 301,6-11-151,0 4 0,6-11-186,4 3 1,2 2-29,2-7 0,1-1-438,-1-8 0,5 1 176,0-6 247,0 7 0,1-10 0,2 4 1</inkml:trace>
  <inkml:trace contextRef="#ctx0" brushRef="#br1">1152 11544 8690,'0'-10'98,"0"1"-289,0-1 1,0 1 507,0-1 375,0 7 0,2-3-665,2 6 0,0 6 17,5 4 1,-6-2-313,2 1 1,1 5 153,-1 5 0,0 5-52,-5-5 1,0 6 83,0-1 0,0 1-906,0-1 631,0 3 0,-5-12-382,0 4 564,-6-9 248,10-4 1,-6-7 67,7-4 0,0 2-66,0-7 1,0 1 66,0-5 0,7 4-61,2 1 1,4-1 152,1-4 0,0 0-102,0-1 0,-1 1-49,-4 0 0,3 5-18,-8-1 29,7 7-141,-9-3 94,4 6 0,-6 6-101,0 3 1,-6 10 78,-4 5 0,-2 4-181,-2 6 1,-1-4 121,1 3 1,5-3-10,-1-2 0,7-6 37,-2-3-9,-3-3 21,7-8 0,-4-2-34,10-6 1,-2-1 137,6-4 1,1-4-68,4-10 1,5 3 130,0-3 1,0-2-157,-5 2 0,5-4 7,0 4 0,0-5-22,-5 5 1,-1 0 79,-4 5-522,4 0 147,-11 6-236,4 1 1,-12 19 528,-4 2 0,-9 9 0,-3 0 1</inkml:trace>
  <inkml:trace contextRef="#ctx0" brushRef="#br1">1252 11956 8690,'14'6'-628,"0"-4"1,0 9 786,0-6 221,-6 6 1,3-3 150,-6 6-713,0-6 269,-5 4-285,0-10 161,0 4 0,0-12-48,0-3 0,0-6-202,0-4 0,5-3 71,-1-6 1,7 4 67,-1 0 1,-2 5 61,1-4 1,1 5 258,4-1 1,-5 5-212,1 5 371,-1-4 1,4 13-108,-3 0 1,1 8 33,-7 11 0,1 3-158,-5 6 1,-1 3 19,-4 2 0,2-3-269,-7 3 0,5-8 118,-4-1 1,4-7 110,-4 2 0,4-5-61,-5-4 0,6-4-94,-6-6 0,6 0-141,-6 0-37,7 0 1,-8-6-230,6-4 0,0 4-194,5-7 1694,0 12-899,0-5 0,0 12-200,0 3 0,0 4 42,0 1 0,5 5 212,0 0 0,1 6 143,-1-1 0,-2-2-160,7 2 0,-6-7-69,6 2 0,-6-5-287,6-4 159,-1 3-483,6-12 155,-1 5 82,0-12 92,0-2 0,-4-6-270,-1 0 249,-6 6 1,4-5-228,-7 4 214,0 2 310,0-5-83,0 4 0,-2-6 37,-3-1 0,2 3-116,-6 2 0,6-2 163,-2 2 1,3-2 52,2-3 0,0 1 124,0 0 1,0 4 48,0 1 0,2 1 114,3-1-246,3-4 0,6 11-54,0-2 0,-5 2-23,1 2 1,-5 0 45,4 0 1,-4 0-174,4 0 16,-5 0 82,8 0-104,-10-6 0,9-2 143,-6-6-219,6-1 1,-5 1 94,3 0 1,2 5-164,-6-1 194,6 7-296,-3-3 1,0 7 4,-3 4 1,-4 8-32,-1 5 0,0 6-284,0-5 392,0 6 1,0-9 195,0 3 0,0-9 0,0-4 0</inkml:trace>
  <inkml:trace contextRef="#ctx0" brushRef="#br1">1536 11643 8278,'0'-14'-592,"6"0"400,4 0 1,2-1 688,3 1 0,-1 0-135,0 0 0,2 0-161,3-1 0,-3 3-26,3 2 1,-4-2-66,0 2 0,-1 4-158,0 1 1,0 3 127,0 2 1,1 2-92,-1 3 0,-5-2 108,1 6 0,-2 6-195,1 4 0,2 7 85,-6 3 1,0 4-188,-5 5 0,0 3-1,0-3 1,0-3-24,0-2 1,0 0 126,0-5 0,-5 2-98,0-11 87,-6-6 0,3-7-155,-6-6 24,0 0 0,-5-8-199,0-6 1,0-8 437,5-11 0,-7-10 0,-1-7 0</inkml:trace>
  <inkml:trace contextRef="#ctx0" brushRef="#br1">1522 11259 8278,'6'-7'-174,"-3"0"174,7 7 268,-7 0 1,9 3 477,-2 7 1,1 1-226,-1 13 0,2 6 15,-2 7 1,1 8 164,-2 7-731,4 6 0,-10 13 39,6 0 1,-1 4 113,2-4 1,-2 1-862,-4-10 1,3 0 492,2-5 1,2-2 244,-6-3 0,6 3 0,-3-4 0</inkml:trace>
  <inkml:trace contextRef="#ctx0" brushRef="#br1">825 13761 8129,'0'-14'0,"0"0"-388,0 0 0,2-2 78,2-3 583,4-9-115,13-2 0,-4-13-287,7 0 1,-7-1 115,2-8-1,-3 8-181,-2 1 1,-1 7 69,-4 7 1,-2 12-209,-7 3 333,0 3 0,0 3 0,0 1 0</inkml:trace>
  <inkml:trace contextRef="#ctx0" brushRef="#br1">811 13321 7694,'14'0'-395,"0"0"0,7 6 1078,3 4 0,2 9-245,3 4 0,-1 6-169,1 4 1,-6 3-128,1 7 0,-7-5 97,2 0 1,-4-5-257,-6 5 1,4-7-98,-4 2 0,-2-4-79,-3-5 1,-2-4-177,-2-6-539,0 1 538,0-8 1,-2 0 62,-2-7 1,-4-7 306,-7-2 0,1-10 0,0-3 0</inkml:trace>
  <inkml:trace contextRef="#ctx0" brushRef="#br1">967 13705 8129,'0'22'0,"0"5"-186,0-4 0,0-1-250,0 2 1,5-7 342,0 2 0,-1-3 555,-4-2-690,7-6 105,-6-1 1,7-9 24,-3-3 1,-3-7-150,2-7 1,-1-11 246,2 1 0,-3-2 0,4-4 0,-6-1 0</inkml:trace>
  <inkml:trace contextRef="#ctx0" brushRef="#br1">1038 13605 8129,'0'-14'-52,"7"0"0,-4 1 27,6 4 1,-4-2 301,5 6 49,-1 0 33,-1 5-562,5 0 220,-6 0-1016,8 0 630,-7-6 369,-2 4 0,-6-11 0,0 6 0</inkml:trace>
  <inkml:trace contextRef="#ctx0" brushRef="#br1">1024 13307 7527,'14'1'419,"1"4"0,-1 4-115,0 10 1,0 3 371,0 7-582,1-1 1,-1 1-76,0-1 1,-4 1 67,-1-1 0,-1-1-180,1-3 0,4 1 10,-3-6 0,-3 0-254,3-5 1,-7-5-112,2 1 111,-4-7-385,-1 3 472,0-25 0,-6 2 23,-3-16 0,1-3 56,-2-2 1,2-3 253,-1-2 1,-2 0-154,6 1 0,0 5 288,5 4 0,0 8-28,0 1 1,0 12 368,0-3-146,0 11 1,7-3-154,2 7 0,-1 11 136,1 4 0,1 8-139,4 1 0,-1 8-126,-4 1 1,4 0 91,-4-5 0,4-6-176,1-3 1,-4-3-84,-1-2-336,1-6 181,4-1 1,-1-9-190,-4-3 1,-3-4-257,-6-10 1,0 1 242,0-5 1,-1-1-158,-4-4 1,-1-1 549,-4 1 0,-2-1 0,-3 1 0,-7-1 0</inkml:trace>
  <inkml:trace contextRef="#ctx0" brushRef="#br1">1138 12866 8129,'9'6'107,"1"4"0,-5 7 161,4 2 0,-4 6-133,4-1 1,-6 3-106,2 1 0,-3-6-134,-2-3 1,0-3 57,0-2 1,1-4-94,4-1 211,-3-6 0,4 2-275,-6-10 0,0-7-36,0-7 1,5-2-101,-1 2 1,6 2 229,-5-7 0,6 7 19,-2-2 0,4 3 131,1 2 1,0 0-81,0 0 0,-4 6 66,-1 3 0,-4 3-112,5 2 230,-7 0 1,3 2-35,-6 3 1,0 7 105,0 7 1,0 2-188,0-2 0,-5-2 16,1 7 1,-6-5-83,5 4 0,1-5 75,4 1 1,-5-3-78,0-2 0,0-5 96,5 1-188,0-7 0,0 2 25,0-10 0,5-3-80,0-6 0,4 0-42,-4-1 0,5-4 99,-6 0 0,6 0-35,-5 5 1,1 0-44,-1 0 106,-4 0 100,6-1 68,-1 7 25,-5 2 0,7 8 249,-3 2 1,-3 4 179,2 7 0,3 0-202,-3 4 0,1 3 14,-5 7 0,0-1-91,0 1 1,0-1-202,0 1 1,-1-1 122,-4 0 1,2-4-435,-7 0 0,7-7 118,-2 2-938,4-9 386,-6 2 333,6-10 1,-7 3 369,3-10 0,-3-9 0,-6-8 0</inkml:trace>
  <inkml:trace contextRef="#ctx0" brushRef="#br1">1451 13108 8157,'14'-7'0,"5"1"-105,0-4 1,0 3 190,-5 2 0,0 2 167,0-7 231,1 7-695,-1-10 1,-6 10 137,-4-6-318,-2 6 1,-2-5 62,0 3 1,-6 3 327,-4-2 0,-2-4 0,-3 0 0</inkml:trace>
  <inkml:trace contextRef="#ctx0" brushRef="#br1">1380 12766 8157,'9'-8'-1178,"1"4"1559,-1 2 1,0 2 297,1 0-441,-1 6 0,1 2-57,-1 7 1,-5-1-164,0 0 1,-2 0 104,-2 0 1,5-4 65,-1-1-490,1 1 266,-5-2 0,2-2-105,2-6 1,-2-2-102,3-2 130,3-4 0,-2-6 41,3-1 0,2 6 158,-6-1 0,6 7-19,-1-1-16,2 2 1,3 2 72,-1 0 0,-6 8-43,-4 6 1,-2 2-193,-2 8 61,0-1 0,0 6-124,0-1 0,0 1-295,0-1 0,-6 0 151,-4 1 1,1-1-273,-5 1 588,2-7 0,-14 5 0,4-5 0</inkml:trace>
  <inkml:trace contextRef="#ctx0" brushRef="#br1">1436 13179 8163,'15'0'-361,"-1"0"-360,0 0 823,0 0 1,1 0 480,-1 0 0,0 1-352,0 4 1,0 3-258,1 6 0,-3 0 148,-2 0 0,1 1-20,-6-1 0,4 0-10,-4 0 1,4 1-2,-4-1 1,0 0-329,-5 0 74,0-6-538,0-2 427,0-6 59,0 0 1,-5-7-118,0-8 0,-4-5 93,4-9 0,0 1-35,5-1 0,-4 3 161,-1 2 1,0-1 78,5 6 1,0-5 568,0 5-215,6 0 151,2 5 0,6 1-207,1 4 1,-1 2 492,0 7-471,0 0 0,1 5 12,-1 0 0,-5 6-104,1-2 0,-6 6-166,6 4-9,-1-4 1,-1 6-888,-3-7 600,3 7 0,-6-4-682,2 7 0,3-7 950,-3 2 0,1 3 0,-5 0 0</inkml:trace>
  <inkml:trace contextRef="#ctx0" brushRef="#br1">1707 13221 8163,'6'-14'0,"-5"0"-295,4 0 385,3-1-250,-6 1-143,10 6 29,-10 2 0,4 12 129,-6 4 0,0 2 189,0 3 0,-5 0-82,1 4 0,-3-3 88,3 3 217,2-3 0,-9-2 184,6 0 328,1-6-627,4-1 0,1-7-21,4 0 1,4-11-286,10-4 154,-3-8 0,11 0 0,-5-5 0</inkml:trace>
  <inkml:trace contextRef="#ctx0" brushRef="#br0">5460 11515 6312,'-9'-4'367,"-1"-1"4,7-6 19,-10 9-88,12-10 52,-12 4-150,11-7-116,-10 8 0,9-5 36,-7 8 0,5-3 125,-4 3-245,0 2 0,-6-6 115,1 3 1,-5 4-183,0-4 1,-1 4 149,1 1 1,1-2 15,-5-3 0,5 4 50,-1-4 0,-1 3 0,1 2 1,-5 0-79,5 0 0,-1 2 17,1 3 0,3-2-123,-3 6 1,3-1 135,2 2 0,0 2-154,-1-2 0,3 2 77,2 3 0,-2 4-60,2 0 1,-1 0 65,2-5 0,-2 5 1,6 0 0,-5 1 106,6-1 1,-3-1-99,3 5 1,2-4 6,-3 5 0,2-5 13,-2 5 1,4-7-102,-4 2 1,3-3 93,2-2 1,0 0-12,0 0 1,2 0 45,3 1 1,-2-1 117,6 0 0,1 0 29,4 1 0,0-1-158,1 0 0,0 2-5,4 3 0,-1-3 43,5 3 1,-4-4-135,5 0 0,-5-1 119,5 0 1,-1 0-35,6 0 0,-5 1-63,-1-1 0,-1 0-13,2 0 0,1-1 40,-6-4 0,5 2-28,-5-6 0,6 5-6,-1-6 0,-4 1 49,-1-5 1,2 0 15,-2 0 0,6 0-18,-1 0 1,4-1 10,5-4 1,1-3-28,8-6 1,-4 4-2,5 1 1,-5-2-145,-5-8 1,-5 3 153,1-3-26,-1-3 0,-12 4-12,3-5 1,-3-1-20,-2-4 0,-1-2 2,-4-4 0,2 4-4,-6-3 1,0 3 9,-5 2 1,0-5 26,0 0-2,0-1 0,-7 4 51,-2-3-54,-10 3 0,-3-5-56,-7 7 0,-5 0-130,-4-1 0,-10 2 115,-4 4 0,2-4-15,-3 3 1,9 3-11,2 2 0,5 5-17,9 5 1,-1-2-121,1 6 0,1 0-363,3 5 1,-2 11-232,2 4 0,-1 15 219,1 3 596,-3 6 0,5 4 0,-7 0 0</inkml:trace>
  <inkml:trace contextRef="#ctx0" brushRef="#br1">5531 11615 8311,'-14'-10'-355,"0"1"1,4 1-71,1-2 830,6-2 175,-4 4 0,7-6-327,0 0 0,0 4-78,0 1 0,0 4-38,0-5 1,7 2-117,2-1 1,8-4-392,2 4 235,0 3 0,2-7-155,3 3 0,-2 3 194,1-3 0,0 2-470,0-1 1,-2-4 175,-7 4 1,-1 1 389,-4-2 0,4 1 0,-5-6 0</inkml:trace>
  <inkml:trace contextRef="#ctx0" brushRef="#br1">5702 11274 8311,'6'-8'-92,"4"3"1,2 2 177,2-2 1,1 2-68,-1-7 1,2 6-5,3-6 1,-4 5-67,4-4 0,-3 4-33,-2-4 0,-4 6 56,-1-2-139,1 3 192,-2 2 1,-2 7-85,-6 2 0,0 8 56,0 2 0,0 8-145,0 2 1,-6-1 11,-4 5 0,2 2 52,-1-2 0,1 0-153,-2-4 1,3-9-120,2-5 356,3-1 0,-4-13 0,6 6 0</inkml:trace>
  <inkml:trace contextRef="#ctx0" brushRef="#br1">5958 10804 8287,'0'-9'-526,"0"0"635,0 5 1,0 0 601,0 8 0,1 6-431,4 9 0,-3 3-29,2 6 0,-2 7-126,-2 3 0,0 8 106,0 1 1,0 5 25,0-4 1,0-1-41,0-4 0,0-7 51,0-3 0,5-3-77,-1-1 0,7-2-26,-1-4 0,3-4-183,1-9 1,0 1 77,0-7 1,5 1-267,0-5 1,5-5 119,-5 1 1,4-12-161,-4 2 0,0-5 81,-4 0 1,-1 3-678,0-3 0,-1-1 59,-4 1 1,2 0-754,-6 4 1536,0 8 0,-5-6 0,0 5 0</inkml:trace>
  <inkml:trace contextRef="#ctx0" brushRef="#br1">6313 11032 8287,'-14'-8'0,"4"-3"-557,1 6 409,-1 1 0,-4 4 550,0 0 1,5 0-68,-1 0 0,2 1-217,-1 4 0,1 3 4,3 6 0,3 5 15,-2 0 0,2 6-56,2-1 1,0 1-7,0-1 0,0 3-103,0-4 1,5-2 79,0-2 1,6-8-147,-2-2 131,4-5 1,1-3-294,0-6 1,0-10 68,1 0 1,-6-7-175,1 3 0,-6-6 29,6 1 0,-5-3 21,4-1 0,-6 6 254,2 3 0,-3 3-108,-2 2 0,0 4 493,0 1-194,0 6 172,0 9 1,4 10-70,1 12 0,0-4 5,-5 0 0,5-7-146,-1 2 1,6-3-416,-6-2 240,8 0 0,-5-4-177,8-1 1,-6-6-780,1 2 1035,-7-10 0,9-2 0,-4-8 0</inkml:trace>
  <inkml:trace contextRef="#ctx0" brushRef="#br1">6398 10819 8315,'8'14'355,"-3"0"1,-2 0-112,2 1 1,-3-1-324,2 0 1,-2 5 99,-2 0 0,0 1-143,0-1 1,0-3 75,0 3-51,0-3 0,0-7 177,0 1-248,0-7 0,5 2 35,-1-10 1,1-3 68,-5-6 1,5-5-166,0 0 0,-1-6 118,-4 1 0,5 2-87,0-2 0,4 7 118,-4-2 1,0 3 228,-5 2-184,6 6 0,-3 2 134,7 6 1,-7 8 61,2 6 1,1 6 205,-1 9 0,4 4-71,-4 0 1,4 11 150,-4-1 0,5 3-165,-6-4 1,7-4-84,-1 0 0,-2-6-271,1 1 0,-6-9 113,2-5 1,-3-4 49,-2 0 0,0-6-26,0 1-176,0-7 1,-2 3-346,-3-6 1,2-1 189,-6-4 0,-1 2-447,-4-7 0,5 1 280,-1-6 0,1 1 433,-6 0 0,1-6 0,0-3 0</inkml:trace>
  <inkml:trace contextRef="#ctx0" brushRef="#br1">6555 11089 8233,'14'-14'0,"0"-1"-457,0 1 0,1-5 228,-1 0 0,-1-4 786,-4 4 1,4-5-229,-4 5 1,-1-5-182,2 5 0,-7-1-219,1 1 1,-2 3 132,-2-3 0,0 3-270,0 2 1,0 5 100,0-1 1,-2 5 39,-2-4 0,-4 6-31,-6-2 0,4 3 13,1 2 0,-1 2 135,-4 3 1,6-2 88,3 6 1,-1 1 208,1 4 1,0 0-107,5 0 0,0 5 44,0 0 1,5 5-97,0-5 0,4 5-125,-4-5 0,6 4-39,-1-4 1,-2 0-333,1-4 0,-4-8 68,4-2 0,-4-3-579,5-2 312,-7 0 1,3-7 163,-6-2 0,0-8-61,0-2 0,0 0 402,0 4 0,0-4 0,0 1 0,0-1 0,0 4 0,-5-4 0,1 0 0,-1 0 0,5 5 0,0 0 0,1 1 141,4 4 0,3 3 46,6 6 1,0 0 84,1 0 0,-1 6-7,0 3 0,0 4 208,1 1 1,-3 2-44,-2 3 1,2-2-157,-2 7 0,-2-5 52,1 5 0,-6-5 593,2 4-481,-3-5 61,4 2-229,-4-5 0,2-14-30,-8-6 1,2-10-360,-3-4 1,4-11-48,1 1 0,1-7-47,4 3 1,3-5 112,6 5 1,0-5-55,0 4 0,5 3 48,0 7 1,5-1 67,-5 6 1,0 6-59,-5 9 1,0 2 58,1 2 0,-3 8-373,-2 6 1,-2 8-208,-4 11 1,-2 4-853,3 5 1469,-4 1 0,6 0 0,1-1 0</inkml:trace>
  <inkml:trace contextRef="#ctx0" brushRef="#br1">4252 9909 8368,'-8'-6'-1034,"0"2"933,3-5 0,2 6 737,-7-2-402,7-3 0,-5 7 594,4-4-649,2 3 1,-6 9-93,3 2 1,2 4 86,-6 1 1,6 5-154,-2 0 0,-2 4 116,3-4 1,-1 2-118,5-2 0,0-2 74,0 7 1,0-5 33,0 5 1,0-1 114,0 6 0,0 1-118,0 3 0,0 3 181,0 7 1,5 6-148,-1 3 0,8 8 158,-3 2 1,4-1-60,1-4 0,0-6-11,0-4 1,7-4-20,3-5 1,7-5-1,2-10 1,7-2 100,-2-7 1,8-6-109,1-3 1,5-4-136,-5-1 1,1 0 78,-5 0 0,4 0-175,0 0 1,1-1 135,-6-4 0,6 2-142,-1-7 0,5 6-34,-4-6 1,-3 2-102,-7-1 0,2-4-46,-7 4 1,0-4 118,-4-1 1,-2 0 103,-4-1 1,-1 1-26,-3 0 0,-3-5 221,3 0 0,-3-1-111,-2 1 1,2-2-86,3-3 1,-3-2-12,3 2 0,-4-3-110,0-1 1,-1-6-46,0 1 0,-6-5 106,-3 5 0,1-5-26,-1 5 1,-1 0 27,-4 4 1,-4 1-1,-1 0 0,-6-1-8,1 1 1,-4 1 51,-5 3 1,3-3-71,-2 4 0,-3 1-3,2-2 1,0 6 168,5 0 0,0-3-125,-1 2 1,0 0 59,-4 5 1,3 0-53,-3-1 1,2 1 16,-2 0 0,-2 5-1,-3-1 0,-3 5 63,4-4 1,-6 6-36,-4-2 0,3-1 9,-3 1 1,-2 0-59,2 5 1,0-5 27,4 1 1,1-1-18,0 5 1,1 0 17,3 0 1,-1-2 24,6-2 0,-5 2-26,5-3 0,-6-1 130,1 1 0,-3-4-110,-1 4 0,-1-1 11,1 1 0,0 3-11,-1-2 0,1 2 10,-1 2 1,-4 0-121,0 0 1,0 6 105,4 4 1,1 4-355,-1 5 0,1 5 84,0 9 1,4-3-229,0 3 0,7 0-49,-2-4 0,5 1-241,4-11 1,2-5-627,3-5 0,5-7 1384,0-2 0,13-13 0,9-9 0</inkml:trace>
  <inkml:trace contextRef="#ctx0" brushRef="#br1">5702 9369 8325,'-14'-43'0,"-1"0"0</inkml:trace>
  <inkml:trace contextRef="#ctx0" brushRef="#br1">5346 9397 8248,'-36'-20'0,"3"-4"0,3 2 41,1-2 0,6 2 63,-1-2 1,5 2-287,-5 3 1,5 3 104,-4-3 1,4 4-105,-5 0 0,5 3 458,-5 2 0,7-1-94,-2 6 0,2-4-64,-2 4 0,8 1-14,-4 4 1,4 0 208,-3 0 1,5 7-95,-1 8 1,2 8-224,-1 15 0,2 3 185,7 16 0,0-2 3,0 12 1,8-6-454,7 6 1,5-2 359,9 1 0,5 3 22,4-2 1,10-6-18,4-4 0,1-13-144,0-10 0,-4-12-82,-7-8 1,1-6 145,0-8 1,-6-11 33,1-3 0,0-12-7,5-2 1,0-7-4,-1-8 1,-2-4-139,-7 0 0,0-2 160,-9 1 0,-5-2-18,-5-7 0,-6 5 112,-8 0 1,-2 6-117,-2-2 0,-6 4-122,-9 2 0,-8 7-380,-6 6 1,-2 7 435,2 8 1,-2 6-405,-3 3 1,-1 12 98,6 7 1,0 6-487,4 9 0,7-1 408,3 1 0,3-7 408,2-3 0,0-3 0,0-2 0</inkml:trace>
  <inkml:trace contextRef="#ctx0" brushRef="#br1">5304 9326 8248,'0'-10'-312,"0"1"0,0 4 688,0-4 154,0-1 0,0-10-445,0-4 0,0-4 15,0-6 0,0-3-106,0-11 1,0 4 87,0-3 0,-5-2-349,0 1 0,0-5 120,5 0 0,-1 0-238,-4 1 0,2-2 74,-7 6 0,3-2-74,-3 7 1,-1-1 202,6 11 1,-4 6-187,4 8 621,-6 3-254,9 2 402,-4 6-81,6 2 133,0 6 771,0 0-1116,6 0 1,2 1-168,7 4 1,-3 5 150,-2 9 0,1 4-179,-7 10 0,6 4 88,-5 5 0,-1 7-245,-4 4 1,5-5-46,0 0 0,1-5-43,-1-6 0,-2-8-6,7-10 1,-6-5 337,6-4 0,-1-10 0,6-8 0</inkml:trace>
  <inkml:trace contextRef="#ctx0" brushRef="#br1">5105 7336 8248,'-15'-37'0,"6"4"0,-1 9 0,6 6 0,-6 8 106,1 4 0,-4 9 159,4 6 0,-2 9-319,6 15 1,0 5 165,5 9 1,0 2 24,0 3 1,2 4 35,2-4 0,3-3-3,2-2 0,9 2-155,-4-2-58,-3-6 0,3-6 107,0-6 0,-4-7-154,4-3 0,-3-5-102,3-5 0,0-2 76,1-7 0,-1-3-103,0-7 0,0-1 39,1-13 0,-1 1-84,0-6 1,-5 1-158,1-1 0,-2 3 421,1 2 0,4-3 0,-5 5 0</inkml:trace>
  <inkml:trace contextRef="#ctx0" brushRef="#br1">5332 7520 8248,'-6'-14'0,"3"0"-61,-7 0 0,7 0 193,-2-1 320,-3 8-205,7 0 1,-10 9-176,6 3 1,0 9 77,5 9 1,0 9-147,0 1 0,0-4 30,0-6-126,0 1 1,7-2-4,2-3 0,-1-9 29,1-6 0,1-4-74,4-4 1,-4-4 81,-1-7 0,-1 0-64,1-4 1,2-3 89,-6-7 1,2 1-206,-3-1 1,-2 7 172,3 3 1,-4 8 28,-1 2 219,0 6-176,0 15 1,0 6 92,0 15 0,2-10-69,2-4 0,0-3-285,5-2 231,1-6 0,4-1-408,0-7 1,0-11 429,0-4 0,1-15 0,-1 0 0</inkml:trace>
  <inkml:trace contextRef="#ctx0" brushRef="#br1">5446 7179 8300,'6'15'236,"-4"-6"-166,2 0 1,-2 6-30,-2 4 1,0 0-4,0-5 0,2 0-54,2 0 0,-2 0 161,3 1-419,-4-7 247,-1-2 1,2-8-107,3-2 0,-4-9 3,4-6 0,1-6-142,-1 1 1,1-3 198,-1-1 1,-3-1-21,2 1 0,3 6 82,-3 3-146,1 3 321,1 8 0,-2 5-63,5 12 1,-1 7 285,1 13 1,3 9-124,-8-1 1,6 12 171,-6-6 1,8 4-177,-3 1 1,2-5-144,-1-1 0,2-2-72,-2-12 1,-4 2 197,-1-11-675,3 0 150,-7-11-365,6-2 449,-7-12 0,-5-4-506,0-9 0,-4 4 238,4-4 0,-6-2 114,1 2 0,4-1 352,1 1 0,-1 3 0,1-3 0,0 3 0,5 2 0,0 0 0,0 0 0,5 4-109,0 1 0,6 4 202,-2-5 0,4 1 162,1-5 1,1-2-93,-1-3 1,5 2-30,0-7 0,0 5-28,-5-5 0,-5 1-4,1-6 0,-2 1-17,1-1 1,-1 1 1,-3-1 1,-4 7-204,4 3 138,-3 3-122,-9 2 0,-1 6 59,-6 4 1,5 10 44,-1 8 1,2 7 249,-1 7 0,1 7-92,3 3 1,4 3 139,-4 2 1,5-6-70,5 1 1,3-6-211,6 1 0,0-4 129,0-6 1,-4-9 23,-1-9 0,1-3-207,4-2 1,-1-7-372,-4-2 0,2-10-57,-6-5 0,0-7 192,-5-2 1,0-2-128,0 2 1,0 3 94,0-4 0,-2 4 219,-3 2 1,-1-2-98,-4-3 0,-2 3 138,2-3 0,4 4 173,1 5 103,-3-2 187,7 10 0,-4 2-194,10 9 0,0 16 206,9 8 1,-3 8-157,8 6 1,1-1 59,-1 5 1,0 1-47,-5 5 1,5-5-44,0 0 0,-1-2-100,-9 2 0,4-8-184,-4-6 1,-1-12-38,2 3 1,-7-9 175,2 3 160,-4-5 0,-1-6-167,0-12 0,0-7-126,0-7 1,-5-7 115,1-3 0,-1-8-170,5-1 0,0-2 64,0 2 0,0-4-67,0-6 0,6 2-83,4 3 0,9 4 111,4 10 1,6-1-656,4 6 1,10 1 25,9 9 409,9 8 1,-2 3-1,4 4 1</inkml:trace>
  <inkml:trace contextRef="#ctx0" brushRef="#br1">4010 8956 8070,'-6'15'-941,"4"-1"706,-3 0 0,4-5 657,1 1 66,0-7-116,0 3-126,0 1-60,0-6 1,0 4 24,0-10 1,0-3 357,0-6-315,0 0 0,0 0 37,0 0 1,-2-7-85,-3-3 0,4-3-43,-4-1 1,3-2 73,2-3 1,-4-10-105,-1-9 1,-5-10 81,6-4 0,-6-3-579,5-2 0,-4-8 300,7 36 1,-1 0 0,-1-2 0,-1-1-273,2-4 1,1 0-1,-3 0 1,1 1 208,1-1 0,1 0 0,-3 2 0,-1 0 42,1-2 0,0 0 0,1 2 0,0 0 39,0-4 0,-1 0 0,1 2 1,0 2 20,0 2 1,-1 2 0,-1-1 0,0 1-167,2-32 0,-6 2 139,6 8 1,-6 3 209,5 6 1,-4 11-64,4 3 1,-4 10-38,4 0 0,-5 8 71,6 1 0,-6 7-100,5-2 1,1 8-47,4 1-259,-7 1 1,4 1-350,-6 3 57,6 3 567,-10 15 0,5-3 0,-6 10 0</inkml:trace>
  <inkml:trace contextRef="#ctx0" brushRef="#br1">3569 6810 7853,'8'-15'592,"0"1"-26,-3 0 0,1-7-391,3-2 1,4-10 38,-3-5 0,2-5-49,2-4 1,1 2 64,-1-2 1,-5 3 115,1 1 1,-1 5-134,5 0 1,-1 11 85,-3-1 1,1 14-67,-7 0-292,7 9 0,-7 11 42,5 13 0,-6 16 128,2 12 1,-2 5-287,2 15 0,3 5-91,-2-32 0,2 1 0,2 5 0,1 1-93,0 5 0,1 0 0,3 0 0,0 1 359,4 6 0,0 0 0,-2-1 0,1-1 0,5 7 0,1 0 0,0 2 0</inkml:trace>
  <inkml:trace contextRef="#ctx0" brushRef="#br1">2531 3227 8450,'0'14'-1146,"0"1"1,0-1 1851,0 0-343,0 0 0,2 5-29,3 0 0,-2 0 8,6-5 0,-6 1-2,2-1-158,3 0 1,-2 0 38,4 0 0,2 1-101,-2-1 0,-2 0 40,1 0 1,1 5 2,4 0 0,0 5-168,0-5 1,1 8 132,-1 1 1,-5 1-163,1 4 1,-1 3 30,5 2 0,1 5 36,-1 4 0,0-3 23,0 4 0,1 1 0,-1-2 1,5 0-58,0-4 0,0 0 69,-5-1 0,0 6-97,0-1 0,1 7 97,-1-2 1,0 2-66,0-2 1,0 1 66,1-5 1,0-1-1,4-4 0,-3 1-2,3 3 0,-2-1-24,2 6 1,-3-1 8,3 1 1,-1 2 4,1-7 0,-4 5-125,4-4 1,-3-3 123,-2-7 0,1-1-193,-1-4 1,-2-3 70,-2 3 0,1-9 27,-6-5 1,4-3-270,-4-2 220,0 0-586,1-6 1,-4-3 274,2-10 1,-2-5 397,-2-9 0,0-9 0,0-8 0</inkml:trace>
  <inkml:trace contextRef="#ctx0" brushRef="#br1">2844 3000 8136,'0'-8'-478,"0"1"0,2 7 828,2 0 1,4 0-149,6 0 1,5 0-53,0 0 1,2 0-35,-2 0 1,-2 0 8,7 0 0,0-6-54,4-3 32,7-4 1,1-8-3,7-2 0,4 1-94,1-2 1,1 0 19,-2-4 1,-3-1 61,4 1 0,-6 4 95,-4 1 1,-2 4-93,-2-5 0,-3 11-49,7-1 0,-5 5 55,5-1 0,-5-1-139,5 6 1,-6-4 99,1 4 0,-4-1-13,-6 1 1,2-1-55,-6-4 0,5-2 64,-5 2 0,0-1-139,-5 2 1,0-2 116,1 6 1,-1-5-67,0 6 85,0-1-86,1 5 0,-1 0 30,0 0 0,-6 1-13,-3 4 1,1-2-5,-1 7 1,4-5 27,-4 4-138,6 1 130,-3 4 0,5 0-5,-4 0 2,-3 0 0,-1-4 67,0-1 1,1 1 2,-1 4 1,-4-3 201,4 3-255,3-9 0,-5 16 110,7-7 1,-6 0-83,6 5 1,-5-2 40,4 2 1,-4-3-21,4 3 0,-1 2-47,2-2 1,2 4-19,-2-4 1,3 6-16,1-1 1,0 3 6,0 1 1,0 1-113,1-1 1,4 1 34,0-1 0,-1 5 77,-3 1 0,-1-1 15,0-5 0,0 5-47,1 0 0,-1 7 139,0-2 0,0-2-120,0 2 1,1 0 120,-1 5 1,0-1-83,0 1 0,1 0 15,-1-1 0,2 2 83,2 4 0,-2-2-72,3 6 1,-1-5-84,1 5 1,-2-4 72,7 4 1,-5-6-207,4 1 0,1-3 63,4-1 1,-4 1 44,0 4 0,0-4-9,4 3 1,-1-7-12,-3-2 1,1-7-113,-6 2 1,4-3 104,-4-1 1,0-1-381,-4 1 1,-6-6 160,1 1 1,-7-7-1287,1 2 1598,-2-3 0,-2-2 0,0 1 0</inkml:trace>
  <inkml:trace contextRef="#ctx0" brushRef="#br1">3384 5530 7992,'-8'-1'-32,"4"-4"0,8 2 362,6-7 1,4 5-38,5-4 0,-2 0 153,7-6 1,0 0-156,4-4 1,7-4-12,3-5 0,5 0 2,4-1-114,3-6 0,12 4-369,0-7 0,4-2 307,-4-7 0,-1 1-204,-4-6 0,-5 6 78,0-1 1,-4 4-69,4 5 1,0 4 21,5 5 1,3 5 52,-3 1 0,1 5 3,-10-1 1,-1-1 30,-4 1 0,-7 0-385,-3 5 0,-3 0 170,-1-1 1,-7 1-839,-3 0 0,-5 0 1032,-5-1 0,-2 8 0,-7 0 0</inkml:trace>
  <inkml:trace contextRef="#ctx0" brushRef="#br1">2801 3583 8163,'10'0'-596,"-1"0"0,1-2 1179,4-3-334,0 4 0,7-14 69,2 1-232,4 0 1,3-13 63,3 3 1,7-9-33,12-5 1,8-3-387,-22 20 0,0 0 0,30-17 401,3 0 0,-8 5-153,4-5 0,-12 5-32,2-5 1,-8 8-48,3 1 0,-2 2 35,2 8 0,-3-4-80,-6 4 1,-7 0 24,-2 5 0,-11 4 105,-4 1 0,-3 1 181,-2-2-578,-6 4 499,-2 6 1,-6 13 0,0 2 0</inkml:trace>
  <inkml:trace contextRef="#ctx0" brushRef="#br1">2929 4009 8147,'0'-9'151,"0"-1"1,2 5 46,3-4-136,3 6 1,6-10-2,0 4 0,6-6 128,4-4 1,9-1 15,5-4 0,5-7-30,4 2 0,4-2-186,6 2 1,3-4 153,-3 0 0,3-7-90,-8 2 0,-3-3 113,-2-1 0,4 1-128,1 3 1,3-2-171,2 7 0,-2 0 89,-3 4 0,-3 3-120,-6 2 1,-2-1 99,-3 6 1,-5-2-29,-9 2 0,1 3 83,-6-3 0,0 5-4,-5 5 1,1-4-1,-1 4 0,-5 1-311,1-2 311,-1 7 1,1-3-694,-1 6 99,-6 0 1,4 6 232,-7 4 0,0 2 373,0 2 0,-7 7 0,-1 1 0</inkml:trace>
  <inkml:trace contextRef="#ctx0" brushRef="#br1">3000 4350 8374,'-8'0'502,"2"0"1,19-6-232,6-4 0,8-2 0,6-2 1,9-7-57,11-3 1,7-3-362,1-1 0,6-7 267,-6-3-369,1-3 1,-4-9 226,-27 22 1,0-1-1,2 0 1,0-1 28,5-3 0,0 0 0,-1 4 0,0 1-70,4-3 1,-1 1 0,-6 5 0,0 1 76,-1-3 0,0 2 1,21-17-114,-7 5 0,-3 10 153,-1-2 1,-7 9-193,-2-4 0,-3 11-117,2-1 1,-7 5 353,2-1 0,-9 2-586,0 4 973,-3 2-973,-2-4 377,-6 6 1,-8 1 108,-10 4 0,-9 9 0,-3 8 0</inkml:trace>
  <inkml:trace contextRef="#ctx0" brushRef="#br1">3356 4720 8054,'-32'9'107,"4"1"0,3-7 537,10 2-210,7 3 493,-4-7-762,10 6 0,2-7-220,10 0 1,7-2 260,2-3 1,13-4 119,1-10 1,6-3-65,4-7 0,1-7 40,4-7 0,-1-7-1099,-19 19 1,1 0 875,0 2 0,2 0 1,7-3-1,1 0-2,1 4 0,1 0 1,-2-1-1,-1 1-96,0-1 1,0 1 0,-3 2 0,0 1 26,26-22 0,1 3 115,-10 1 1,-2 2-338,3 3 0,-6 5 175,5 9 1,-8-1-105,-1 6 1,-4-5-159,-10 5 1,3 0 948,-9 5 0,-2 0-817,-2 0 1,-8 4 529,-2 1-1271,-6 6 591,4-4-466,-7 7 1,-2 8 260,-3 6 0,-4 10 524,-10 14 0,-3 0 0,-7 11 0</inkml:trace>
  <inkml:trace contextRef="#ctx0" brushRef="#br1">3370 5161 8073,'-14'7'0,"0"5"-192,-1-8 1,7 3-4,4-3 291,2-2-34,-4 4 1,6-6-4,0 0 0,3-1 3,11-4 1,-1-5-1,11-9 1,1-4-4,8-10 0,3-5 3,7-10 1,1 2-1580,4-6 1546,-18 26 1,3 0 256,2-3 0,2 1 0,6 2 0,0 0 373,-1 0 1,1 0-1,-1 3 1,0 0-581,-2 0 1,0-1 0,0 1-1,-1 0 32,-1-1 0,0 1 0,-1 3 0,0 2-192,4-2 1,-1 2-1,33-12-302,-2 6 1,-8-3 170,-11 4 0,-5 2-170,-9 2 1,-4-1 98,-11 1 0,-4 0 1115,-9 4-1131,-4 1 839,-6 0-2070,0 0 1649,0 0 1,-6-1 0,-2 1 0</inkml:trace>
  <inkml:trace contextRef="#ctx0" brushRef="#br1">2005 3327 8472,'-5'-10'0,"1"1"138,-1 6 64,5-4 1,1 15-19,4 6 0,3 7-6,6 7 1,5 1-41,0-1 0,5 5-19,-5 1 1,5-3-160,-5-7 0,0-4 229,-5-5-262,0-1 0,-1-5 276,-4 1 53,-3-7 122,1 3-278,-6-6 115,6-6 67,-7 4-95,0-4-51,0 0 1,0 2-66,0-5 0,-5 4-194,0-4 1,0-1 114,5-4 1,0 0-213,0 0 1,0-1-23,0 1 204,0 0-66,0 6 14,0-5 54,0 12-35,0-5-102,0 6 7,0 6 140,0 2 38,0 0 26,0-2-47,0 0-26,0-4 74,-6 4-1,5-6-27,-6 0 26,7 0-784,0 0 683,0-6 218,0 4-198,0-10 182,0 10-91,0-4-39,0 6-252,0-7 248,0 0-73,0-8 0,0 1 51,0 0 1,0 4 30,0 1-33,0 6 1,0-5-16,0 3-56,0 4 49,0-6 0,0 9 70,0 3 1,5 3-42,0 6 1,4 0 30,-4 0 1,6 2-34,-2 3 0,2-3 77,-1 3 1,1-4-86,-6 0 301,6-7-232,-3 4 0,1-10 23,1 3 134,-7-4 1,3-2-100,-6-4 1,0-3-57,0-6 1,0-2 14,0-3 1,-5 2-26,1-7 0,-6 0 39,5-4 0,1 4-116,4 0 0,-5 5-79,0-4 0,0 1 99,5-2 0,0 3-1005,0 7 427,0 0-835,0 0 550,0 6 146,0 1 736,0 7 0,7 13 0,1 3 0</inkml:trace>
  <inkml:trace contextRef="#ctx0" brushRef="#br1">2403 3497 9709,'-8'0'870,"2"7"-1411,6 2 0,0 8 207,0 2 334,6 7 0,-4-4 0,4 6 0</inkml:trace>
  <inkml:trace contextRef="#ctx0" brushRef="#br1">2275 3881 8291,'-9'0'41,"-1"0"242,7 0-167,-3 0 0,7 2-275,4 2 1,-2 9 184,7 6 0,-1 5-109,5-5 0,-1 6 180,-3-1-306,2-4 231,-4 1 1,2-7 55,-1 0-38,-6 0-303,10-6 270,-12-1 1,6-9-13,-7-3 29,0-3 4,0-6-240,0-6 98,0-3 0,-2-5-211,-3 0 295,4 5 18,-5-3 1,6 10-45,0-3 129,-7 3 296,6 8-341,-6 2 0,7 7 121,0 4 0,5 3-35,0 6 0,4 1 334,-4-1-133,0 0-215,1-6 0,-3 3 86,7-6-129,-7-1 119,10-4-244,-12 0 1,5-6 107,-6-3 1,0-4-514,0-1 0,0-2 207,0-3 0,5 3-1121,0-3 1387,0 3 0,-5 2 0,0 0 0</inkml:trace>
  <inkml:trace contextRef="#ctx0" brushRef="#br1">2531 3881 8293,'14'5'-1398,"1"0"2006,-1 6 0,0-8-89,0 6 1,-4-4-487,-1 4 0,-6-4 98,2 5 0,-3-6-113,-2 6 0,4-5-24,1 4 0,0-4-258,-5 4 110,0-6 1,-2 9 168,-2-8 1,2 3-167,-3-3 61,4-2-141,1 4 182,0-6 1,6 0-110,4 0 1,2-6 17,2-4 0,1 3-193,-1-3 0,0 1-669,0-6 1002,0 7 0,1 2 0,-1 6 0</inkml:trace>
  <inkml:trace contextRef="#ctx0" brushRef="#br1">2389 4251 6556,'8'6'-341,"0"-3"572,-3 7 1,-2-1-76,6 5 1,-1 1 503,2-1-386,2 0-109,-4 0-130,0 0-151,5-6 74,-12-1 48,6-7-62,-7 0-488,0 0 455,0-7 1,0-1-78,0-6 131,0 0 0,0 5 319,0-1-227,0 1 233,0 1-233,6 1 0,-3 7 577,6 0-112,1 7 5,4-6-117,0 12-365,1-12 0,-3 4-152,-2-10 1,-4-7 135,-6-7 1,0 0-245,0 5 0,0-5 56,0 0 1,0 0-1212,0 5 553,0-1 124,0 8 693,-6 0 0,-2 14 0,-6 0 0</inkml:trace>
  <inkml:trace contextRef="#ctx0" brushRef="#br1">2617 4208 8304,'7'-6'0,"1"4"-96,-3-3 0,1 2-207,4-1 342,2 2 321,-4-4-201,7 6 1,-1 1-196,0 4 0,-4-2 120,-1 7 0,-6-1-160,2 5 1,-4-4 121,-1-1-145,0 1 0,0-1 6,0 1 244,0-7-356,0 3 113,0-6-101,0 0 194,0-6 1,2-2-176,3-6 0,3-1 94,6 1 1,0 5-318,0-1 0,5 1 397,0-5 0,0-1 0,-5 1 0</inkml:trace>
  <inkml:trace contextRef="#ctx0" brushRef="#br1">2432 4691 8672,'0'15'-1103,"1"-1"1565,4 0-210,3 0 1,6 1-306,0-1 152,-6 0 0,5 0-127,-4 0 0,2-4 145,-1-1 0,1-4-131,-6 5 106,6-7 0,-8 8-112,6-7 89,-5 1 0,3-5 86,-2 0 31,-3 0-80,4 0 1,-4 0-47,2 0 0,-2-1 18,3-4 1,-4-8-176,-1-6 0,2-6 160,3 1 1,-4-7-161,4-2 0,-3-1 132,-2 6 1,0-4-161,0 4 0,0 3 285,0 10-172,0 1 6,6 6 0,-5 4 9,4 8 0,1 6 154,-1 9 0,5 1-86,-6 4 0,6 1-63,-5-6 1,6 0 31,-2-5 1,-1-6-632,2-3 306,-1-3 1,4-4 22,-4-3 0,-3-7-129,-6-7 0,0-7 105,0 3 1,0-4-43,0-2 0,0 7 68,0 3 1,0 4 259,0 0 0,0 7 0,-6 2 0,-2 6 0</inkml:trace>
  <inkml:trace contextRef="#ctx0" brushRef="#br1">2801 4578 8297,'0'8'-1020,"0"-2"1419,0-6 1,2 0-206,3 0 1,-2-5-167,6 0 0,-4-4-34,5 4 110,-1 0 0,5 5-392,0 0 232,-6 0 1,3 2-94,-6 3 0,0-2-127,-5 6 6,0 1 249,0 4-19,0-6 215,0-2-210,0-6 297,-6 0-195,4 0 1,-4-1 52,6-4 0,1 3-87,4-2 0,-2 2 80,7 2 1,-6 0-53,6 0-40,-1 0 0,4 2-29,-4 2 0,-2 0 54,-7 5 0,0-4-313,0 4 1,0 1 91,0 4 1,0 5-887,0 0 1061,0 6 0,-13-3 0,-3 7 0</inkml:trace>
  <inkml:trace contextRef="#ctx0" brushRef="#br1">2659 5089 8405,'-14'-6'-222,"6"5"383,-5-6 93,12 7 1,-5 2-315,6 3 0,6-2 94,3 6 1,6-4-86,3 4 1,-2-1 66,3 2 1,-3-2-131,-2-4 0,0-2 170,1 3-153,-1 3 1,-5-7-35,1 4 33,-7-3 25,3-2 0,-6-2 84,0-3-82,0 4 58,0-12 36,0 11-33,0-4 15,0 6 1,0 2-7,0 2 0,2 0 3,3 5 1,-2-1 2,6 1 0,-4 3-1,5-8 236,-7 1-220,9 1 470,-10-4-316,4-2 0,-6-8 11,0-6 1,0 0-106,0-1 0,0 1-74,0 0 1,5-2-222,0-3 1,-1 3 98,-4-3 1,0-1-492,0 1 1,0 0 225,0 5 0,5 0-378,0-1 759,0 7 0,1-4 0,2 4 0</inkml:trace>
  <inkml:trace contextRef="#ctx0" brushRef="#br1">2986 4962 8236,'-8'1'141,"4"4"149,2-4-227,2 12 347,0-5-446,0 6 218,0 0-310,0 1-214,0-7 335,6 4 0,1-12-161,2 0 0,2-1 62,-6-9 1,6-4-76,-2-5 1,-1 0 26,2 5 1,-2 0-193,1-1 0,2 1-224,-6 0 145,6 6 425,-9 2 0,10 6 0,-4 0 0</inkml:trace>
  <inkml:trace contextRef="#ctx0" brushRef="#br1">3015 4947 7233,'0'16'-88,"0"3"0,4 2 283,1 2 0,1 4-463,-1-3 0,-3-2-150,2 2 0,-2-5 418,-2 4 0,6 1 0,2 4 0</inkml:trace>
  <inkml:trace contextRef="#ctx0" brushRef="#br1">2759 5459 8115,'-7'-8'-870,"-1"2"-132,1 6 1265,0 0 1,9 1-20,3 4 0,2 3 21,8 6 0,-1 2-168,0 3 0,-1-3-8,-4 3 1,4-3-42,-4-2 0,-1-2-140,2-2 11,-7 3 212,3-12-230,-6 5 0,0-12 68,0-3 0,0-6-220,0-3 1,0 2-131,0-3 287,-6-3 1,4 6-63,-2-3 127,2 9 203,2 4-186,0 6 1,6 5 214,4 0 1,2 6 91,3-2-100,-1-3 1,0 5-66,0-6 1,-4 0 33,-1-5 1,-6-2-74,2-2 1,-3-4-22,-2-6 1,0-7-137,0-3 0,0-1-35,0 1 0,0-1-798,0 6 372,0 0-417,0 5 944,0 6 0,0 8 0,0 10 0,6 8 0,2 5 0</inkml:trace>
  <inkml:trace contextRef="#ctx0" brushRef="#br1">3000 5473 8258,'8'0'-773,"-1"-6"1,-6 4 2238,4-2-966,-4 2-211,12 8-190,-5-4 1,2 11-97,-1-4 172,0 4-383,6 1 230,-1 0-230,0-6 135,-6-2-209,-2-6 1,-6 2-35,0 3 1,-4-2 45,-1 6 1,-6 1-171,1 4 0,-1 5 89,2 0 351,-4 0 0,-1 1 0,-8 3 0</inkml:trace>
  <inkml:trace contextRef="#ctx0" brushRef="#br1">3086 5388 8258,'20'-22'0,"-4"-3"120,3 6 1,-2-5 313,2 5 1,-3 5-346,3 4 1,3 1-90,2-5 0,3-7 0,1-1 0</inkml:trace>
  <inkml:trace contextRef="#ctx0" brushRef="#br1">10237 11018 8194,'-8'-10'-355,"4"1"1,2 4 364,2-4 847,-6 5-336,4-8-186,-4 10 1,4-9 184,-3 6-180,4-6 0,-7 8 279,3-6-131,4 6-213,-12-4 0,10 7-154,-7 0-122,7 0 111,-9 0 1,8 0-81,-5 0 1,4 0 113,-4 0 0,4 0-30,-4 0 1,-1 0-7,-4 0 1,4 0-23,1 0 1,-1 0 40,-4 0 1,0 0 36,0 0 1,-2 0 239,-3 0-194,3 0 1,-9-5-38,6 1 0,-5-1 94,5 5-160,-6-6 1,8 4 32,-7-3 1,2 4-12,-2 1 0,4 0-37,5 0 0,-4 0-17,0 0 0,-1 0-147,1 0 0,2 0-58,-7 0-64,7 0 187,-10 0 0,5 0 14,-7 0 1,-6 0-49,-3 0 0,1 1-6,-6 4 0,3 1 20,-7 4 1,7 3 1,3-4 0,3-1 79,-4 1 0,7 1 13,-2 4 1,-2 0 214,2 1-2,-7-1-195,4 0 0,-7-1 30,1-4 1,-1 2-75,0-6 0,-4 4-81,0-4 0,-6 5 45,6-6 1,4 1-182,5-5 0,1 0 146,-6 0 0,-1 0 5,-4 0 0,2-2 49,-6-2-75,7-4 28,-11-6 1,14 1-31,-1 3 0,2-2 90,8 2 0,0 2 43,4-1 0,1 4-117,-1-4 0,1 6-9,-1-2 1,6 3 16,-1 2 0,0 0-13,-4 0 0,-1 0 36,1 0-22,6 0 66,-5 0 0,10 0-5,-7 0 1,7 0 6,-2 0 1,-2 0 123,2 0 0,5 0-99,4 0-15,1-6 1,-1 4-52,1-2-94,6 2 0,-5 2-125,3 0 240,4 0-273,-6 0 108,1 0 0,3 5 59,-7 0 1,2 10-25,-1 0 0,-2 2 79,6-3 0,-6 0 6,2 1 0,1-1-16,-2 0 0,5 0 14,-4 0 1,4-4 228,-4-1-219,6 1 38,-4-2 0,3 4 36,-1-2-57,-6 3 1,8 1-160,-7 0 0,5 0 91,-4 0 1,4 1 43,-4-1 1,1 0-13,-2 0 0,2 0-153,4 1 0,0-1 135,-5 0 0,6 0 5,-2 1 1,2-6 103,-2 1 1,4-1-105,-4 5 1,3 0 99,2 1 1,-1-1-77,-4 0 0,3 2 45,-2 3 1,2-2 21,2 7 0,0 0 106,0 4 1,0-4-59,0-1 1,0 0 9,0 0 1,0 3-93,0-8 1,0 6 36,0-5 0,0 0-89,0-5 1,0 5 87,0 0 0,5 2-52,0-2 0,-1-4 22,-4 4 0,2 4 44,3 0 1,-4-1-45,4 2 1,-3-5 11,-2 5 0,1-2-10,4 2 0,-4 2 8,4-2 0,-2-2 14,2 2 1,-3 0-10,2 4 1,0 0-1,0 1 0,-2-5 8,3-1-32,-4 1 0,-1 4 16,0 1 1,2-1-1,2 1-2,-2-1 0,4 1-47,-6-1 0,0 0 47,0 1 0,2 4-40,3 0 31,-4 0 1,6-3-20,-7 4 0,1-4-3,4 3 0,-3-3 156,2-2-139,-2-6 1,3 5 3,-1-3 127,1 3-123,-5 1 0,5 1 37,0-1 0,1 0-24,-1 1 1,-2-1 56,6 1-53,-6-1 1,5 1 21,-3-1 0,-2-1-1,7-3 0,-6 1-31,6-6 1,-5 4-5,4-4 1,-4 5 76,4-5-58,1 0-9,-2-5 0,3 5 36,-7 0-47,8 0 0,-5-5 0,8 1 0,-6-6-11,1 1 1,-1-6 3,5 6 0,-4-6-32,-1 6-3,1-7 0,4 8-38,0-6 75,0 0-6,1-5 1,-6 4-1,1 1 0,-1 1 38,5-1 1,0-3 99,1 2 1,1 3-87,2-2 1,-2-1 14,3-4 0,-1 0 27,1 0-61,-4 0 4,6 0 0,-1 0 108,4 0-108,-3 0 1,1-4 75,-3-1-78,-3-6 1,10 9-34,-2-3 0,-2-1 4,2 1 1,0 1-13,4 4 1,0-5-7,1 0 0,-2 0 83,-4 5 0,4 0 1,-3 0 0,3 0 133,1 0-178,1-6 0,-6 5 332,1-4-318,0 3 1,3 1 31,-4-4 0,4 3 27,-3-2 0,1 2-49,-1 2 1,3-2-15,-4-2 0,6 2-18,4-3 1,-1 4-21,6 1 1,-1 0 104,6 0-58,-7 0-29,6 0 1,-8 0 22,4 0 0,2-2 23,-7-3 0,5 4 8,-5-4 0,6-3-80,-1-1 0,5 1-3,4-2 1,4 1-130,6-5 16,6-1 0,-9 1 122,3 0 0,-5 0-11,0 0 1,-2-2-210,-2-3 216,2 3 1,7-4-49,0 5 0,3 1-6,-3 0 1,3 6-39,-8 3 0,-4-1-17,-6 1 0,-1 0 62,-8 5 0,-4 2-8,-5 3 1,-5-2 14,4 6-23,-5-5-21,-4 8 1,-2-10 25,-2 3 1,-2-4-199,1-1-259,-5 0 159,2 0 0,-8 0-385,-2 0 0,-4 0-1028,-7 0 867,1-6 514,0 4 1,1-6 390,4 4 0,-4-11 0,5-7 0</inkml:trace>
  <inkml:trace contextRef="#ctx0" brushRef="#br1">10337 10989 8344,'-8'-14'0,"2"5"-258,6-1 204,-7 7 286,6-10 261,-6 12-68,7-6 111,0 7-145,0 0-206,0 7 0,0 7 95,0 10 1,0 4 89,0 5-113,0-3-65,0 11 1,0-4 272,0 5-211,0 7-31,0-4 0,0 10 51,0-3 0,5 8-108,0 2 0,0 2 106,-5 3 0,4-6-34,1 10 0,0-7 32,-5 2 0,1-3-79,4 8-1659,-3-3 1590,1-26 0,0 0 0,-3 30-10,0 4-140,0-9 0,0 1 157,0-7 12,6 1 0,-4-5-18,3-1 0,-2 1-110,1 0 1,-2-2 195,3-2 0,-4-6 227,-1-9 0,0 3-178,0-3 0,0-3 893,0-2 1,0 2-658,0-2-271,0 0-79,0-5 1,0 1 209,0-1 1,0-4-264,0 0 1,0-7-209,0 2 1,0-8-624,0-2-35,0-5 1,-4 4-2019,-1-4 1396,0-2 757,-1 4 0,3-6-2606,-7 0 3246,7-6 0,-10-8 0,6-8 0</inkml:trace>
  <inkml:trace contextRef="#ctx0" brushRef="#br1">7138 6454 8165,'-14'0'0,"-1"0"43,1 0 352,0-6 241,0 4-30,-1-4-292,1 6-56,6 0 1,0 2-146,4 2 1,2 6 101,-3 9 1,4-2-126,1 7 0,0 0 18,0 4 1,0 0-89,0 1 0,0 1-16,0 3 1,0-1 82,0 6 0,0-1-25,0 6 1,0 1 63,0 4 0,5 1-32,-1 3 0,3 3 19,-3-3 1,-1-1 100,7 1 1,-5 5-234,4 4 1,-4 6 216,4-6 1,-4-1-76,5-8 1,-6 2-9,6-6 1,-7 2 10,2-7 0,1 3 20,-1-9 0,0 5-38,-5 0 0,4-4 36,1 0 1,0 0-37,-5 5 0,0-1 151,0 1 1,0-5-175,0 0 1,0-7-12,0 2 1,0-4-208,0-5 47,0-4 118,0-6-433,0-6 1,-2-3 151,-3-10 1,4-7-703,-4-7 0,4-11 112,1 1 0,0-10-204,0-4 0,4-3 197,1-11 1,6-1 343,-1-8 1,-3 1 310,3 3 1,-1 4 0,6-5 0</inkml:trace>
  <inkml:trace contextRef="#ctx0" brushRef="#br1">7109 6795 8165,'0'-19'-211,"0"1"1,0-1 84,0 4 0,0 1 890,0 0 1,0 0-330,0 0 0,2 4-203,3 1 1,-2 1-138,6-2 1,1-1 122,4 6 1,0-4-37,0 4 1,1 0 19,-1 5 0,0 0 104,0 0 1,0 2-68,1 3 1,-1-2 46,0 6 1,-4-1-32,-1 2 0,1 2 51,4-2 1,-5-4-68,1-1 1,-1 1-13,5-1 1,1 0-101,-1-5 0,2 0 45,3 0 1,-2 0-96,7 0 1,-7 0 121,2 0 1,3 0-172,2 0 1,-2-5 47,2 0 0,-5 0 34,4 5 1,-4-1-70,5-4 1,0 4 54,4-4 0,-4-3-117,-1-2 1,1 3 115,5-3 1,-1 2-142,1-1 0,1-4 123,3 4 1,3-4 30,7-1 0,-1 4-20,1 1 1,-2-1-1,-3-4 1,1 5-72,-5-1 1,-1 7 58,-5-2 1,1-1 6,-1 1 0,1 0-10,-1 5 0,-4-4-85,-1-1 1,1 0 102,5 5 1,-1-1-10,0-4 1,1 3 6,-1-2 1,1 2 13,-1 2 0,5-2-30,0-2 0,-1 2 5,-8-3 1,3 4-119,-4 1 0,3 0 101,-3 0 1,-1 0-146,-3 0 0,-3 0 99,3 0 0,2 0-22,-2 0 1,1 0-19,-1 0 0,-2 1-6,7 4 0,-5-3 35,5 2 0,0 3-3,4-2 1,0-1-8,1-4 1,1 5 7,3 0 1,-3 1-83,3-1 1,-4-4 78,-6 4 1,9-2-114,-4 2 107,4-3 0,-5 4-282,-3-6 266,2 0 1,-3 5-209,5-1 195,0 1-9,1 1 0,-1-4-109,1 3 1,4-2 87,0 2 1,0-2-168,-4 6 169,-7-6 0,3 5-65,-6-3 0,0-3-16,-5 2 0,-1 0-4,-4 0-45,4-2 190,-12 11 0,11-10-120,-8 6 1,1-4 80,-5 4 0,0 1-32,0 4 0,0-4 178,0-1 1,0-4-30,0 4-34,0 1 1,2-1 62,2 1 39,-2-1-123,4 12 12,-6-6 0,0 8 35,0-4-50,0-4-27,0 12 1,0-5-1,0 7 1,-4-1 12,-1 1 1,0-1-8,5 0 0,-5 6-27,1-1 0,-3 5 28,2-5 1,2 6-14,-6-1 20,6 3 1,-8 4 284,6 2 3,0 10-915,-1 1 713,4 5 0,-9-1 30,6 0 0,1 4-109,4-4 0,-5 1 242,0-2 1,1-2-203,4 2 0,4-5-11,1-9 0,6-3-891,-1-15 578,-4 2 0,5-15-1840,-6 3 1165,6-9-28,-10-4 154,6 0 0,-7 2 380,0 6 0,-7 7-472,-2 3 0,-10 2 915,-5 3 0,-3 6 0,-1 1 0</inkml:trace>
  <inkml:trace contextRef="#ctx0" brushRef="#br1">7365 8558 8487,'-14'0'0,"0"-4"97,0-1 122,6 0 57,1 5 0,9 0 369,3 0 0,3 2 73,6 2-512,6 4 1,9 7 239,9-1 1,3-2-103,1-2 0,7 1 98,4-6 0,-5-1-150,0-4 1,-1 0 36,-4 0 0,7-6-54,-7-3 1,9-4 136,0-1 0,4 0-90,1-1 0,-1 1-164,1 0 1,-1 0 221,-4-1 1,-3 1-117,-7 0 1,3 0-42,2 0 0,5-1 31,10 1 0,-2-5-124,6 0 1,-1-4 7,1 4 1,-7-2 46,-7 2 0,0 3 38,5-3 1,1-1-63,4 1 1,3 0-262,6 5 0,-2 4 75,-2 1 0,-6 4-123,-9-5 0,2 7 105,-7-1 1,6 2-153,-6 2 1,7 0-35,-2 0 1,-3 0 136,-2 0 1,-4 0-43,-5 0 0,0 0-69,-10 0 207,4 0 1,-17 0 84,4 0 0,-8-5-13,-1 1 1,-7-3 204,2 2 1,-4 2-252,-1-6-62,0-1 0,-6-4-198,-3 0 0,-4 6-308,-1 3 0,-5 4 538,0 1 0,-13 6 0,2 2 0</inkml:trace>
  <inkml:trace contextRef="#ctx0" brushRef="#br2">10195 9425 8097,'0'-7'-51,"0"-6"892,0 11-331,0-4-225,0 6 0,-2 0-48,-3 0 0,2 5-23,-6 0 0,4 4-1,-5-4 1,-1 6-36,-8-2 0,2 4-171,-7 1 0,1 0-50,-6 1 242,1-1-117,-1 0 0,1 0 6,-1 0 1,-4 5 0,0 0 1,0 0-68,4-4 0,6 3 18,-1 1 1,7 5-150,-2-5 0,8 5 148,1-5 0,7 1-149,-2-1 0,5-3 151,5 3 0,3 2-61,6-3 1,2 1-45,3-4 1,5-6 24,9 1 1,-2-6 17,7 6 0,-6-7-376,1 2 1,2-4-553,-2-1 1,-6 0-230,-8 0-110,3 0 1288,-6 0 0,4-6 0,-6-2 0</inkml:trace>
  <inkml:trace contextRef="#ctx0" brushRef="#br2">9853 9738 8097,'-8'-8'-14,"-3"0"2,7 4 544,-1 2-67,5-4 1,1 6-194,4 0 1,3 0-16,6 0 0,1 0 34,-1 0-83,0 0 0,2 6-38,3 4 0,-3-2 186,2 1-205,5-6 0,-8 8-32,4-6 0,2 4 42,-2-4 1,0 5-113,-5-6 1,5 1 105,0-5 1,1 2-33,-1 2 0,-3-2 227,3 3-159,3-4-9,-6-1 0,11 0 45,-3 0 0,3-4-32,1-1 1,0 0 12,1 5 1,1 0-49,3 0 1,3 0 29,7 0 0,0 0-21,-1 0 0,1 0-108,0 0 1,-1 0-8,1 0-82,0 0 115,6 0 1,3-5 25,9 1 1,4-6-178,6 5 0,-3 1 27,-6 4 1,-1-2 155,-9-3 0,-3 4 2,-1-4 1,-4 3 15,-1 2 1,1 0 5,3 0 0,-2 0 116,2 0-126,-3 0-114,-1 0 0,-2 0-94,-3 0 0,1 0 123,-6 0 1,-4 0-20,-5 0 1,-5 0 120,4 0 1,-5 0-173,1 0 0,1 0 55,-1 0 13,0-6-42,-5 5 0,0-7-120,1 3 142,-7 3-141,4-4 1,-10 4-382,3-2 245,2 2 103,-5-4 0,4 4-236,-6-3 1,0 2-245,0-6 1,-1 6-601,-4-2 0,2-1-1265,-7 1 1297,1 0 1196,1 5 0,-11-6 0,3-2 0</inkml:trace>
  <inkml:trace contextRef="#ctx0" brushRef="#br0">17104 12482 8086,'-6'-8'120,"4"2"411,-10-1-236,10 6 175,-4-5-346,0 12 0,4 2 49,-3 6 0,4-5-29,1 1 0,0-1 83,0 6 0,4 0-217,1 4 1,2-1 44,-3 5 1,-2-4-51,3 5 0,-2 0 97,1 4 1,-2 7 18,3 3 1,-4 3 66,-1 2 0,0 1-78,0 3 0,0-1-6,0 6 1,0-6 30,0 1 0,0-2 8,0-3 1,0-4 32,0 0 1,0-5 47,0 5 0,0-11 23,0 1 0,0-9 280,0 0-972,0-3-1500,0-8 1527,0-2 1,5-7-846,0-4 1,1-3-399,-1-6 1661,-4-7 0,12-1 0,-5-6 0</inkml:trace>
  <inkml:trace contextRef="#ctx0" brushRef="#br0">17346 12297 7716,'10'0'797,"-1"0"-436,1 0 0,4 0-30,0 0 0,5 0-118,0 0 1,5 0-8,-5 0 1,4-5-4,-4 1 0,6-3-2,-1 3 0,8 2-89,1-3 1,6 2 51,-1-2 0,3 4-137,2-4 0,4 4 79,1 1 1,6 0 5,-2 0 1,-2-2 82,2-3 0,0 2 97,5-6 1,7-1-364,2-4 1,8 6 202,2 3 0,-2 4 124,-7 1 1,-4 0-69,-6 0 1,4 0-213,1 0 0,6 0 124,-2 0 1,2 0-52,-2 0 1,-2 1 84,-8 4 0,-5-3-225,-4 2 0,-2 3-6,-3-3 1,1 1 100,0-5 0,1 5-103,3 0 0,-3-1 57,4-4 0,-4 2-104,-1 3 1,-7-4 54,-3 4 1,-3 1 36,-1-1 0,-2 0 11,-4-5 1,3 0 200,-8 0 1,3 0-161,-2 0 0,-2 0 13,7 0 0,0 0 21,4 0 0,1 0-42,-1 0 1,1 0 33,-1 0 0,-4 0-17,-1 0 1,-1 0-39,2 0 1,-3 0-26,-7 0 0,0 0-34,0 0-1,1 0-9,-1 0-8,0 0 77,0 0 0,-4 0-23,-1 0 1,-4 0-13,4 0 24,-5 6 1,3-4 31,-2 2 16,-3-2-48,4-2-1,-6 0-33,0 6 37,0 2 1,0 2-68,0-1 0,0-4 49,0 4 1,0-4-14,0 5 1,0-6-157,0 6 103,0-1 0,0 6 9,0-1 1,0-5 3,0 1 1,0-1 169,0 5 1,0 1-142,0-1 0,0 2 137,0 3 1,-5-2-65,1 7 1,-1-5 58,5 4 1,0 1 8,0 4 1,0 1 9,0-1 0,0 7-36,0 3 0,0 3-22,0 2 1,0 1-184,0 3 0,0-3 108,0 4 1,0-2-355,0 1 1,-5-3 155,0 4 0,-4-4-1365,4-1 1626,0-1 0,-1 1 0,-2 0 0</inkml:trace>
  <inkml:trace contextRef="#ctx0" brushRef="#br0">17275 13435 7805,'-14'0'-668,"0"0"1046,6 0 446,1 0-423,7 0-184,0 0 1,7 1 25,2 4 1,9 1-71,0 4 0,8 1-9,-3-7 0,4 7 1,2-1 1,-2 1 16,-4-2 0,4 3-56,-3-8 0,3 6 50,1-5 0,1-1-115,-1-4 0,7 2 0,3 3 0,7-4 37,3 4 0,6-4 12,-2-1 1,1 0-16,0 0 1,-4 0 5,-7 0 0,1 0 13,-1 0 1,1 2 110,0 3 1,-1-2-57,1 6 1,5-4-174,-1 5 0,5-6 46,-5 6 1,-4-7-34,-5 2 1,-2-2 38,2 2 1,-3-4-139,-7 4 0,1-3 60,-1-2 0,1 4 58,-1 1 0,1 0 210,-1-5 0,0 1-65,1 4 1,-1-3 2,1 2 1,1-2-34,3-2 0,-3 0-6,3 0 1,-1 0-38,1 0 1,-3 5-93,3-1 1,-8 1 6,-1-5 1,-2 0 47,2 0 0,1 0-89,-6 0 1,5 5 46,-5 0 0,6-1-220,-1-4 1,3 0 63,1 0 1,0 0 332,1 0 0,-5 0-94,-1 0 0,1 0-91,4 0 1,-4 0-16,0 0 0,-5-4 30,4-1 0,-4-1-55,5 1 1,-6 3 53,0-2 1,-2 2-127,-2 2 0,1 0 146,-1 0 1,0 0 5,0 0 0,1 0-69,-1 0 1,0 0-14,0 0 0,0 0-95,1 0 1,-1 0 115,0 0 1,0 0-57,1 0 0,4 0 40,-1 0 0,1 0 121,-4 0 1,-1-2-114,0-2 1,0 2 119,1-3 1,-1 4-72,0 1 0,0-2 15,0-3 0,1 4-33,-1-4 0,0 4 15,0 1 0,0 0-30,1 0 1,-1 0 50,0 0-337,0 0 68,1-7 3,-1 6 0,-5-10 139,1 6 1,-7-1-296,2 1-1401,-4 3 1238,-1-4 1,-6 11 533,-4-1 0,-9 14 0,-3-2 0</inkml:trace>
  <inkml:trace contextRef="#ctx0" brushRef="#br0">18085 12709 8033,'-6'-7'51,"5"0"-51,-6 7 0,9 0 0,3 0 411,4 0 0,4 5-92,1 0 0,0-1-502,0-4 0,2 0 91,3 0 0,-3-1-351,3-4 1,-3-3 201,-2-6 1,-5 6 115,1 3 125,-7-2 0,-3-1 0,-8-7 0</inkml:trace>
  <inkml:trace contextRef="#ctx0" brushRef="#br0">18043 12937 8033,'-13'14'0,"4"0"103,2 1 0,14-8 293,2-2 0,8 2-290,2-3 0,7-1 124,-3-7 0,4-4-412,2-6 0,-6 4 152,1 1 1,-5-1-428,5-4 0,-8 4-79,-2 1-64,0 6 600,-12-3 0,-2 6 0,-8 0 0</inkml:trace>
  <inkml:trace contextRef="#ctx0" brushRef="#br0">18114 12866 8033,'-10'-10'0,"1"1"-22,-1 6 319,-4-4-41,6 7 1,2 2-27,6 3 0,0 9 21,0 10 0,0 3-21,0 1 0,0 7-5,0 3 0,5-2-32,-1 2 0,6-7-32,-5 3 1,6-9-221,-2-1 1,-1-7 113,2 2 1,1-10-408,8-4 1,-4-5 196,4-5 0,-3-3-508,-2-6 0,5-6 319,0-4 1,0-3-529,-5-1 872,7-1 0,-5 1 0,4-1 0</inkml:trace>
  <inkml:trace contextRef="#ctx0" brushRef="#br0">18455 12709 7952,'0'10'249,"0"-1"1,-5-4 239,1 5-90,-7-1 1,9 5-89,-3 1 1,-1-1-15,1 0 0,0 7-236,5 2 1,-1-1 121,-4 2 1,2 0-342,-7 4 0,7 1 164,-1-1 1,-3-1-234,3-3 0,-1 1 115,5-6 0,0-5-574,0-5 0,5-4-574,-1 5 620,1-7 0,-5 2 323,0-10 1,0-3 316,0-6 0,0-13 0,0-3 0</inkml:trace>
  <inkml:trace contextRef="#ctx0" brushRef="#br0">18455 12752 8033,'6'-8'400,"-4"2"37,4 6 279,1 0-176,-6 0-25,6 6-328,-7 2 0,4 2-132,1-1 0,0-4-9,-5 4 227,0-6-222,6 10 1,-4-5 92,2 6 0,0 0-162,0 1 1,-2-1 67,3 0 0,-4 5-25,-1 0 0,2 5 40,2-5 1,-2 6-8,3-1 0,1-2-57,-1 1 1,4-5 76,-4 1 1,5-3-143,-6-2 0,6-5 76,-5 1 1,1-7-72,-1 2 1,-4-5 80,4-5 1,1-8-118,-1-6 0,4-8-57,-4-1 1,5-5-224,-6-5 1,7-5-67,-1 1 0,-2 2 122,1-7 1,-4 7-468,5-2 1,-6 2 241,6 12 0,-7-2 544,2 11 0,3 0 0,-1 5 0</inkml:trace>
  <inkml:trace contextRef="#ctx0" brushRef="#br0">18896 12695 8033,'0'-14'-273,"0"0"1,0 0 793,0-1-152,0 7 1,-5 1-118,0 2 0,-1 3 22,1-2 0,2 8-128,-6 6 1,-1 4-98,-4 5 0,0 8 173,0 6 0,4 6-46,1-1 1,1 3-125,-2 2 1,-1-2 122,6-3 0,1 2-366,4-7 0,1-5 140,4-4 0,3-8-152,6-2 0,0-6-100,1-8 0,0 0-266,4 0 0,-1-8-229,5-6 0,-1-2 0,2-8 798,-3 0 0,-1-4 0,2 0 0</inkml:trace>
  <inkml:trace contextRef="#ctx0" brushRef="#br0">19010 12795 8033,'-10'19'-5,"1"0"1,5 4 109,0-4 1,-3 7 502,3-3 0,-1-2-158,5-2 0,0 1-50,0-1 0,0-4-201,0-6 0,1-4 150,4 4-425,3-6 0,6-3 105,1-9 0,0-8-352,4-2 1,-4-7 183,-1 3 1,0-4-145,-5-2 1,3 1 81,-3-1 1,-3 6-88,-6-1 1,0 7 42,0-2 0,-1 4-37,-4 6 0,2 3-349,-7 6 205,1 0 36,-5 0 0,1 1 114,4 4 1,2-2 275,7 7 0,0-7 0,0 3 0</inkml:trace>
  <inkml:trace contextRef="#ctx0" brushRef="#br0">19237 12638 8033,'0'10'125,"0"-1"0,0 2 322,0 8 0,-2 2-51,-2 3 0,2 7-116,-3-2 1,4 2-122,1-2 1,-5-1 84,0 1 0,1-3-501,4-2 1,0 1 236,0-6 1,0 0-1642,0-5 396,0 1-71,0-7 1336,0-2 0,0-6 0</inkml:trace>
  <inkml:trace contextRef="#ctx0" brushRef="#br0">19251 12582 8008,'14'0'-425,"1"6"354,-1 3 0,-5 4 729,1 1 1,-2 0-159,1 1 0,-1 4-175,-3 0 1,-2 6-31,7-2 0,-7 3 28,1-3 1,-2 4-60,-2-3 1,0 1-38,0-1 1,-5 3-104,1-3 1,-9 2 59,-1 3 0,-1-1-367,-4 1 1,4-2 156,0-4 1,-3-2-631,-1-7 0,4-1-299,6-4 385,-1-3 0,-2-7-1209,2-4 1779,4-9 0,6-15 0,0-7 0</inkml:trace>
  <inkml:trace contextRef="#ctx0" brushRef="#br0">19408 12695 8008,'14'-1'0,"0"-4"0,2 3 401,3-2 1,-2-3-8,7 3 0,-5-7-189,5 1 0,-2 2-38,1-1 1,3 4-92,-7-5 0,0 6-599,-5-6 0,-5 7 106,1-2-1072,-7 4 1489,3 1 0,-18 6 0,-4 2 0</inkml:trace>
  <inkml:trace contextRef="#ctx0" brushRef="#br0">19465 12866 8008,'0'8'619,"6"-2"-392,3-6 1,4 0-195,1 0 0,0-2 23,1-2 1,5-4-10,4-6 1,3-1-66,1 1 0,-4 0-367,0 0 1,-7 1-430,2 4 1,-3-2 813,-2 6 0,-6-6 0,-2 3 0</inkml:trace>
  <inkml:trace contextRef="#ctx0" brushRef="#br0">19479 12724 8008,'0'14'0,"-5"0"0,0 0 0,-4 7 154,4 3 1,-4 2 237,4 3 0,-1 1 423,1 3 0,3-3-312,-3 3 1,4-4-192,1-6 0,0 3-235,0-7 1,6 0 95,4-5 0,2-2-112,3-2 1,5-4-86,4-6 1,4 0-264,5 0 1,4-11-73,5-3 1,-1-5-378,-3 0 0,-1 2-230,-4-7 0,-8 7 378,4-2 0,-12 3-291,-3 2 879,0-1 0,-12 1 0,4 0 0</inkml:trace>
  <inkml:trace contextRef="#ctx0" brushRef="#br0">19848 12582 7956,'0'9'31,"0"0"0,0-4-31,0 5 0,5 4 691,0 5 0,0 6-207,-5-1 1,0 3-291,0 1 0,0-3-8,0 4 1,0-4-215,0 8 1,0-3-117,0-1 0,0-1-197,0 1 0,0-1-3,0 0 1,-2-4 105,-3 0-1331,4-7 1068,-6-3 0,7-9 171,0-10 1,0-9 329,0-9 0,0-9 0,0-1 0,0-11 0,0 1 0,0-5 0,0 1 0,2 3 0,3-4 0,1 4 0,4 2 0,2 5 129,-2 4 0,2 9 48,2 5 0,1 5 670,-1 5 1,0 2-153,0 7 0,1 0 62,-1 0 1,0 7-286,0 2 1,-1 4-119,-4 1 1,2 0-114,-6 1 0,0 3 9,-5 1 0,0 7-204,0-3 0,0 0 118,0 0 0,-6 1-230,-4 4 1,-4-4-85,-5 0 1,2-7-75,-7 2 1,6-5 125,0-4 1,-3-4-26,2-6 1,0 0-27,5 0 0,0 0 73,-1 0 358,8 0-186,-6 0 80,11 0 1,4 0-8,12 0 0,2 0 106,8 0 0,-1 5-89,6 0 1,-1 6-16,1-2 1,4-1-217,0 1 0,5 1 110,-5 4 1,0 0-639,-4 1 1,-1-3 281,1-2 0,-6 2-2414,1-2 2705,-7 2 0,4 9 0,-7 1 0</inkml:trace>
  <inkml:trace contextRef="#ctx0" brushRef="#br0">18683 11359 8087,'0'-8'1297,"0"2"-1167,0 6 207,0 0 1,0 6-85,0 3 1,0 10-152,0 5 0,0 11 105,0 8 1,0 7-164,0 12 1,0-4-89,0 4 0,-2-4-172,-3-1 1,4 0 225,-4 0 1,3 4 46,2 1 0,0-4-549,0-10 1,0-9-4,0-15-341,0-3 0,0-15 47,0-6 789,0-19 0,7-17 0,1-15 0</inkml:trace>
  <inkml:trace contextRef="#ctx0" brushRef="#br0">18583 11430 8159,'0'14'268,"0"0"-489,0 1 1,-6 5 79,-4 4 1,-4 4 595,-5 5 0,2-3-164,-7 4 1,5-6-641,-5-4 1,7-4-33,-2-5 1,3-8-634,2-2 1014,6-3 0,-5-15 0,6-3 0</inkml:trace>
  <inkml:trace contextRef="#ctx0" brushRef="#br0">18725 11473 8070,'37'0'78,"-4"0"1,3 0 189,2 0 1,1 4-334,-1 1 1,2 6 37,-7-1 27,0 9 0,-11-4 0,-1 6 0</inkml:trace>
  <inkml:trace contextRef="#ctx0" brushRef="#br0">16962 10222 8494,'0'-8'-182,"0"1"628,0 7 1,0 7-192,0 2 0,2 4 126,3 1 0,-2 7-71,6 2 1,-4 10 122,4 5 0,-5 8-114,0 2 0,3 5 1,-3-1 0,1 4-40,-5 1 0,0-1-340,0 1 0,0-5-55,0 1 0,0-1-126,0 5 0,0-13-21,0-6 1,0-13-762,0-6 207,0-10 1,2-4 360,2-10 0,0-9-186,5-10 1,-6-9-59,2-5 699,3-3 0,0-8 0,6-1 0</inkml:trace>
  <inkml:trace contextRef="#ctx0" brushRef="#br0">17247 10122 8462,'22'-28'0,"3"6"-114,-6 3 1,0-2 170,-5 2 1,0 6 179,1 9 0,3 2-22,1 2 1,2 0-232,-2 0 1,-2 0 113,7 0 0,0 2-26,4 2 1,1 0 34,-1 5 1,7-6-137,3 2 1,14-3 188,5-2 1,7-7-18,-2-2 0,6-4 158,-2-1 0,-1-7 98,1-2 0,9-4-167,-33 12 0,1 1 1,2 2-1,2 1-232,2-2 1,1 2 0,-5 2 0,-1 1 49,-2-2 1,1 1 0,1 0-1,0 2-11,3-1 0,1 2 0,1 1 0,0 0-102,1 0 1,0 1-1,-2 2 1,0 1 85,-3-2 0,0 1 0,0 3 0,-1 3-98,31 5 1,3 4-388,-2 1 1,-8 2 197,3 3 1,-10 1-243,1 4 1,-12 1 179,-7-6 1,0 0 313,-5-5 0,-2-4 18,2-1 0,-5-1 122,5 2 1,-6 1 88,1-7 0,-3 3-107,-2-3 0,-6-2 852,-3 3-925,-3-4 237,-2-1-235,-6 0 19,-2 0 142,-6 7-102,0 1 0,-4 6 86,-1 0 0,-1 0-82,1 0 0,3 1-14,-2-1 0,2 2 0,2 3 1,0-2-123,0 7 1,-2-1 118,-2 6 0,2 7-224,-3 7 0,4 7-32,1 12 0,0-4-176,0 4 0,0-4 60,0-1 1,0 0-211,0 0 0,0-2-485,0-3 1,1-3-60,4-6 1041,3 0 0,0-4 0,0 1 0,3-1 0,5-1 0</inkml:trace>
  <inkml:trace contextRef="#ctx0" brushRef="#br0">17545 11146 8299,'-13'-10'603,"4"1"-372,3 6 177,-1-4-245,6 7 45,-6 0 1,14 0 125,2 0 0,4 0-64,1 0 1,2 5 23,3 0 1,5-1-107,9-4 0,11 5-22,13 0 1,4 0-107,6-5 0,7 0-213,-3 0 0,5-5 361,0 0 1,-36 0 0,2-1-98,5 1 0,1 1 0,-1 0 0,1 0-339,4-1 0,0 0 0,-4 1 0,0-1 277,0-2 0,-1 0 0,0 2 0,1 0 66,1 0 0,1 1 0,2 0 0,1 0-31,-1-1 0,0 0 0,-3 1 1,0 0 11,-4 2 0,0 0 0,-2 1 0,1 0-89,-2-1 0,1-1 0,2 3 0,0 0 34,0 3 1,0-1 0,-3-1 0,0 0 18,34 3 1,-12 3 76,-7-3 1,-6 3-212,-9-3 1,-5 0 108,-4 5 0,-5-4-141,-4 4 0,-3-6-72,-7 2-541,0-3 0,-8-2-331,-6 0 1,-8 0 240,-10 0 1,-6-7 808,-9-2 0,3-10 0,-5-3 0</inkml:trace>
  <inkml:trace contextRef="#ctx0" brushRef="#br0">18668 9525 8313,'-12'-9'0,"2"-1"-89,-2 1 444,10-6-52,-11 1 100,12 6-409,-6 2 1,9 9 93,3 7 1,-4 1-104,4 12 0,1 1-56,-1 4 1,0 7 233,-5 3 0,0-2-352,0 2 1,0-1 78,0 1 0,0-5-265,0-10 1,0-2-78,0-7-197,0 0 383,-6-6 1,4-9-152,-3-13 417,4-7 0,1-14 0,0-1 0</inkml:trace>
  <inkml:trace contextRef="#ctx0" brushRef="#br0">18597 9440 8313,'-12'1'21,"2"4"0,-3 4 226,4 10 0,-5-1-341,-5 6 1,1-1 110,-5 6 1,5-2-400,-1-4 1,5-2 33,5-7-593,-4 0 941,12-6 0,1-2 0,7-6 0</inkml:trace>
  <inkml:trace contextRef="#ctx0" brushRef="#br0">18711 9454 8313,'28'-14'0,"-4"6"-301,0 3 1,-5 5 119,4 5 1,-4 3 737,5 6 0,-7 5-557,2 0 0,-3 12 0,-2-1 0</inkml:trace>
  <inkml:trace contextRef="#ctx0" brushRef="#br0">17033 8373 8421,'0'-9'0,"0"0"-116,0-1 264,0-4 1,-4 4 393,-1 1-294,0 6 36,5-4 1,0 9-192,0 3 0,0 7 87,0 7 1,0 8 43,0 2 0,0 1-5,0 8 0,0-1-161,0 6 0,5 1 60,0 4 1,-1-3-97,-4 8 1,5-8-279,0 3 1,1-6 178,-1-4 0,-4-3-405,4-6 0,-3-7-49,-2-3 26,0-4 0,1-7 167,4-3 0,-3-5-72,2-5 1,-2-4-213,-2-10 622,6-3 0,-4-13 0,4-1 0</inkml:trace>
  <inkml:trace contextRef="#ctx0" brushRef="#br0">17275 8203 8421,'28'-29'0,"-4"7"-254,0 3 0,0 0 153,4 5 1,5-3 404,0 7 1,2 2-99,-2-1 0,-1 4-125,6-4 1,0 6 79,4-2 0,3 2-27,2-2 1,3 3-35,7-2 0,5 0 39,0 0 0,-1 1 92,-4-7 0,6 5 113,4-4 1,8 6-144,-34 0 0,-1 1 0,39 0-221,2 2 0,-9 0 321,-1 0 1,0 0-85,-4 0 1,13 0-128,-37 0 1,0 0 0,-1 0 0,-1 0-115,40 0 0,-8 0 87,-2 0 1,0 0-172,-5 0 1,4 0 43,1 0 1,-2 5-156,-2 0 0,-4 1 187,-6-1 0,-8-3-126,-7 2-14,-5 4 25,-9-6 210,0 10-60,1-10 0,-2 9 617,-4-6-587,4 6 585,-11-3-594,11 6 220,-11 0-386,11 0 212,-12-6 1,6 3 181,-7-6-18,0 6-218,1-9 0,-1 4 4,0-6 1,0 0-43,0 0 1,-4 0-12,-1 0 0,-5 2-205,0 2 263,4-2-35,-6 4 0,4-4-9,-6 3 33,0-4-36,0 12 0,0-5-91,0 6 110,-6 0-8,4 0 5,-4 7-9,6 1 0,0 3-79,0 4 85,6-4-1,-4 16-782,4-5 547,-6 13 218,0-4-14,0 10-1316,0-5 1128,0 7 0,0-6-230,0-4 0,-1 2-271,-4-1 1,2-3-842,-7-7 1015,7 3 0,-10-11 556,4 3 0,-7-2 0,2-3 0,3 0 0</inkml:trace>
  <inkml:trace contextRef="#ctx0" brushRef="#br0">17147 9099 8216,'-22'0'0,"-3"0"-767,6 0 1,4 0 326,6 0 554,6 6 1,-2-3-66,10 6 0,4-4 29,10 5 0,5-6 276,9 6 0,5-7-56,9 2 1,9 1-146,5-1 0,1 0-81,-5-5 1,1 0-285,4 0 0,6 0 182,12 0 0,-39-1 1,1 0 58,5-1 0,0-1 1,-5 2-1,0-1 67,1-2 0,-1-1 0,0 0 0,0 0-60,3-2 1,0 0-1,2 0 1,1 1 88,4 2 1,0-1 0,-3-1 0,0-1-222,-1 2 1,-1 1 0,0-2-1,-1 1 192,-3 0 0,-1 0 0,2-1 1,-1 1-16,5 2 1,-1 1 0,-3 0-1,-1 0 70,0 1 0,-1 2 0,36-1-116,-12 0 0,4 0 156,-4 0 0,-3 0-109,-1 0 0,-4 0 28,-1 0 1,-6 0-428,-4 0 167,-3 0 263,-7 0 0,-7 0-219,-7 0 1,-5-2 410,1-3 0,-4 2-574,0-6 0,-8 4-721,-2-5 163,-3 7 860,-2-3 1,-7 0 0,0-2 0</inkml:trace>
  <inkml:trace contextRef="#ctx0" brushRef="#br0">18327 7421 8238,'0'-14'0,"2"6"-263,2 3-434,-2-3 792,4 7 1,-6-4-32,0 10 0,0 3-59,0 6 0,-6 0 14,-3 0 1,-4 5-53,-1 0 0,1 2-21,4-2 0,-4-4-148,3 4 0,-1-3-164,2-2 1,1-4-118,3-1 483,4-6 0,-12 4 0,5-7 0</inkml:trace>
  <inkml:trace contextRef="#ctx0" brushRef="#br0">18498 7478 8238,'30'-2'-562,"3"-2"1,-5 2 280,1-3 0,-2 4 414,-8 1 0,-5 0-41,-5 0-365,-6 0 1,4 6-90,-7 3 362,-7-2 0,0 12 0,-8-4 0</inkml:trace>
  <inkml:trace contextRef="#ctx0" brushRef="#br0">18427 7506 8238,'4'11'-505,"1"4"0,5-3 880,-6 12 1,6 1 134,-5 8 1,-1-1-99,-4 6 1,0-5-763,0 5 1,0-7 220,0 3 0,0-6-530,0-4 0,0 1 233,0-6 0,0-5 426,0-4 0,7-7 0,1 3 0</inkml:trace>
  <inkml:trace contextRef="#ctx0" brushRef="#br0">16735 6355 7915,'-8'1'-575,"3"4"1,4 5 741,1 8 1,0 5 141,0 5 1,0 0-130,0 1 0,4 4 85,1 0 0,4 7-152,-4-2 1,6 3 120,-1 1 0,-2 6-188,1-1 0,1-1-160,4-8 1,-2 1-181,-2-5 0,3-8 151,-4-7 0,-1-3-288,1-2 0,-4-6 164,5-3 0,-7-5 267,2-5 0,2-9 0,1-8 0</inkml:trace>
  <inkml:trace contextRef="#ctx0" brushRef="#br0">17019 6440 8333,'21'-14'0,"2"0"-96,10-1 1,5 3 161,10 2 0,-2-2 65,6 2 1,-2 4 151,2 1 0,-1 4-440,-4 1 0,-1 6 112,6 3 1,2-1-312,8 2 0,10-2 357,-30-4 0,2 1 1,0-1-1,0-2-162,1-1 0,0-2 0,6 1 0,1-1 208,-3-1 0,1-1 0,6 2 0,0-1-24,6-3 1,0 0 0,-4 4 0,-1-1-347,2 0 0,1 0 1,0 0-1,1 2 336,-1 0 0,-1 0 0,-1 0 1,1 2-44,-2 0 0,-1 0 1,-3 0-1,-1-1-137,-2 4 0,-1 0 0,-1 0 0,0 1 269,5 3 1,-1 1-1,-4-2 1,-2 0-132,0 1 1,-1 1 0,34 5 27,-8 0 0,-7-1-44,-7 0 1,-1-6 270,-4-3 1,3 1-55,-3-1 1,-3 0 413,-2-5 0,-4-5-397,-5 0 0,-3 0 360,-7 5 1,-6 0-548,-3 0 0,-8 0 601,-1 0-545,-7 0 146,3 0 1,-7 0-108,-4 0 0,-1 2-109,-4 3 1,-2 1 51,2 3 1,-1 4-22,2-3 1,-3 2 30,8 2 1,-3 1-52,3-1 1,2 0 13,-3 0 0,4 7-8,1 3 1,0 7-99,0 2 1,0 12 107,0-3 1,-5 6-265,0-1 1,-1 2 66,1 3 0,2 2-537,-6-7 0,4 4 22,-5-9 697,1 4 0,-5-16 0,-1 5 0</inkml:trace>
  <inkml:trace contextRef="#ctx0" brushRef="#br0">17275 7265 8292,'-22'0'0,"3"0"137,9 0 155,4 0 1,9 0-393,7 0 0,2 1 116,17 4 0,2-4-82,12 4 0,1 2 57,4-3 1,-2 1-13,6-5 0,6 5-102,8-1 1,12 1 119,-36-4 0,1-2 0,1-1 1,1-1-199,0 1 1,0 0 0,0-3 0,0 0 224,-5 3 0,0 0 0,5-4 0,0 0 106,2 2 0,1-1 0,1 1 0,0 0-58,1-1 1,0 1 0,-6 2-1,-2 0 142,-1 0 1,-1 0-1,36-5-51,0 3 1,-35 1 0,1 1-38,3 2 1,0 0 0,-2 0 0,0 0-21,37 0 1,-12 2-199,-1 2 0,-3 3 227,-2 2 1,6 4-129,-2-4 1,-7-3 122,-2-1 1,-5 2-21,0-3 1,-9-1-210,-10-7 0,-5-4 300,-4-6 0,-4 4-405,-5 1 0,-8-1 60,-2-4 1,-3 4-1362,-2 1 1611,-7 6 1,-7-10 0,-8 5-1</inkml:trace>
  <inkml:trace contextRef="#ctx0" brushRef="#br0">18356 5786 8309,'9'2'-13,"1"2"1,-6 0 87,6 5 1,-6 5 0,4 7 211,-1 1 0,-3 2-127,-4 4 1,0 2 152,0 3 0,0-1-79,0 6 1,0-5-48,0 5 0,-4-5-292,-1 5 0,0-7 114,5 3 1,2-6-1053,3-4 528,-4-4-836,5-5 838,-6-8 0,0-8-282,0-13 795,0-7 0,0-7 0,0-1 0</inkml:trace>
  <inkml:trace contextRef="#ctx0" brushRef="#br0">18299 5900 8309,'-5'-10'-924,"0"1"1308,0 6 296,-1-4 0,0 9-938,-4 3 0,-1 3 139,7 6 1,-6 0-529,5 0 0,-6 0 97,2 1 550,2-7 0,-5 4 0,4-4 0</inkml:trace>
  <inkml:trace contextRef="#ctx0" brushRef="#br0">18313 5900 8309,'28'-8'0,"1"-3"-240,-1 6 1,5-4 144,1 4 0,-1 0 548,-5 5 1,-1 0-153,-3 0 1,-1 2-356,-8 2 0,2 0-1477,-8 5 1531,-2 1 0,-1 4 0,-6 0 0</inkml:trace>
  <inkml:trace contextRef="#ctx0" brushRef="#br0">16763 4905 8441,'0'8'-1035,"-6"-2"0,4-5 1054,-2 4 1,2-2 282,2 7 1,0-5-62,0 4 0,0 2 58,0 8 0,5 2-41,-1 2 0,1 6-30,-5-1 1,5 1-84,0 4 0,-1 3-30,-4 2 1,0-3-80,0-2 1,5-3 89,0-2 1,4-1-451,-4-3 0,6 0 18,-1-10-245,2 3 1,2-10 118,1 2 0,-6-4 432,1-10 0,-1-9 0,5-8 0</inkml:trace>
  <inkml:trace contextRef="#ctx0" brushRef="#br0">17161 4848 8441,'49'-16'-482,"3"-3"0,2 3 241,-2-3 0,3 2 501,-2-2 0,-3 8-93,2-3 1,0 3-572,5-4 1,8 8 475,6 2 0,0-2-251,5 3 1,-5-1 442,-4 5 1,-1 0-126,0 0 1,12 0-24,-34 0 1,2 0 0,-1 0-1,1 0-35,0 0 1,-2 0 0,-2 0-1,0 0-45,3 0 1,0 0 0,1-2 0,1-1-167,7 1 0,1 0 1,-3-4-1,1 0 221,4 1 1,-1 1 0,-5 1 0,-1 0-22,3 0 0,-1 1 1,-1-1-1,0 0-9,4 0 1,-1 1 0,-1-1 0,-1 1-30,-4 2 1,-2 0-1,-5 2 1,-1 1-59,31 2 1,-11 7 28,-3 2 0,-2 1-143,-7 4 1,-1-4-95,-4 0 0,-7-1-115,-3 0 0,2-4 494,-2-1 0,-1-4-36,-9 4 1,3-4 444,-7 4 1,4-5-380,-4 0 1,0-2 15,-4-2 0,-6 0-63,0 0 16,-5 0-138,2 6 54,-6 2 0,0 6 0,0 1 1,-6-1-14,-4 0 1,2 5 8,-1 0 1,1 1-16,-2-1 1,2-1 10,4 5 1,1 3-144,-7 7 1,5 3 79,-4 7 0,1-4-72,-1 4 1,-4-2-134,3 11 0,-4-1-303,-5 1 1,3 5 25,-3 0 226,-3 0 1,0-1 0,-6-7 0</inkml:trace>
  <inkml:trace contextRef="#ctx0" brushRef="#br0">17303 5701 8277,'-36'-14'-257,"8"1"-378,9 3-636,3 4 1271,8 6 0,8 0 0,9 0 0,10 6 0,5 4 0,9-2-83,5 1 0,8-6 83,1 2 0,9-3 122,1-2 0,9 0-292,15 0 0,-38-1 0,2 0 261,7-1 0,0-1 0,-1 0 1,-1-1-317,2-3 0,1-1 0,1-1 1,2-1 298,3 1 1,1-1 0,-1 0 0,2 0-24,3 0 0,0 1 0,-2 2 0,0 0-8,0 0 1,0 0-1,-1 0 1,1 1 46,5 3 1,-1 1 0,-8-1-1,-1 1 0,-5 2 0,0 0 0,1 0 0,-2 0-301,-3 0 0,-1 0 0,3 1 0,0 0 232,-5 1 0,0 1 0,-3-2 0,-2 1-165,31 7 1,-8-1 219,-11 2 0,-7 1-226,-7-6 1,-8-1 329,-2-4 0,-1-1-768,-8-4 0,0-3 588,-5-6 0,-6 0 0,-2-1 0</inkml:trace>
  <inkml:trace contextRef="#ctx0" brushRef="#br0">18299 4137 8516,'1'-13'0,"4"4"-131,-3-4 59,4 5 221,0 0 1,2 10 95,6 12 0,-4 2-134,-1 8 1,-4 1 52,5 8 1,-7-3 3,1 3 1,3 4-70,-3 1 1,1-2-221,-5 2 0,0-7 20,0 3 1,-5-9-177,1-1 1,-6-7-788,6 2 759,-8-10 0,5-2 305,-8-7 0,1-7 0,0-1 0</inkml:trace>
  <inkml:trace contextRef="#ctx0" brushRef="#br0">18242 4194 8501,'-8'1'310,"3"4"1,-3 3-275,-1 6 0,1 5-269,-2 0 0,6 0-335,-6-5 1,7 1 88,-2-1-283,4-6 762,1-2 0,0-6 0,0 0 0</inkml:trace>
  <inkml:trace contextRef="#ctx0" brushRef="#br0">18299 4208 8456,'28'0'-1169,"1"0"876,-1 0 1,5 0 754,0 0 1,5 0-17,-5 0 1,1 2-386,-6 2 1,0-2 115,1 3 1,-7-4-966,-3-1 788,-3 0 0,-2 0 0,0 0 0</inkml:trace>
  <inkml:trace contextRef="#ctx0" brushRef="#br0">16848 3256 9404,'-7'0'-2241,"0"0"2332,7 0 1,0 6 241,0 3 0,2 10-169,3 5 0,-2 0 185,6 4 1,-4-1-164,4 11 1,-5 0 250,0 4 1,-2 1-148,-2 0 1,0 4-124,0 1 1,0 4-118,0-5 0,0-1 85,0-8 0,0-5-535,0-9 0,5-4 239,-1-6 0,6-4-389,-5-1 1,1-6 109,-1 2 0,-2-10-127,6-4 0,-4-10-8,5-5 575,-7-2 0,9-9 0,-4-2 0</inkml:trace>
  <inkml:trace contextRef="#ctx0" brushRef="#br0">17133 3042 9071,'16'-12'85,"3"2"1,-2-1-275,7 6 1,1 1 92,8 4 0,2-5 36,3 0 1,4 0 117,1 5 0,0-4 43,4-1 0,-1-1 24,1 1 0,17-1-30,11-4 1,-35 4-1,1 1-132,-1 2 0,0 1 0,2-1 0,-1 0 111,34-2 1,-33 4 0,0-1-309,0-3 1,1 1-1,6 2 1,0 0 272,6 0 0,-1 0 1,0-2-1,-2 0 14,0-1 0,1 0 0,1 1 0,1 0-36,1-1 1,1 1-1,2 2 1,1 1-67,1-2 0,1 1 0,-3 1 0,-1 1-28,-6-1 1,0 2-1,3 1 1,-1 0 49,-4 0 1,0 1 0,0 2 0,-1 1 91,-3-1 1,-2 0 0,-2 0 0,-3 2-87,22 7 0,-5 2 209,-14 3 1,-5-3-79,-4 3 0,-8 1-39,-1-1 0,-7 0 127,2-4 1,2-3-185,-2-2 0,0 1 720,-5-7-740,6 1 0,-4-3-41,3 2 0,-8-2 50,-1 3 0,-7 3-44,2 1 1,-5 15 16,-5 4 0,-5 10 57,-9 0 1,-1 3-109,-4 2 0,-1 4-1,6 1 0,2-1-204,7-4 0,-1-4 80,6 4 0,1-4-467,4 9 0,-2-9 667,-3-1 0,-3 0 0,-6 5 0</inkml:trace>
  <inkml:trace contextRef="#ctx0" brushRef="#br0">17332 4009 8259,'-35'-13'0,"7"4"0,6-2 42,7 6 380,7 0-940,2 5 402,6 7 0,3-4-45,7 6 1,6 1 173,12 4 0,8-6 270,7-3 1,1-4-129,8-1 1,4 0 208,10 0 1,10-1-469,-29-1 0,1-1 0,-1 0 0,2 0 143,5-2 0,1 0 0,-4-1 0,1 1 11,0 3 1,0-1 0,1-1-1,1-1-22,1 2 1,-1 1 0,0-1 0,0 1 31,1 2 0,-1 0 0,-7 0 0,1 0 3,1 0 0,1 0 0,-3 2 1,-1 1-7,6 0 1,1-1-1,-2 1 1,0-1-23,2-2 1,-2 0-1,-5 0 1,-1 0-48,0 0 0,0 0 0,-3-3 1,-1-1 33,2 0 0,0-1 0,-4-3 0,1-2-289,35-9 0,-16 1-253,-12 3 0,-10 7 520,-14 4 0,-8 1 0,-11 7 0,-2 7 0</inkml:trace>
  <inkml:trace contextRef="#ctx0" brushRef="#br0">23645 12411 8121,'0'-8'-1436,"0"2"1633,0 6 1,0 6 80,0 4 0,0 2-105,0 2 0,0 1 132,0-1 0,0 5-140,0 0 0,0 6-69,0-1 1,1 7 166,4 2 1,-4 12 242,4-3 0,2 6-198,-3-1 1,1-3-112,-5 4 1,0 1-272,0-2 1,0 0 89,0-4 0,0-7-331,0-2 1,0-4 180,0-2 1,0-6-815,0-3 61,0-3 301,0-8 0,0-5-283,0-13 869,0-5 0,6-20 0,2-1 0</inkml:trace>
  <inkml:trace contextRef="#ctx0" brushRef="#br0">23943 12283 7904,'29'-8'-542,"-1"-3"423,0 6 0,1 1 22,-1 4 1,1 0 247,-1 0 0,1 0 316,-1 0 0,2 0-145,3 0 0,4-2-123,5-3 1,14-3 124,5-6 0,13-2-423,-33 7 0,-1-1 0,37-7 460,-1-7 1,0 5-215,-36 7 0,1 1 1,-1 2-1,2 0-2,5 0 0,0-1 0,0 3 1,0 0-48,0 2 1,0 1-1,-2-2 1,-1 1-21,-1 2 0,-1 1 0,2-1 0,1 1-173,4 2 1,1 0-1,-2 0 1,-1 0 97,1 0 0,-1 0 0,-5 2 0,0 1-195,0-1 1,1 1 0,36 1 113,-37-3 0,1-2 0,-1 1 1,0 0-2,5 0 0,1 0 0,-6 0 0,-1-1 21,2-1 1,0-1 0,31-5-244,-3-6 1,-1 4 370,-9 1 1,1 1-182,-5-1 0,-4 2 185,-5 7 0,-2 0-70,-13 0 0,-2 2-159,-7 3 0,-3-2 508,-7 6 1,0 1-495,0 4 0,-6-5 469,-3 1-549,3-1 1,-2 6 251,4-1 0,-4-5-69,-6 1 0,5-6 172,-1 6-160,1-1 1,-3 6 123,2-1 0,-2 0-111,3 0 0,-5 7 48,-5 2 0,2 4 60,-7 2 0,6-1-8,-6 1 0,2 5-16,-1 4 0,-2-1 2,6 1 0,-5-1-150,6 6 1,-1-5 110,5 0 1,0 5-114,0 4 1,0 2 99,0-2 1,2-2-546,2 2 0,-2 0-3,3-4 1,-4 6-190,-1-11 0,0 6 716,0-6 0,-6 3 0,-2 2 0</inkml:trace>
  <inkml:trace contextRef="#ctx0" brushRef="#br0">23787 13335 8285,'-21'-6'-222,"12"4"-21,-4-4 260,13 12 1,0 7 122,0 6 1,8 4-148,6-4 0,2 5 18,8-5 0,4 0 11,5-5 1,8-6 118,2-3 1,8 1 196,10-1 1,-1 0-404,7-5 0,-3 0 298,12 0 0,-35 0 0,0 0-125,8 0 0,2 0 1,1-3-1,0-1-288,0 0 0,0-1 0,3-2 0,-1 0 188,3-3 0,0 1 0,2 0 1,1 0 50,8-2 1,1-1 0,-8 0-1,0-2-69,0-2 1,1-1 0,0 4 0,1 1 41,3-3 1,0 1 0,-3 4 0,-1 1 70,-4 0 1,-2-1-1,-2 3 1,-1 0 26,-3 2 1,0 1 0,2-2-1,0 1 96,1 2 1,-2 1 0,-2-1 0,-1 1-258,-5 2 1,-1 0 0,32 0 175,-7 0 1,-9 0-229,-1 0 1,-6 0 91,-9 0 0,-1 0-1054,-3 0 0,-9 0-573,-10 0 1618,-10 0 0,4 0 0,-5 0 0</inkml:trace>
  <inkml:trace contextRef="#ctx0" brushRef="#br0">24455 12525 8149,'-14'-10'-664,"0"1"249,-1 6 530,7-4 0,2 14 545,6 2 1,6 10-185,4 5 1,7 4-155,2 5 0,6 4-352,-1 5 1,1 6 81,-1-1 0,-3-1-489,-7-8 1,-1-5-58,-4-9 7,4 2 92,-12-10 78,6-2 1,-9-9-154,-3-10 1,-3-7 217,-6-7 1,1-6 251,4 1 0,-4-3 0,4-1 0,-2-6 0,1 1 0,-2-5 0,2 5 0,4 2 0,1 7 0,4-1 35,1 6 0,1 0 113,4 5 0,3 6 353,6 3 1,7 3-172,2 2 1,4 0 63,2 0 0,-1 0-125,0 0 1,-1 7-136,-3 2 0,-3 4 119,-7 1 1,-2 2-232,-2 3 0,-4-2 8,-6 7 0,0-5-84,0 4 0,-6 6-130,-4 4 1,-4 2 100,-5-2 1,-3-3-216,-6 3 1,-1-4 119,1-6 1,6-2-99,3-7 1,3-4-169,2-1 444,-1-6 0,1-3 0,0-8 0</inkml:trace>
  <inkml:trace contextRef="#ctx0" brushRef="#br0">24782 12752 8149,'14'0'-45,"0"0"1,1 0 165,-1 0 0,0-1 254,0-4 1,7 2-135,3-7 1,-2 1-196,1-6 0,1-3-31,4-1 1,-1 0-77,-3 4 1,-5 6 71,-10-1-221,4 1 0,-13 1 45,0 3 0,-6 4 54,-8 1 0,-7 0-134,-3 0 1,-1 6 25,1 4 1,-1 4 186,6 5 0,0-3 65,5 2 1,0 3 166,-1-2 0,8 5-72,2-5 1,-1 0 172,1-5 0,2 2-151,7 3 1,4-8-34,6 3 1,1-5-276,-1 1 0,6 1 91,4-6 0,3-1-465,1-4 1,1 0 64,-1 0 0,-1-6-447,-3-4 914,3-2 0,-5-9 0,6-1 0</inkml:trace>
  <inkml:trace contextRef="#ctx0" brushRef="#br0">25351 12638 8149,'0'-9'-327,"0"-1"-41,0 1 0,0-5 936,0 0 6,0 6-549,-7-5 103,-1 11 0,-6-2 95,0 8 0,0 0-44,0 5 0,-1 2 103,1 8 0,5 2-111,-1 2 1,7 4-4,-2-3 0,4-2-322,1 2 1,0-2 115,0 1 0,6-2-539,4-7 0,4-1 296,5-4 1,-4-4-276,4-10 0,2-4 128,-2-10 1,5-3 427,-5-7 0,0 6 0,-5-1 0,0 0 0,0-4 0</inkml:trace>
  <inkml:trace contextRef="#ctx0" brushRef="#br0">25450 12624 8149,'-6'14'-867,"0"2"867,-4 3 1,-1-1 531,6 5 1,1-5-170,4 1 1,-5 1 490,0-1-842,0 0 0,7-6 85,3-4 1,-2-3-134,6-6 1,-4-1 84,5-4 1,-1-8-131,5-5 0,-1-6 10,-4 5 1,4-6-3,-4 1 1,-1 2-60,2-2 0,-7 7-66,2-2 1,-4 3 30,-1 2 1,0 4 9,0 1 10,0 6 0,-6-4 83,-4 7 0,3 7-264,-3 2 0,2 4 28,-1 1 0,-2 2 29,6 3 0,0-8 271,5 3 0,7-3 0,0 3 0</inkml:trace>
  <inkml:trace contextRef="#ctx0" brushRef="#br0">25720 12653 7319,'0'-15'356,"0"1"0,-1 5-241,-4-1 1,2 7 16,-7-2-74,1 4 1,-5 7 62,-1 4 1,3 2-11,2 2 1,-2 5-65,2 0 1,4 5 68,1-5 1,4 0-142,1-5 1,0 0 99,0 1 0,6-8-247,3-2 1,-1-6 2,2-9 0,4-1 12,5-13 0,1 1 51,-1-6 0,-3-4-117,3 0 1,-3 0-29,-2 4 0,0 1 167,1-1 0,-3 1-45,-2 0 1,2-1 22,-2 1 0,-2 1 143,1 3 0,-6-1-17,2 6 0,1 5 430,-1 4-321,0 7 0,-7 3 83,-2 10 1,0 9-57,-5 4 1,0 4-86,-6 2 0,6 1 50,-1 3 1,2-3-26,-1 3 0,3-3-43,6-2 0,1-6-17,4-3 0,3-4-99,6-6 1,0-3 46,1-6 1,-1 0-19,0 0 1,0-1-64,0-4 0,2-4 106,3-10 1,-5 3-232,1-3 0,-1 2 45,-5-2 1,2 3-70,-1-3 1,1-2 55,-6 2 1,4 0 26,-4 5 1,0 0-34,-5 0 95,0 0 1,-2 1 35,-3 3 1,-3 4-37,-6 6 0,5 0 287,-1 0 0,1 6-97,-6 4 0,6 3 363,0 1 1,-1 6-67,-4 4 0,4 3 93,1 1 1,6 1-153,-2-1 0,3 1 29,2-1 0,0-4-292,0-1 0,7-7 99,2-2 1,4-6-428,1-8 0,0 0 161,0 0 0,1-8-299,-1-6 1,0-2 71,0-7 1,-4 4-120,-1-5 1,-4 5 144,5-5 0,-7 5-2,1-4 1,3 4 61,-3-5 1,1 7-26,-5-2 439,0 3-170,0 2 239,0 6 266,0 2-111,0 18 1,5-1-151,0 13 1,1-5 50,-1 5 0,-4-7-59,4 2 0,1 1-69,-1-1 0,1 0-95,-1-4 1,-3-1 249,3 0-360,-4 0 1,-1 0 29,0 1 54,0-7-20,-6 4-129,4-10 0,-9 2 144,6-8 1,1 1-4,4-7 1,1-1 47,4-8 1,3 3-49,6-3 0,2 2-6,3-2 1,3 3-28,6-3 1,1 3-92,-1 2 0,-1 0-159,-3 0 1,-4 6-915,-5 3 1159,-8 4 0,6 7 0,-5 2 0</inkml:trace>
  <inkml:trace contextRef="#ctx0" brushRef="#br0">25379 11288 8050,'-1'-10'2,"-4"1"1,3 4 154,-3-4 133,4 6 57,1-4-169,0 7 0,0 2 29,0 3 0,0 4 70,0 10 0,5 5-45,-1 9 0,3 3-43,-3 7 0,-2-4 42,3 4 1,-4 3-271,-1 11 0,0-5-92,0 0 1,0-11-116,0 2 0,0-6 106,0 1 0,0-8-36,0-6 1,0-11-951,0 1 790,0-9 0,0-5-204,0-10 1,0-9-11,0-4 550,0-11 0,0-8 0,0-9 0</inkml:trace>
  <inkml:trace contextRef="#ctx0" brushRef="#br0">25365 11316 8050,'-2'14'-238,"-2"1"0,-4 4 281,-7 0 1,1 6 19,0-1 0,-7 2-27,-2 3 1,1-5-3,-2-1 0,2-1-91,-2 2 1,-1-5 79,6-10 0,5 3-649,4-8 421,7 1 1,-3-7-386,6-2 590,6-11 0,2-7 0,6-6 0</inkml:trace>
  <inkml:trace contextRef="#ctx0" brushRef="#br0">25308 11402 8050,'28'-15'0,"-4"7"-42,0 4 0,-2 2 110,2 2 1,1 0 490,-6 0 0,0 2-184,-5 2 1,0 0-379,1 5 0,-1-1 316,0 1-313,-6 4 0,-2-5 0,-6 6 0</inkml:trace>
  <inkml:trace contextRef="#ctx0" brushRef="#br0">23573 9994 7752,'0'14'-416,"0"1"0,0 0 811,0 4 1,0 3 175,0 7-326,0-1 0,5 2 16,0 3 1,4 4-6,-4 5 0,5 3-94,-6 2 0,7-3 58,-1 4 1,-4-4-262,-1-1 1,-3-6 163,-2 1 0,0-6 61,0 1 0,0 0-51,0-4 1,0-4 68,0-11-73,0 0-194,0-6 0,0-3-78,0-10 0,0-4-65,0-10 0,4-5 208,1-9 0,6-10 0,-3-7 0</inkml:trace>
  <inkml:trace contextRef="#ctx0" brushRef="#br0">23744 10151 8154,'22'-7'-146,"5"-1"30,-3-6 1,9 1 223,5 4 1,3 3-37,2 6 1,6 0 12,3 0 1,-2 0 109,2 0 0,-4-2-134,4-3 1,8 2-216,11-6 1,-31 6 0,2 1 172,3-3 0,0 0 1,3 1-1,-1-1 61,-2-1 1,0-2 0,4-2 0,2-1 62,0 0 1,2-1-1,6-2 1,2 1-415,7-1 0,1-1 0,-5 1 1,0 0 360,3-1 1,-1 1-1,-3 3 1,0 0 5,6 1 0,0 1 1,-4 1-1,-2 1-242,-6-1 1,-1 1 0,0 3 0,-1 0 176,2 2 1,0 0-1,-6 0 1,0 1-97,2-2 0,-1 1 0,-5 1 1,-1 0 50,-5-1 0,-1-1 1,32 2 227,-5 1 1,-9-5-259,-1 0 0,0 1 106,-5 4 0,-5 0-7,-4 0 0,-7 1 603,-7 4 0,-6-3-641,1 2 0,-7 3 431,2-3 1,-8 6-464,-1-5 1,-7 6 196,2-2 0,-4 4-309,-1 1 0,0 0 167,0 0 1,0 2-75,0 3 1,-6 2-25,-3 2 1,-4 9 110,-1-4 1,-2 12-93,-3 3 1,-3-1-57,-7 6 1,4 2 70,-3 2 1,4 10-515,-4 4 0,-1 2 269,5-2 1,2-4 4,-1-10 1,5 2-161,-1-7 0,8-4-334,2-5 0,1-8 758,-2-2 0,1 2 0,-1-11 0,-5-3 0</inkml:trace>
  <inkml:trace contextRef="#ctx0" brushRef="#br0">24142 11146 8151,'-19'-2'-8,"0"-3"200,0 4 0,10-6-129,-1 7 52,7 0-7,-3 0-246,18 7 0,4-6 270,13 4 1,1-3 74,3-2 0,3 0-40,7 0 0,9 0-20,10 0 0,10 0-323,-27 0 1,0 0 0,-1-3 0,-1-1 264,2 0 1,0-1-1,0-1 1,0-1 28,2 0 1,1 0 0,5-2 0,2-1-35,6 1 1,1-1 0,-3 0 0,-1 1-8,-4 2 1,1 0 0,4-2-1,2-1-260,-2 0 1,0 1 0,0 1-1,-1 2 264,2 0 0,-1 2 1,-8 2-1,-1 0 37,-7-3 1,-1 0 0,1 3 0,-1 1-147,-1-2 1,-1 1 0,37 1 266,-1 1 0,-11 0-171,-8 0 0,-2-2 62,-8-3 1,-5 4 318,-9-4 1,-10-1-561,-4 1-277,-9 0-290,-4 5 160,-6-6 1,-6 3 517,-4-7 0,-9 1 0,-3-5 0</inkml:trace>
  <inkml:trace contextRef="#ctx0" brushRef="#br0">25081 9411 8156,'0'-22'0,"0"3"0,6 10 0,2 2 0</inkml:trace>
  <inkml:trace contextRef="#ctx0" brushRef="#br0">25152 9440 8216,'6'-8'-497,"-4"-5"-63,2 4 1,-2 1 312,-2-2 333,6 7 0,-4-5 468,2 4-98,-2 2-252,-2-4 4,0 6 127,0 6 0,0 2-129,0 6 1,0 2-62,0 3 0,0 3 118,0 6 1,0 2-28,0 4 1,0 2 30,0 7 1,0 4-55,0 0 1,0 5-346,0-4 0,0 2 110,0-7 0,5-4-201,0-10 1,4-7-550,-4-3 34,6-10 0,-10-4 277,4-10 0,-3-4-120,-2-10 1,0-5 580,0-9 0,-2 2 0,-3-7 0,-3 0 0,-6-5 0</inkml:trace>
  <inkml:trace contextRef="#ctx0" brushRef="#br0">25052 9553 7403,'0'15'-543,"-1"-1"396,-4 0 1,2 5-171,-7 0 317,1 0 0,-6-5 0,1 0 0</inkml:trace>
  <inkml:trace contextRef="#ctx0" brushRef="#br0">25265 9468 8178,'27'2'-244,"-3"2"1,-2 4-93,-3 7 0,-3-1-156,3 0 492,-3 0 0,-2 7 0,0 1 0</inkml:trace>
  <inkml:trace contextRef="#ctx0" brushRef="#br0">23630 8302 8195,'0'15'-192,"2"0"-6,3 4 0,-2 3 792,6 7-229,-6 6 1,9 6-27,-8 6 0,6 12-45,-6-3 0,3 0-249,-2-4 0,-2-6 111,6 1 1,-4-9-357,4-5 0,-4-4 157,5-6 1,-3-2-833,3-7 568,3-6 0,-7-3-29,3-10 0,2-5 336,-6-9 0,6-9 0,-3-8 0</inkml:trace>
  <inkml:trace contextRef="#ctx0" brushRef="#br0">23900 8345 8195,'35'0'0,"3"0"0,3-5-526,2 1 0,0-1 177,-1 5 0,6-2 485,-1-2 1,11 2 93,-1-3 1,16-1-395,3 1 1,-33-2-1,1-2 494,1 2 1,0 0 0,-2-2-1,1 1-136,-2 1 1,1 0 0,3-3 0,1-1-3,4-1 0,2 0 0,6 1 0,-1 0-78,-3-1 0,-1 0 1,5 3-1,-1 0-114,-8-3 1,0 0 0,5 3 0,2 0 53,-2 0 1,-1 0 0,-1 0 0,0 2-47,-8-1 1,0 1-1,-1 1 1,0 0 64,32-4 0,-5-1-328,-5 7 0,-1-6 136,2 5 0,-11 1-37,-8 4 0,-5 0 113,-6 0 0,-2 0 36,-6 0 0,-7 0 0,-3 0 0,-4 4 395,0 1 1,-1 5-411,0-6 188,0 7 0,1-7-332,-1 5 51,-6-6 46,4 10 1,-10-5 89,3 6 1,-4 0-58,-1 0 1,0 1 79,0-1 0,0 6-18,0 4 1,0 3 15,0 1 1,0 1-3,0-1 1,0 1 14,0-1 1,0 5-75,0 0 1,2 7 5,3-2 1,-4 4-152,4 6 0,-4 2 97,-1 7 1,0 0-727,0 0 1,-6-2 45,-3-3 573,-4-3 1,-1-6-1,0 0 1</inkml:trace>
  <inkml:trace contextRef="#ctx0" brushRef="#br0">23986 9226 8223,'-14'0'-61,"-1"0"414,7-6-242,2 5-25,6-6 1,13 7-220,6 0 1,8 0 109,6 0 1,5 0 32,9 0 1,0 0 119,10 0 1,7 0 111,16 0 1,-36 0-1,1 0-288,6 0 0,2 0 0,-4 0 0,0 0 196,3 1 1,0-2-1,1-1 1,1-2-402,7 0 0,2-2 1,0 0-1,0 0 370,3-1 0,1 0 0,-4-1 0,-1 0-77,-3-2 1,0 1-1,0 1 1,0 0 40,8-1 0,-1-1 0,-7 2 0,-1 0 9,-3 1 0,-1 0 1,-4 0-1,0 0-187,0-1 0,-1 2 1,-2 1-1,-1 0 210,2 0 1,-1 1 0,-2 2 0,-1 1-20,27-4 0,-10 3-98,-13 2 1,-15 0 89,-5 0 1,-10 2-816,-4 3 0,-8 1 727,-11 3 0,-2 10 0,-8-3 0</inkml:trace>
  <inkml:trace contextRef="#ctx0" brushRef="#br0">24853 7506 6350,'10'14'751,"-1"1"0,-1 4-529,1 0-147,4 6 0,-11-3 17,2 6 1,-2 2-15,-2 4 1,0-3-41,0 7 1,0-6-7,0 1 1,-5-3-160,0-2 1,-1 1 186,1-1 0,4-4-312,-4 0 0,3-12-29,2 2 1,0-7-344,0 2 150,0-6-42,0-9 516,0-3 0,-6-25 0,-2 4 0</inkml:trace>
  <inkml:trace contextRef="#ctx0" brushRef="#br0">24867 7506 8019,'0'-9'-405,"0"-1"283,0 7 1,-1-3 463,-4 6 0,3 6-34,-2 4 0,-4 2-113,-2 2 1,-2 2-140,-3 3 0,-4-1-153,0 5 1,-6-1-65,2 2 0,0 1 165,0-6 1,5 0-958,-1-4 563,4-1 390,0 0 0,7-6 0,2-2 0</inkml:trace>
  <inkml:trace contextRef="#ctx0" brushRef="#br0">24981 7492 8019,'28'0'0,"1"2"-323,-1 2 0,1 4 199,-1 6 1,-4 1 339,0-1 1,-7 0-233,2 0 0,-8 1 16,-2-1 0,1 0 0,4 0 0</inkml:trace>
  <inkml:trace contextRef="#ctx0" brushRef="#br0">23417 6596 8314,'-9'8'0,"-1"-3"0,5 3-969,-4 1 794,6 4 0,-4 1 291,7 1 1,0 5 317,0 4 0,2 3-43,3 1 1,-2 2-138,6 3 1,1-1-138,4 6 0,0-7 87,0 2 0,1-3-152,-1-1 1,-6 3-26,-3-4 0,-2 4-209,1-9 0,-2 4 107,3 2 1,-4-3-225,-1-2 0,-4-3-10,-1-7 0,0 0-290,5 0 191,0-6 0,2-3 408,2-10 0,4-9 0,7-8 0</inkml:trace>
  <inkml:trace contextRef="#ctx0" brushRef="#br0">23716 6724 8310,'15'0'-396,"4"0"0,10-1 159,9-4 0,4 2 427,6-7 1,2 1-85,7-5 0,5 0-313,-1-1 0,3 1 237,-3 0 1,-22 4 0,3 1-94,7 0 1,1-1 0,2-2 0,1 0 248,3 3 1,1-1 0,-3-2 0,-2-1 4,0 1 0,0 0 1,3 2-1,1 0-84,8 0 1,0 1 0,-9 1 0,-1 0-2,-4 1 0,0 0 0,-2 0 1,0 1-78,-1 1 0,1 1 1,-2 0-1,1 1-111,0 3 0,1 0 0,-5 0 0,1 0 36,-2 0 1,1 0 0,34 2-187,-10 3 1,-3-2 148,-2 6 0,-2-1 122,6 2 0,-6-4 40,2-6 1,-5 2-80,-5 2 0,-5-2 460,-9 3 0,0-4-472,-9-1 0,1 0 411,-11 0 0,0 0-463,-5 0 0,-5 0 340,1 0 1,-6 0-635,6 0 259,-7 0-62,3 7 1,-6-4 126,0 6 1,-6 1-11,-3 4 1,1 5 60,-2 0 0,1 6 157,-5-1 0,4 4-87,1 5 0,1 5-73,-2 10 0,-1 4-403,6 9 0,-6-4-252,2 0 1,-4 5 394,-1-5 0,0-4 0,0-4 0</inkml:trace>
  <inkml:trace contextRef="#ctx0" brushRef="#br0">23829 7478 8295,'-22'0'-111,"2"0"-52,6 0 0,7 0 157,7 0 0,8 5-5,11-1 0,5 1 69,9-5 0,10 0 109,9 0 0,9-2-75,6-2 0,2-4-163,2-6 1,-30 4 0,0 1 310,6-1 0,1 1-403,5-4 0,2 0 1,2 5-1,1-1 293,-3-3 0,-1 0 0,2 3 1,0-1-20,3-1 0,1-1 1,0 2-1,1 1-96,6-3 0,-1 0 1,-9 3-1,0 1 76,-3-2 0,1 1 0,-3 1 0,2 0-48,2 1 0,1 0 0,-3 0 0,0 0 13,-2-1 1,0 1 0,-7 2 0,-2 1-97,-2-1 1,-1 0 0,29-3 33,-2-1 1,-12-2-131,2 6 1,-11-4-130,-4 4 0,-7 0-850,-11 5 1115,-4 0 0,-5 0 0,-1 0 0</inkml:trace>
  <inkml:trace contextRef="#ctx0" brushRef="#br0">24711 5786 8075,'0'-8'-162,"0"2"33,0 6 362,0 0-102,6 0 1,1 6-144,2 4 1,2 4 83,-6 5 1,4 3 177,-4 6 1,4 1-102,-4-1 0,0 5-58,-5 1 1,0 5-85,0-1 1,0 1-132,0-1 0,0-3 67,0-6 0,0-1-129,0 0 1,2-7-776,2-7 426,-2 0 198,4-12 0,-6-2 70,0-9 0,0-6 267,0-4 0,0-3 0,-6-13 0,-2-1 0</inkml:trace>
  <inkml:trace contextRef="#ctx0" brushRef="#br0">24697 5829 8075,'0'-14'-42,"-2"6"295,-3 3-117,4 3 0,-7 9-6,3 2 1,-4 8-169,-10 2 1,1 7-325,-5-3 0,-1 4 231,-5 2 0,7-6-269,3 1 1,0-7 220,5 2 0,-3-9 179,7-5 0,-2 3 0,-2-1 0</inkml:trace>
  <inkml:trace contextRef="#ctx0" brushRef="#br0">24768 5871 8075,'28'0'-267,"1"0"-67,-1 0 1,-4 2 331,-1 3 0,-4 1 212,5 3 1,-7 4-478,2-3 1,-4 2-77,-6 2 343,-3 1 0,1-1 0,1 0 0</inkml:trace>
  <inkml:trace contextRef="#ctx0" brushRef="#br0">22991 4947 7136,'0'16'101,"0"3"1,1 3 324,4 7 1,-2 1-203,6 3 1,-4-2-70,5 7 1,-2-6 42,1 1 0,2-5-234,-6-4 1,6 1 64,-2-6 1,-1 0-227,2-4 1,-5-1-59,4 0 0,-6-4-81,2-1 1,-4-4-204,-1 4-206,0-6 467,0 4 278,0-7 0,-6 0 0,-2 0 0</inkml:trace>
  <inkml:trace contextRef="#ctx0" brushRef="#br0">23332 5004 8424,'36'-8'0,"5"-4"-605,-3 2 1,-2 2 226,2-1 0,2 1 731,7-2 0,1-2-65,8 2 0,6-2-538,14-3 1,-36 10-1,0 1 306,5-1 0,1 0 0,-3 1 1,0-1 9,2-2 1,0 0 0,5-1 0,2 0-25,2-2 1,1 1 0,2 1-1,1 0-214,1-2 0,0 1 0,-1 3 0,-2 1 335,-4 0 1,0 1 0,5 1-1,0 1-43,5-3 0,-1 1 0,-4 2 1,-2 0 30,-2 0 1,-1 0-1,-4 1 1,0 0-229,-3 1 0,0 0 1,-1 0-1,1 0 69,2 0 0,0 0 0,-3 0 0,-1 0 47,0 0 0,0 0 0,-2 0 0,0 0-119,30 0 0,-2-2-192,-7-2 0,-4 1 201,4-7 0,-5 1-34,-5-6 0,-9 6 339,-10-1 1,-9 7-354,-5-1 1171,-4 2-1049,-7 2 1,-1 2 866,-7 2-856,-7 4 0,1 6 171,-4 1 0,-1-6-163,7 1 1,-6-1 25,5 5 0,1 1 25,4-1 1,0 5 4,0 0 1,0 12-29,0 2 0,0 8 0,0 7 1,-2 2-322,-3 7 0,-3 0 111,-6 0 1,0-2-639,0-3 0,0 2 42,-1-6 569,-5-1 1,-2-4-1,-7-1 1</inkml:trace>
  <inkml:trace contextRef="#ctx0" brushRef="#br0">23815 5786 8228,'-28'0'-132,"6"0"410,7 0-204,9 0 0,14 2 14,6 2 0,10 0-70,14 5 1,8-6-14,15 2 1,1-3 108,9-2 0,-3-2-11,8-3 0,-33 2 0,1-2-243,2-1 1,2-2 0,5 0 0,2 0 186,2-1 1,0-1-1,-2 2 1,-1-1 67,-7-3 0,0 0 0,10 1 0,2-1-80,0-3 1,0 1 0,1 2 0,0 0 6,-2 0 0,-2 1 1,-5 1-1,-1 1 1,-5-3 1,0 0 0,1 3 0,0 1-209,-1-2 0,0 1 0,-3 1 0,-1 0 65,35-6 0,-11 6 93,-8 3 1,-13-1-322,-11 1 360,-9 0 1,-10 12-33,-9 2 0,3 4 0,0 1 0</inkml:trace>
  <inkml:trace contextRef="#ctx0" brushRef="#br0">24498 4137 8106,'-7'-8'-469,"6"-5"1,-4 13 724,10 0 0,-2 8-126,6 11 0,-4 5 89,5 9 1,-7 2 76,1 3-232,4 3 0,-6-5 47,3 7 0,-2-2 10,2-3 1,-2 1-297,6-5 1,-1-1 103,2-5 1,2-4-835,-2 0 379,-4-7-39,0 3 565,-6-12 0,0-1 0,0-7 0</inkml:trace>
  <inkml:trace contextRef="#ctx0" brushRef="#br0">24483 4151 8106,'-14'14'0,"-2"5"-395,-3 0 0,2 7 121,-7-3 0,7 4 365,-2 2 0,-2-3-124,3-2 0,3-3-377,6-7 58,6 0 352,-10-6 0,18-8 0,-4-8 0</inkml:trace>
  <inkml:trace contextRef="#ctx0" brushRef="#br0">24526 4194 8106,'36'8'0,"-1"4"65,-6-2 1,4-2 192,0 1 1,0-1-164,-4 2 1,-6 1 89,1-7 0,-7 3-527,2-3 344,-3-2-1171,-2 4 1169,-6-6 0,-8-6 0,-8-2 0</inkml:trace>
  <inkml:trace contextRef="#ctx0" brushRef="#br0">23218 3355 8538,'0'10'55,"0"-1"1,0-4 69,0 4 1,0 1 0,0 4 0,2 5 89,2 0-163,-2 6 1,11-1 9,-4 9 0,4-1 17,1 5 1,-5-3-249,1 4 0,-1-5 99,6 5 1,-6-8-405,0-2 0,1-6 193,4-8 1,-4-6-198,-1-3 0,-1-5 478,2-5 0,2-15 0,-4-10 0</inkml:trace>
  <inkml:trace contextRef="#ctx0" brushRef="#br0">23346 3113 8423,'9'-14'0,"1"0"0,-5 4-1492,4 1 1350,1 0 1,5 1 654,4 3 0,-1 3-156,5 2 0,3 0 52,7 0 0,3 0-158,7 0 0,1 0-55,4 0 1,13-1-194,10-4 0,-28 4 0,1-1-126,1-2 1,0-2-1,-2 2 1,-1-1 156,1-2 0,0 0 0,-1-1 0,-1 0-2,4-2 0,1 1 0,4 1 0,2 0-88,2-1 1,1-1 0,2 0-1,0 0 28,-5 0 1,0 1 0,-1-1 0,-1 2-49,0 3 0,0 1 0,0-2 0,1 1 20,4 2 0,-1 1 0,-6-3 0,-1 1 21,-4 1 1,-1 1-1,34-3 28,0 5 0,0 0-15,-5 0 0,-3 0 23,-12 0 0,-7 5-12,-6 0 0,-2 6 6,-8-2 0,-6 4-54,-8 1 1,-3-5-51,-2 1 137,0-1 0,1 1 319,-1-1 0,-5-6-280,1 2 1,-7-2-75,2 2 1,1-2 93,-1 7 1,-1-6-23,-4 6 1,0 1 5,0 8 0,0 3-95,0 7 1,-7 5 3,-8 4 1,1 5-175,-5 4 1,3 2 60,2 3 0,1-1-431,4-4 0,-2-4 564,6 0 0,-6-1 0,3-5 0</inkml:trace>
  <inkml:trace contextRef="#ctx0" brushRef="#br0">23616 4009 8241,'-8'-14'434,"2"4"-304,6 1 1,8 6-27,6-2 0,7 3-78,7 2 0,10-4 362,9-1 0,18-1-179,-23 3 1,1 1 0,1-2-1,-1 0-216,4-3 0,1 0 1,-2-1-1,1 0 163,5-2 1,1 1 0,2 0 0,2 1 10,8-4 0,2 0 1,0 0-1,1 0-528,0-2 0,1 0 0,4 0 1,-1-1 474,0 1 1,-1 0-1,-2 0 1,-1-1-295,-4 1 0,0 0 0,2 0 0,-1 1-336,-3 1 0,-1 1 0,-5 0 0,-3 1-528,-7 2 1,-2 2 1043,31-2 0,-7 2 0,-7 6 0,1 0 0</inkml:trace>
  <inkml:trace contextRef="#ctx0" brushRef="#br0">20403 3455 8859,'1'12'414,"4"-2"1,3 1-303,6-6 0,5 4 254,0-4 1,7-1-45,-3-4 1,6 0-15,4 0 0,-2 0 78,7 0 1,2-1-135,7-4 0,10 4 43,9-4 0,-1 3-154,2 2 0,-7-4 123,1-1 1,-2 0-28,-2 5 1,6 0-235,3 0 0,8 0-36,2 0 0,0 0-300,-5 0 1,-6 0 312,-4 0 0,3 0-16,-3 0 0,9 0-1,1 0 1,-2 0 44,2 0 1,-6 0-54,-8 0 1,-2 0 22,-2 0 0,-3 0-90,-3 0 0,-2 0 7,2 0 1,-3 0-118,-1 0 0,-7 0 168,-3 0 0,-4 0-517,-5 0-1028,-4 0 354,-12 0-710,-2 0 1955,-12 6 0,-15-4 0,-9 4 0</inkml:trace>
  <inkml:trace contextRef="#ctx0" brushRef="#br0">22578 3327 7844,'10'8'0,"-1"-4"0,1-1 507,4 2 1,6-3-110,4 2 1,1-2 36,-1-2 1,8 5-120,-4 0 1,2-1-80,-6-4 1,1 2-68,-6 3 1,-2-2-82,-7 6 1,1 1-197,-6 4 0,-2 2 109,-8 3 1,-15 4-827,-14 11 1,-7 2 440,-6 7 0,-10-1 95,-9 1 1,31-19 0,0 1 0,0 0 0,-1 0 0</inkml:trace>
  <inkml:trace contextRef="#ctx0" brushRef="#br0">20389 3597 7924,'1'14'286,"4"0"1,3 0-92,6 1 0,2 5-52,3 4 0,-2-2 67,7 2 0,4-1-12,6 6 0,0-6-14,-1 1 0,5 0-2,10 4 1,7 1-168,7-1 0,6-4 174,-2 0 0,-3-1-106,-1 6 1,-5 1 75,-5 3 1,3 3-67,-3 7 1,5 1-162,5 3 1,-31-22 0,1 1 67,1 2 1,0 1-1,-1-1 1,-1-1-7,26 25 1,-1-3-58,-4-6 0,-2-7-26,-2-3 1,4 2 80,9-2 0,3 1-35,2-6 1,-8 0-32,-5 1 0,-8-6 143,3 1 0,-9-2-101,-1 2 1,-11 3 1,1-3 0,-4 1-181,0-1 0,-4-1-516,-5-9-1288,-1 10 1725,0-14 0,-8 5-643,-6-5 991,-6-7 0,-15 10 0,-1-5 1</inkml:trace>
  <inkml:trace contextRef="#ctx0" brushRef="#br0">22280 5217 7952,'0'-14'-281,"0"5"499,0-1 1,6 7 400,3-2 1,4 4-145,1 1 0,7 6-188,3 4 1,4 4 211,5 5 0,-1 3-106,6 6 1,1 1-175,9-1 1,-3-1-35,7-3 0,-6-5-232,2-10 1,-7 2-10,-8-6 1,-1-2-60,-14-8 0,-5-3 20,-8-6 1,-7-8-18,-7-6 1,-4-2-472,-15-8 1,-4 6 263,-11-1 0,-7-2 319,-7 2 0,-6-13 0,27 24 0,1 0 0</inkml:trace>
  <inkml:trace contextRef="#ctx0" brushRef="#br0">20175 3739 7842,'0'8'-114,"2"3"138,3-6 1,-2 4-172,6-4 1,1 7 210,4 3 1,7 0 75,2 9 0,4 0 61,2 4 0,-6 1-56,1-1 0,0 5-39,4 1 0,1 3 21,-1-3 0,0 4-43,1-5 1,-1 6 21,1-1 0,1 5-104,3 4 1,-1 4-35,5 6 1,3-1-246,7 1 1,2 0 219,3 0 0,-1-5 104,-4 0 0,-4-1-59,0 1 1,-2-5-14,-8-9 1,2 6 97,-2-6 0,-2 5 6,7-10 1,0 0 95,5-4 0,0-6-126,-1 1 0,1 0 30,0 4 1,-2 1-68,-3-1 1,1 5 59,-6 1 0,0 3-21,-4-3 0,2 3 4,-2-3 0,7 4-14,-7-5 1,4 5-59,0-5 0,2 3-2,3-7 1,3 7-68,-3-8 0,-2 4 114,2-4 0,-7 1-122,3-1 0,-4 5 82,-2 1 1,-1-1-50,-3-5 0,1 5 14,-6 1 0,6 3 314,-1-3 0,-2 0-285,2 0 1,-1-4 105,6 3 0,4-3-71,0-2 1,5 1-36,-5-1 1,5 5 10,-5 0 0,5 2-16,-5-2 1,1 2-21,-6 3 0,-1 1 25,-3-5 1,2 4-80,-2-5 1,-3 1 47,-2 0 0,3-9-5,1 3 1,0-4-109,0 0 1,-5-4 120,1-6 0,1-1-150,-1-3 1,0 1 76,-5-7 1,-4 6-819,-1-5 471,-6-1 0,2-4 461,-10 0 0,-9 0 0,-8 0 0</inkml:trace>
  <inkml:trace contextRef="#ctx0" brushRef="#br0">22905 6938 7933,'0'14'285,"7"2"-238,2 3 0,8 4 719,2 10 0,5-3-249,-5 4 1,6-4-230,-1-2 0,3-6-181,1-3 1,1-9-248,-1-6 1,-4-4-40,0-4 0,-9-17 179,0-12 1,-8-10-408,-7-9 0,-3-9 280,-1 21 0,-1-1 0,-6-33-106,0 33 1,-2 1 0,-11-34-1,-4 3 1</inkml:trace>
  <inkml:trace contextRef="#ctx0" brushRef="#br0">20147 3824 7857,'0'10'-1049,"0"-1"1000,0-6 0,2 8 45,2-6 0,4 8 255,6 1 1,1 2 35,-1 7 1,6 3 61,4 7 1,3 3-117,1 7 1,1 0-36,-1-1 1,1 6-166,-1-1 0,1 7 75,-1-2 1,0-2-216,1 2 0,-2-1 249,-4 1 0,4 2-145,-3-7 0,3 7 40,1-2 1,2-1-80,3 1 0,-1 1 74,6 9 0,-5-3 2,5 2 1,-6-7 2,1-2 1,-3-8 15,-2-1 1,1 3 15,-1-8 0,-1 1-18,-3-6 1,1-3-19,-6 3 1,5 2 20,-5-2 1,4 7 5,-4-2 0,2 1-58,-2-1 0,1 3-11,4-3 0,3 2-132,-3-3 1,2-2 181,3-6 0,-6-2-147,1-4 1,0 2 53,4-6 1,-1 0-131,-3-4 0,-2 4 80,-3 0 1,-3-1 57,3-3 1,-4 1 19,0 2 0,-1 0 173,0 6 0,-1-2 18,-4 1 1,4 4-42,-4-3 1,4 1-17,1-1 1,0 3-30,1-4 0,-1 4 70,0 2 1,0-2-119,1-4 0,-1 3 4,0-8 1,2 6-5,3-5 1,-3 5-88,2-5 0,3 4 33,-2-4 0,6 7 40,-1-3 0,-2 3 19,2-3 1,-5 4-24,4-3 1,-4 3 60,5 1 1,-5-1-39,5-3 1,-5 3 10,4-4 0,-5 3-30,1-3 1,-2 4 1,2-3 1,-3-2-116,3 2 1,-3-7 111,-2 2 1,-2 1-155,-2-1 0,3 5 80,-4-5 1,5 2 9,5-2 1,-3 1 29,3 4 1,2 3-6,-3-4 0,3 4 17,-2 2 0,-2-3 7,7-2 1,-5 3 4,5-3 0,-7-2-14,2 2 0,-2-6 45,2 6 0,-3-5-40,3 5 1,-3-5 9,-2 4 0,0 1-8,1 5 1,4-6 0,-1 1 1,1 4-2,-4 6 1,4-1-1,0-5 0,0 5-30,-5 1 0,0-1 27,0-5 0,0 1 44,1-1 0,-1-4-42,0-1 1,0 1 98,0 5 0,5-1-85,0 0 1,7 2 6,-3 4 0,6-4-10,4 3 0,-3 3 3,3 2 1,-3-3-93,-1-2 1,-6-3 87,1-2 1,-7-1-240,2-3 1,-8-5-112,-1-10-1114,-7 4 756,3-11 698,-12 4 0,-8-6 0,-8 0 0</inkml:trace>
  <inkml:trace contextRef="#ctx0" brushRef="#br0">23062 8388 7837,'0'20'1011,"1"-2"-620,4 5 0,3 3-183,6 7 0,7 1 21,2 4 0,4 2 0,2-7 0,5 0-91,4-4 0,-3-7-96,-2-3 1,0-5-76,-4-5 1,1-2 110,-11-7 1,0 0-122,-5 0 0,-1-8-23,-4-6 0,2-7-47,-6-7 0,0-7-235,-5-3 1,0-3-822,0-2 1169,0 1 0,0-7 0,0-2 0</inkml:trace>
  <inkml:trace contextRef="#ctx0" brushRef="#br0">20232 3753 7837,'-9'-8'-628,"-1"3"251,7 4 1247,-3 1-208,6 0-558,0 0 1,1 6 132,4 4 0,3 9-3,6 4 0,1 6 17,-1 4 1,5 3-39,0 7 0,6 1 8,-1 4 0,-2 2-23,1 7 1,-4 1-317,5 4 1,-7 4 251,2 10 1,-1-3-161,1 3 1,-3-5-36,2-5 0,3 0-56,-2-9 1,2 3 22,-3-8 1,-2 4 129,3 1 1,3-1-67,2 1 0,-2-1 40,2-4 0,-5 3 150,5-3 1,-1 2-41,6-2 1,-6 8 50,1-3 1,-5 6-121,5-6 0,-5 1 12,4-10 0,-5-1-98,1-4 0,1-1 68,-1 1 1,0-5-94,-5 0 1,2-5 53,3 5 0,-3-2-49,3 2 0,-3 8 55,-2-3 1,0-2 162,0-3 0,1-2-158,-1 2 1,2 3 1,3-3 1,-2 3-14,7 2 0,-7-5 10,2-1 1,3-3-12,2 4 0,3-7 7,1 2 0,-4-3-14,-1-1 1,-5-7 13,1-3 1,0-2 27,-5 2 1,6-3 32,-10 3 1,6 1 6,-7-1 1,2 5 81,-1-5 1,2 6-76,-2-1 1,2 8-77,3 1 1,-3 0 54,-2-5 1,2 6-105,-2-1 0,3 0 95,1-5 0,-5 1-62,1-1 0,-1-1-6,5-3 0,-4 1-17,-1-6 1,-4 5 11,5-5 1,-2 6 22,1-1 1,2-2 39,-6 1 0,6 1-33,-2 5 0,2-1 130,-1 0 1,3 1-74,-4-1 1,5 5 19,5 1 0,-1 4-50,5-5 1,-4 6-1,5-1 1,-2-3-60,2-2 1,-2 2 70,-3-2 1,-3 0-94,3-4 0,-4-7 73,0-3 0,-3 1-62,-2-1 0,2 5 40,-2-5 1,-2 4 22,1-4 1,-1 7-9,2-3 1,2-1 7,-2 2 0,1 1-5,-2 9 1,4-4-6,-4 3 1,4-3-25,1-2 0,-4 1 25,-1-1 0,1 1-17,4-1 1,-5-1 9,1-3 1,-1 2-26,5-2 1,-4-2 24,-1 2 1,1 0 2,4 4 1,0-4 16,1-1 1,-6-4 6,1 5 0,-1 0-38,5 4 1,0 1 16,1-1 1,-1-1-13,0-3 0,0 2 10,1-2 1,-1 3-2,0 1 1,0-4-3,0 0 0,1-1-4,-1 6 1,0-5 53,0-1 1,0 1 9,1 4 1,-1 1-23,0-1 1,0-4-14,1 0 1,-1-1-38,0 6 0,-1-5 2,-4-1 0,4-1 3,-4 2 0,-1-2-6,2-3 1,-6-2-9,6 7 1,-5-5 71,4 5 0,-6-5-52,2 4 1,1-5 106,-1 1 1,4 1-95,-4-1 0,6 5 96,-1-5 0,-2 5-60,1-5 1,-1 4 13,2-4 1,2 6-9,-2-1 0,2-2 3,2 2 0,1 0-94,-1 4 1,0-1 74,0-3 0,2 3-63,3-4 0,-3-1 54,3 2 1,-3-5-131,-2 5 1,-1-7-76,-4 2 1,4-8-525,-4-1 297,-3-1 0,1 0-875,-7 1 521,0-7 0,-2 3 277,-3-6 0,-2 0-1270,-8 0 1743,1 0 0,-6 0 0,-3 0 0</inkml:trace>
  <inkml:trace contextRef="#ctx0" brushRef="#br0">22791 10463 7949,'0'15'0,"0"-1"0,0 0 0,8 2-7,7 3 1,0-4-58,9 4 1,0 2 746,4-2 1,1 5-253,-1-5 1,1 1-195,-1-1 0,0-3-150,1 3 1,4-3-129,0-2 0,5 2 132,-5 3 0,7-4 21,-2 4 1,-2-1-34,2 1 1,-6-2 25,1 7 0,-3-7-37,-2 2 0,-1-5 83,-3-4-86,-4-4 1,-12-8 58,-3-2 0,-4-12 10,-1-12 0,-7-10-75,-8-15 0,-4 1 5,-4-9 0,-4-4-446,3-1 0,13 27 1,2-1 330,-1 0 1,1-1-1,1-2 1,1 1 50,-2-34 0,-2-1 0,9 1 0,4 36 0,3-1 0,2-1 0,0 0 0</inkml:trace>
  <inkml:trace contextRef="#ctx0" brushRef="#br0">23900 10321 7826,'-1'29'0,"-4"-1"0,-1 11-414,-4 4 1,-1 5 53,7-1 0,-6-1 786,5 6 0,-4-6-278,4 1 1,0-6-254,5-8 105,0 0 0,13-17 0,3 5 0</inkml:trace>
  <inkml:trace contextRef="#ctx0" brushRef="#br0">25137 3014 7889,'-7'0'-58,"-6"0"1,10-5 295,-7 0 0,7-6 214,-2 2 0,4-9-131,1 0-164,0-8 1,0 3-26,0-11 1,0 0-24,0-4 1,0-8 80,0 3 1,0-4 0,0 0 0,0-1-2,0-9 0,1 2-272,4-11 1,-3-7 113,0 33 0,0-1 1,0-3-1,-2-2-183,0-1 1,0 0 0,0 1-1,0 2 209,0 1 0,0 0 0,2 0 1,1 1-110,-1 1 0,0 1 0,3-35-386,-5 3 0,-6 11-202,-4 13 0,-2 14 790,-2 15 0,-7 5 71,-3 4 1,2 5 47,-2 10 0,6 5-272,-6 9 1,5 3 315,-5 6 0,7 5-540,-2 0 0,1 7 171,0-2 1,2 3-442,-3 2 0,-3-1-6,-2 1 1,3-2-4,2-3 506,4-3 0,-6-1 0,-1 3 0</inkml:trace>
  <inkml:trace contextRef="#ctx0" brushRef="#br0">24938 1535 8202,'30'-8'102,"4"4"0,3 4 273,11 4 0,1 4-198,3 7 1,2-1-35,-7 0 0,-1 2-994,-8 3 851,-3-3 0,-1 4 0,3-6 0</inkml:trace>
  <inkml:trace contextRef="#ctx0" brushRef="#br0">24953 640 8126,'7'-14'-388,"1"4"-484,-3 1 748,-3 5 662,4-2-252,-6 6-209,0 6 0,-6 4 68,-4 9 1,-2-2-43,-3 7 1,1 0 109,0 4 1,0-4-101,-1-1 0,8 0-43,2 0 1,3-2 14,2-7 0,0 5-130,0 0 102,0 0 0,7-7-3,2-2 1,5 1-112,5-6 1,3-1 60,7-4 1,1-7-150,3-8 0,-1 0 96,5-9 1,-2 0-153,-2-4 0,-1 6 104,-13 3 1,0 0-2,-5 5 71,-6-4 2,-2 17 0,-7-4 194,-4 10 0,-4 9-112,-10 9 0,3 11 249,-3 4 0,5 9-62,4 5 0,-1-1 71,6 1 1,1 0-116,4 5 0,1-2-80,4-3 0,3-3-52,6-6 1,-4-2-159,-1-3 1,-6-3 61,2-7 1,-4-6 58,-1-3 1,0-3 182,0-2 1,-11-6-110,-3-3 0,-8-4-146,3-1 0,-6 0 128,1 0 0,4-6 7,1-4 0,3-9 57,2-4 1,1-6 98,4-4 0,4 0-86,10-10 1,4 9-61,10-9 0,9-1-185,10-4 0,5-1-177,4 2 1,-1 3 78,6-4 1,-6 4-314,2 1 0,-6 2-479,-4 4 0,-3 2 971,-7 6 0,5 6 0,-3 2 0,-7 5 0,-9 5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5759 12965 8445,'0'-9'-1978,"0"-1"2599,0 7-184,0-3-238,0 6 520,0 0-623,0 6 1,0-3 9,0 7 1,0-1 1,0 6 0,0 4-131,0 0 105,-7 6-21,6-9 0,-6 9-165,7-6-24,0 0 113,-6 1 1,5-4-118,-4 3 1,3-3-11,2-2 0,2-1-283,3-4 0,-2 2-171,6-6-224,-6 0 820,10-5 0,-11-7 0,10-1 0,-4-6 0</inkml:trace>
  <inkml:trace contextRef="#ctx0" brushRef="#br0">5744 13036 8445,'0'-18'0,"0"-1"0,0 0 0,0 4 0,5 6 0,0-1 0,6 3 0,-2-3 0,4-1 0,1 6 0,0-1 0,1 1 0,-1 4 0,0-4 0,0 3 0,1 2-852,-1 0 357,0 0 313,-6 0 0,0 2-156,-3 3 338,-4 3 0,-1 12 0,-8 2 0</inkml:trace>
  <inkml:trace contextRef="#ctx0" brushRef="#br0">5815 12994 8445,'-7'0'-42,"0"0"90,7 0 0,0 1-222,0 4 214,0 3-21,0 6 0,2-4 147,3-1 0,1 1 11,3 4 1,4 5-5,-3 0 0,7 1 33,2-1 0,0-1 13,-5 5 0,2-1 82,3 2-180,-3 3 1,6-5 205,-3 7 52,-4-1 51,12-6-202,-5 5 1,2-5 68,0 7 1,0-6-27,4 1 1,0-5-17,1 5 0,-1-7-72,1 2 1,-6-2-106,1 2 1,-7-6-20,2 6 97,-3-13 0,-2 13 110,1-9-351,-7 2 77,4-4-54,-10 5 1,9-10-53,-6 6 1,1-5 24,-1 0 1,-4-1-532,4 2 301,-3-3-281,-2 4-1189,0-6 1789,0 0 0,6 0 0,2 0 0</inkml:trace>
  <inkml:trace contextRef="#ctx0" brushRef="#br0">811 15226 8877,'-14'0'0,"4"-2"-551,1-3-872,6 4 1950,-4-12-166,7 12-200,7-6 1,0 7 270,8 0-101,5 0-187,2-6 0,7 4 38,-1-2 0,1 1-37,-1-2 0,0 3 12,1-3 1,-2-1-22,-4 1 1,3 1 22,-7 4 1,4-5-105,-4 0 1,0 0 35,-4 5 0,3 0-4,1 0 19,0 0-86,-4 0 0,-6 0-156,1 0 169,-1 0-19,5 0-32,-6 7 1,-2 1-12,-6 6 0,-1 2-33,-4 3 0,-3 3 80,-6 6 1,-5 1-283,0-1-10,-6 1 211,9-1 0,-4 0-13,5 1 0,3-2-81,2-4 1,-1-2-572,6-7-92,1 0 809,4-6 1,6-8 0,2-8 0</inkml:trace>
  <inkml:trace contextRef="#ctx0" brushRef="#br0">1181 15226 8872,'0'-8'-436,"0"2"605,-7 6 1,1 1 435,-4 4 0,-2 3 119,2 6-464,-9 7-108,-3 7 1,-13 8-72,-2 7-1253,-11 0 1246,-9 6 1,-1-4-109,27-19 0,0 1 0,-27 20-118,1 5 0,8-6-98,6 1 0,7-3-37,7-1 0,3-7-240,2-2 1,3-6-826,7-4 492,0-4 860,6-6 0,8-6 0,8-1 0</inkml:trace>
  <inkml:trace contextRef="#ctx0" brushRef="#br0">5815 11800 8468,'-7'0'-1258,"0"0"1500,7 0 15,0 0 147,0 6-46,0 2-196,0 6 0,0 0 47,0 0 0,5 5-110,0 0 1,4 2 7,-4-2 1,4-2-12,-4 7 0,5-5-10,-6 5 0,7-7-59,-1 2 1,-2-3-222,1-2 1,-4 0-632,5 0 423,-7-6-223,3-1-430,0-1 547,-4-4 508,4-2 0,1-15 0,0-7 0</inkml:trace>
  <inkml:trace contextRef="#ctx0" brushRef="#br0">5844 11842 8468,'6'-12'-323,"4"2"1,4 2-504,5 4 1,-3 2 887,3-3 1,1-1 175,-1 1 0,5-4 93,-5 4-360,0-6-49,-5 9 0,-1-6-312,-4 4 290,4 2 1,-12-3 99,4 10 0,-10 3 0,-3 6 0</inkml:trace>
  <inkml:trace contextRef="#ctx0" brushRef="#br0">5887 11899 8468,'-8'0'144,"3"0"9,10 0 1,3 0-114,6 0 1,0 2 187,0 2 1,5-2-185,0 3 0,5 1-39,-5-1 194,6 6-66,-3-10 0,2 12 18,0-3 1,1-3-8,8 3 0,-1-1-123,6 6 0,-7-1 55,2 0 0,2-4-180,-2-1 0,0-1-118,-4 1 1,-1-1 104,1-3 0,-6-3-598,1 2 341,-7 4 68,10-6 0,-11 10 306,3-2 0,-3 3 0,-2 1 0</inkml:trace>
  <inkml:trace contextRef="#ctx0" brushRef="#br1">2346 8658 6696,'-8'0'79,"2"0"0,5 0 23,-4 0-27,3 0 1,-4 1 53,6 4 11,0-3-71,-6 10 0,4-4-13,-3 6 1,4 1-38,1-1 1,0 2-9,0 3 0,0-2-23,0 7 1,0-5-10,0 4 1,0-1-19,0 2 0,0 1 63,0-6 1,0 7-6,0-3 0,0 3-10,0-3 0,0 4-32,0-3 1,0 4 30,0 5 0,4-1-4,1 6 1,0-5-5,-5 5 0,0-6-1,0 1 1,0 2-12,0-2 0,0 5 16,0-5 1,0 2-8,0-2 1,0-2 4,0 7 0,0-5-8,0 5 1,0-1 3,0 1 0,0-2-2,0-3 1,0-3-26,0 3 1,0 2 25,0-2 0,0-4-7,0-6 0,2 1 5,2 4 0,-2-1-48,3-3 0,-4 3 41,-1-3 0,5 4-59,0 5 1,-1-3 46,-4 3 0,0 4-1,0 1 1,0 3 46,0 1 1,0 3-45,0 2 0,0-6 27,0 6 0,-1-6-19,-4 7 0,3-4 40,-2-1 1,-3 4-32,3 0 0,-3 7 53,3-2 0,0 4-23,-5 0 1,4 1 4,-4 0 1,4 0-150,-4 0 1,4 0 137,-5 0 0,7 6 20,-2 3 1,-1-1-24,1 1 1,-4-6 34,4 2 0,-1-2-30,1 2 1,2-2-29,-7 6 1,6 0 19,-6 5 1,5-4-6,-4-1 1,4-3 13,-4-1 1,4 4-1,-4-9 1,1 5 75,-2-1 0,-1 2-78,6 4 1,-4-1 47,4-9 0,-4 3-32,4-8 0,-1 5-41,1 5 1,3-2 8,-2 6 0,2-4-12,2 4 0,-2 0-8,-2 5 1,2-6 29,-3-3 0,2 2-100,-2 3 0,2 2 86,-6 2 1,4-6-21,-4-3 1,4-4 12,-5-1 0,6 0 143,-6 0 0,7-3-60,-2 2 1,-1-2 13,1 8 0,0-5 79,5-5 0,-4 1-60,-1-5 1,0-1-110,5-4 1,0-1 74,0 1 0,0-7-150,0-2 1,-1-3 131,-4 2 0,3-7-264,-2 2 1,-3-4 47,3-1 1,-6-2 61,5-7 0,-1-4-526,1-1 1,2-9 622,-6-5 0,-1-21 0,-4-19 0</inkml:trace>
  <inkml:trace contextRef="#ctx0" brushRef="#br1">2716 8544 8345,'-6'-8'-820,"4"-4"521,-4 10 357,6-4 0,1 6 202,4 0 1,3 0-107,6 0 1,0 0-96,1 0 0,4 1 7,0 4 1,4-3 3,-4 2 0,2-2 5,-2-2 1,-2 0 11,7 0 1,-5-5 29,4 0 1,-5 1-61,1 4 1,1-5 1,-1 0 0,7 0-3,-3 5 1,4 0 13,2 0 1,-1 0-63,0 0 0,1 0 66,-1 0 0,2 0-76,3 0 0,-2 0 50,2 0 1,-3 0 61,-2 0 1,-3-1-17,4-4 1,-4 2 98,8-7 1,-3 6-40,-1-6 1,1 2-66,3-1 1,3-2 79,7 6 1,0-4-40,-1 4 1,2 0-129,4 5 1,-9-5 106,4 1 1,-5-1-120,0 5 0,1 0 50,-6 0 0,7 0-102,-2 0 0,5-2 70,4-2 1,4 2 26,5-3 1,1-1-72,0 1 0,-5-4 67,0 4 0,-7-4-26,-3 4 1,1-5 12,-5 6 1,4-6 39,6 5 1,-2-4 21,6 4 1,-2-1 10,3 1 0,0 3-3,-5-2 1,-6 1-40,-4-2 1,-1 3-58,0-2 0,-2 2 70,-6 2 1,5 0-135,4 0 0,3 0 111,2 0 0,0 0-171,-1 0 1,-4 0 97,0 0 0,-6 5-16,1-1 0,-3 1 35,-2-5 1,1 0-7,-1 0 0,-1 0 88,-3 0 1,3 0-81,-4 0 0,3 0 37,-3 0 0,4 0-23,-3 0 1,3 0 10,1 0 1,1 0-35,-1 0 0,0 0-5,1 0 1,-5 0-22,-1 0 1,-5 2 41,1 2 1,-4-2-49,0 3 0,-6 1 32,1-1 1,-6 4-90,6-4 69,-7 6 0,3-8 64,-6 7-37,0-1 1,0 5 8,0 1 0,0-1 30,0 0 0,-4 0-35,-1 1 1,0-1 1,5 0 1,-2 0 4,-2 0 1,2 5 1,-3 0 1,4 2-2,1-2 0,5-3-64,-1 3 0,3 1 42,-3-1 0,0 2-6,5-2 1,-6-4 42,2 4 0,1 2-37,-1-2 0,1 1 73,-1-1 1,-3-1-63,2 5 0,3-4 58,-3 5 1,1-2-41,-5 2 1,5 3 9,0-4 0,-1 4-9,-4 2 1,2-3-7,3-2 1,-4 3-12,4-3 0,-2 7-5,2 3 1,-4-1 7,4-5 1,-3-4 4,-2-1 1,0 1 2,0 5 1,0-3-4,0-2 1,0 3 28,0-3 0,0 3-20,0 1 1,0 2 2,0 3 1,0-3-9,0 3 0,0 2 5,0-2 1,1 7-36,4-2 1,-3 3 30,2 1 0,-2 6-5,-2-1 1,2 1-1,2-6 0,-2 2-8,3 4 0,-4-4-58,-1 3 1,5-1 58,0 2 0,-1-3 18,-4 8 1,0-6-20,0 5 0,0-5 25,0 6 0,0-6-24,0 5 0,0-4 14,0 4 0,0 1-1,0 9 1,0-8 4,0 3 1,0 1-155,0 4 0,5-1 149,0-4 0,0 1-2,-5 4 0,0-2-1,0 6 1,0 1-37,0 4 0,4-5 33,1 1 0,0-7-49,-5 1 0,5-1 36,-1 2 1,1-2 19,-5 6 1,5-1-3,0 1 1,1 2-2,-1-6 1,-4 1 13,4-1 1,1-2-21,-1 6 1,0 2 13,-5 8 1,0-8-8,0 3 1,5-5-10,-1 0 0,1 2 7,-5-6 1,0 6-26,0-2 1,5 4 22,-1 1 1,1-6-3,-5-4 1,0-2-67,0-3 0,5 6 60,0 0 0,-1 4 1,-4-4 1,0-1-7,0-4 0,0-2-58,0-2 1,0 2 81,0-3 1,0-3 1,0-2 1,0 7 41,0-2 0,0 7 12,0-7 0,0-2-83,0 2 0,0-6 36,0 2 1,0-6-47,0-4 1,0 2 46,0-7 0,0 5-401,0-5 1,0-2 107,0-7 0,0 3-315,0-3 0,0-4-149,0-1 753,0-3 0,-6 5 1,-2 1-1</inkml:trace>
  <inkml:trace contextRef="#ctx0" brushRef="#br1">2034 15396 7757,'14'8'-452,"0"-3"1,5 1 524,0-1 0,6 0 87,-1-5 0,-2 0-79,2 0 0,-1 5-5,6-1 0,-1 1-1,1-5 0,1 0-2,3 0 1,-2 0-52,7 0 1,2 0 53,7 0 0,-1 0-96,6 0 1,0 0 63,5 0 1,-6 0 14,-4 0 1,-3 0-8,-1 0 1,0 0 71,-1 0 0,7 0-47,3 0 1,2 0 3,8 0 0,-8 0-108,7 0 0,-2 0 108,-7 0 0,-2 2 15,2 2 1,-4-2-22,4 3 1,2-4 31,7-1 1,4-1-35,6-4 0,-3 2 28,-6-7 0,-1 6-56,-9-6 1,4 2-19,1-1 1,6-2 16,3 6 1,2-5 31,-2 6 0,-1-3 1,-3 3 1,-5 0-17,-1-5 0,3 4 21,-2-4 0,1 4-86,9-4 1,-1 5-5,5 0 1,-6-4 4,-4-2 1,-7 2-25,-2-1 1,-6 4 27,1-4 1,4 1 18,1-2 0,-1-1 60,1 7 0,-2-6-66,3 5 1,-6 1 150,-9 4 1,1-5-156,-6 0 1,1 0-2,-6 5 0,-4 0-99,-1 0 0,-4-4 80,5-1 1,-6 0-382,0 5 0,-2 0 154,-1 0-180,-1 0 0,0-1 80,0-4 1,0 2 336,1-7 0,5-6 0,2-6 0</inkml:trace>
  <inkml:trace contextRef="#ctx0" brushRef="#br1">10180 12098 8145,'-8'0'-1131,"1"0"1426,2 0-141,3 0 1,-6 0 352,4 0-197,2 0-194,-11 0 1,5 5-30,-6 0 0,0 6 19,0-2 1,-5 5-101,0 5 0,-6 5 100,1 9 0,-3-3-158,-1 3 0,6 2 45,3-2 1,3 1 20,2-6 0,1-1-14,3-4 0,4 3 37,6-7 0,2 0-101,2-5 1,6-1 85,9-4 1,3 2-214,6-6 0,-4 0 122,0-5 1,0 0 54,4 0 1,-4-5-347,-1 0 1,-10 0-1092,1 5 1451,-3 0 0,-3-6 0,-2-2 0</inkml:trace>
  <inkml:trace contextRef="#ctx0" brushRef="#br1">9910 12454 8145,'0'-15'-610,"0"6"245,0-1 546,0 7 0,7-3-132,2 6 1,5 0 237,5 0 0,3 0-11,7 0 1,1 0 6,3 0 0,2-2-115,3-2 1,7-3-3,-2-2 0,6-4-75,3 4 1,3 1 63,17-2 1,-3 7-254,-29 1 0,1-1 0,38 2 260,1 1 1,-1 0-4,-3 0 0,-34 2 0,1 1-80,4-1 0,1 0 0,0 3 0,-1 0 10,-2-3 0,0 1 0,0-1 0,0 0-18,36-2 1,-39 0-1,1 0-19,2 1 0,0-2 1,-2-1-1,-1 0-75,1 0 1,-1-1 0,0-4 0,-1-2-61,30-5 1,-3-8 70,-11 3 0,-7-7 57,-3 3 0,-2 2-137,-3 2 0,-5 3-30,-4 2 0,-9 6-335,-5 4-1257,-10 2 1489,-3 2 225,-18 0 0,-10 6 0,-15 2 0</inkml:trace>
  <inkml:trace contextRef="#ctx0" brushRef="#br1">10280 6440 8351,'-14'0'-576,"-1"0"1,1 6 852,0 4 0,0 4-148,0 5 0,-5 3-110,0 7 0,-7-1 99,3 0 1,-4 1-21,-2-1 1,1 1 48,0-1 1,-1 1 2,1-1 0,4-4 5,0-1 1,7 0-37,-2 0 0,5 2-64,4-6 0,-1 0 68,6-4 1,1 4-178,4 0 1,6-5 99,3-5 0,6-4-165,4 4 1,3-5-23,6 0 0,5-2-179,1-2 1,0-6 16,-1-4 0,-7-1 92,2 2 0,-9-4-292,0 3 0,-5 3 126,-4-3 0,1 5 377,-6-4 0,-7-1 0,-6-4 0</inkml:trace>
  <inkml:trace contextRef="#ctx0" brushRef="#br1">9981 6852 8322,'-8'-6'53,"2"-2"161,6-6 0,13 4-61,6 1 0,8-5 68,6-5 1,5-2-110,9 2 0,-1-8-188,6-6 1,3-8-120,12-1 0,-32 20 0,1-1 164,3-3 1,2 0 0,3 1 0,-1 0 64,-2-1 1,-1-1-1,-2 1 1,-2-1 5,26-21 1,-4 1 35,-1 4 1,6 2 69,3 3 0,-4 4 19,-5 5 1,-3 7 27,-12 3 1,3 3-116,-12 2 1,-2 5 9,-7-1 0,1 7-188,-6-2 0,0-1 46,-5 1-307,1-6 0,-1 8 474,0-6 0,-4 5-835,-1 0 722,-6-4 0,10 6 0,-5-4 0</inkml:trace>
  <inkml:trace contextRef="#ctx0" brushRef="#br1">10251 9369 8160,'-9'0'772,"-1"0"-286,7 0 30,-3 0-303,6 0 1,-2 0 301,-2 0-270,2 0-48,-4 0 0,4 0-78,-3 0 1,2 0-247,-6 0 1,4 1 88,-4 4 0,-1 3-46,-4 6 0,0 0 47,-1 0 0,-3 5-19,-1 0 0,-5 0 40,5-4 1,-6-1 68,1 0 1,-8 0-24,-1 0 1,0 1 12,5-1 1,-4 0 32,4 0 1,-4 1-27,8-1 0,2-5 6,-2 1 0,7-2 0,-2 1 0,-1 2 163,1-6 0,4 4 35,6-4-6,-1 6-213,-4-3 1,6 6 10,4 0 1,2-4-46,2-1 1,2 1 77,2 4 0,4 2 25,6 3 1,1-3-44,-1 3 0,2-4 128,3 0 1,-2 4-118,7 0 1,-5-1 66,4-3 0,1 4-31,4 0 0,1 0 18,-1-5 1,1 0-175,-1 0 0,-1 0 143,-3 1 1,1-1-200,-6 0 1,0-4 95,-5-1 0,-4-6-559,-1 2 164,-6-3-89,4 4 6,-7-5 1,-2 4-230,-3-10 0,-1 2-204,-4-6 0,-2-2 358,2-8 1,4 1-36,1-5 0,-1 2 258,1-7 1,-4 2 337,4-7 0,-6 3 0,1 2 0,-4-1 0,-5 1 0,4 0 0,-4-1 0,3 2 0,2 4 0,-1 2 233,1 7 1,0 0-119,0-1 0,4 6 488,1-1 0,4 7 47,-4-1 268,5-4 3,-2 6-26,6-4-585,0 6 0,6 0 8,4 0 0,2 4-22,3 1 1,4 0-50,0-5 0,6 0 8,-1 0 0,2 0-9,3 0 1,-1 2-148,1 2 0,-1-2 169,1 3 0,-6-4-237,1-1 0,-2 5 59,2 0 1,3-1-66,-4-4 0,-1 5 6,2 0 1,-2 0 74,2-5 1,4 0-36,1 0 0,4 0 40,5 0 0,5 0 150,-1 0 0,-1 0-134,2 0 1,3 0 112,-8 0 1,6 0-36,-6 0 0,-3 0 12,-2 0 1,2 0-123,-2 0 0,6 0 10,-1 0 1,5 0-57,4 0 0,-1 4 94,6 1 0,-6 5-167,1-6 1,1 3 129,-6-3 0,3-2-140,-12 3 0,2-4 99,-2-1 1,-3 0 32,3 0 1,3 0-34,2 0 1,2 0 18,-2 0 1,1 0-16,-6 0 1,5 0 12,-5 0 0,0 0-66,-4 0 1,-2 0-80,-4 0 1,-2 0-224,-7 0 1,0 0-39,1 0 1,-6 0-1013,1 0-341,-7 0 628,3 0-501,-6 0 1,-1 0 1549,-4 0 0,-9 7 0,-9 0 0</inkml:trace>
  <inkml:trace contextRef="#ctx0" brushRef="#br2">22194 9553 8301,'-14'-14'0,"0"2"-327,0 2-145,6 4 0,0 6 489,3 0 1,4 8 501,-4 6 0,-3 2-215,-2 7 0,3 1-173,-3 5 0,-1 5-296,-8 4 1,3 3 136,-3 2 1,2-2-211,-2-3 1,3 3 51,-3-3 186,3-3 0,2-1 0,0-5 0</inkml:trace>
  <inkml:trace contextRef="#ctx0" brushRef="#br2">22123 9866 8301,'29'-14'-329,"-1"0"-41,1 0 1,-3-1 548,-2 1 1,1 1-78,-6 4 1,5-2-257,-5 6 146,0 0 8,-5 5 0,-6 0 0,-2 0 0</inkml:trace>
  <inkml:trace contextRef="#ctx0" brushRef="#br2">22209 9966 8301,'0'14'-532,"0"0"0,-5 2 923,0 3 1,0 0 28,5 9 0,-1-1-281,-4 11 1,3 6 59,-2 8 0,2 12-158,2 7 1,0 3-176,0-32 0,0 1 1,1 1-1,0 1 245,1 4 0,0 1 0,0 4 0,0 1-58,2-1 1,1 1 0,-3 3 0,1-1-10,2-2 1,-1-1 0,-1 2-1,-1 1 7,3-1 1,0 1-1,-2 0 1,1-1 15,1-2 1,0 0-1,1 2 1,-1-1-82,-2-3 1,-1 0 0,1 1 0,0 0 44,0-1 0,-1 0 0,-1 1 0,-1 0 37,3 2 1,-1-1 0,-1-1-1,0 0-3,-1-3 1,0 0 0,-1-3 0,0 0 50,-1 1 0,-1-1 0,3 2 1,-1 0-105,-2 1 1,1 0 0,1-2 0,0 0-80,1-5 1,0-1 0,0 36-270,0-7 0,5-7 255,0-7 1,6-6-714,-2-4 1,4-2 793,1-3 0,-1-1 0,0 0 0,1 2 0,3 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1152 7663,'36'-8,"-1"8,0 1,8 12,-4-11,4 2,-9-2,4-2,0 0,14 0,1 0,-6 0,-9 0,-5 0,5 0,1-5,9 0,4-1,10 1,1 4,3-4,-3-1,-6 1,0-5,0 6,0-6,0 6,6-1,3 5,-1 0,1 0,-6 0,2 0,-10 0,-5 0,-2 0,-3 0,6 0,-1 0,7 5,-2-1,-1 6,1-6,-6 1,15-5,-9 0,5 0,-14 0,-8 0,-20 0,4 0,-17 0,4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3214 6824,'-8'-24,"1"5,7 19,19 13,-8 3,27 12,-9 1,-2-6,-4 1,1 0,9 18,0 1,1 6,-3-3,-2 6,1-5,-11-9,6-5,-1 5,2 11,3 8,-1-3,1-7,-1-7,1-2,-7-7,5 10,-5-11,-7-1,-2-3,-19-16,-15 9,-15-11,-21 6,-11 11,-3 4,34-10,0 1,-30 23,22-14,-3 3,-3 6,-2 0,-6 4,-1 2,2 2,-2 2,15-12,0 2,-1 1,-3 5,1 2,-2 1,-1 0,-1 1,-1 1,9-8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8517 16022 8145,'1'-8'-11,"4"3"1,-2 4-39,7 1 0,-5 0 304,4 0 542,-6 0-385,10 0-297,-12 0 0,6 1-315,-7 4 1,0-2 105,0 7 1,0 4-491,0 5 1,-7 5 198,-2-6 1,1 8-18,-1-3 0,1 3 157,-2-3 0,2 4 245,4-3 0,2-2 0,-3 2 0,4-12 0,1 3 0,1-11 0,4 1 0,-2-3 0,7-2 0,-1-2 91,5-3 0,1-3 37,-1-6 1,0 2 65,0 2 1,0-1 66,1 6 1,4 1-23,0 4 1,-1 1 74,-3 4 0,-1 8-83,0 5 0,-1 8-102,-4-3 1,2 4 28,-6 2 1,1-1-87,-1 1 0,-3-6 27,2 1 1,3-11-279,-3 1-567,1-9 553,2 1 1,-6-12-979,4-4 1171,-4-9 0,-1-3 0,0-6 0</inkml:trace>
  <inkml:trace contextRef="#ctx0" brushRef="#br0">8744 16079 8099,'21'-14'0,"-4"-5"-560,7 0 0,-5-7 356,5 3 0,-5-4 399,4-2 1,-1 1-101,2 0 0,1-1 131,-6 1 0,0 1 27,-5 3 1,1 5 144,-1 10-257,0 2 0,0 9-51,1 3 1,-6 10 145,1 14 1,-7 10 26,1 9 1,3 4 54,-3-5 1,6 7-194,-5-2 1,6-1-26,-2 1 1,4-5-180,1 5 1,-1-7 92,-4-3 1,2-1-200,-6-8 0,1 1 76,-1-6 1,-3-4-85,2-1 0,-4-5-173,-4 1 1,0-8-268,-5-2 1,0-4 143,-6 5 1,0-7 488,-4 1 0,-4-2 0,-5-2 0</inkml:trace>
  <inkml:trace contextRef="#ctx0" brushRef="#br0">8901 16193 8099,'14'-15'-787,"0"1"599,0 0 0,1 0 71,-1-1 0,0 3 108,0 2 1,-4-2 0,-1 2 0,-6 2 8,2-1 0,3-1 0,0-4 0</inkml:trace>
  <inkml:trace contextRef="#ctx0" brushRef="#br0">8929 16121 8099,'0'15'0,"0"0"41,0 4 0,5-1 178,0 5 0,4 1 120,-4 5 1,0-1-89,-5 0 0,0 1-283,0-1 1,0-6 200,0-3-432,0-3 193,0-8-307,0-2 168,0-18 1,0-4-62,0-12 0,4 1 130,1 3 0,6-1 83,-1 6 1,2-2 90,2 2 1,-4 3-89,-1-2 0,1 3 207,4 6 0,0-2-97,1 6 0,-6 0 235,1 5 0,-6 0 314,6 0-291,-7 7 1,3 1-164,-6 6 0,-5 2-3,1 2 1,-7 0-350,1 6 1,-7-6 120,-2 6 1,0-6-1299,5 1 772,-1-4 606,8-7 0,-6-1 0,5-7 0</inkml:trace>
  <inkml:trace contextRef="#ctx0" brushRef="#br0">9498 15652 8099,'0'14'0,"0"1"0,-5-1 104,0 0 0,-1 2 267,1 3 0,-3 5-248,-6 9 69,0-3 1,0 9-324,0-6 1,-2 1 105,-3-6 1,3 0-474,-3 1 0,3-7 277,2-3 1,0-3-132,0-2 1,-1-6 351,1-3 0,0-4 0,0-1 0</inkml:trace>
  <inkml:trace contextRef="#ctx0" brushRef="#br0">9270 15979 8099,'15'-4'-327,"-1"-1"1,6 2 334,4 7 0,-2 0 553,2 5 0,-7 5-268,2 5 0,0 6-40,-5-1 1,4 3-231,-9 1 0,-1 1 99,2-1 0,-6 5-117,6 1 1,-7 0 107,2 0 0,-2-4-374,2 3 0,-4-8 20,4-1 0,-3-12-596,-2 3 293,0-11 216,0 3 0,0-18-23,0-4 1,0-13 67,0-1 0,0-8 283,0-1 0,0-2 0,0 2 0,4-6 0,1 6 0,6-5-40,-1 10 1,-3-5 39,3 5 0,-1 2 146,6 7 1,-1-1 190,0 6 1,0 0 47,1 5 1,-1 6-135,0 3 0,-5 3 284,1 2 1,-1 0-148,6 0 0,-1 7-107,0 2 0,0 8-96,0 2 1,1 7-187,-1-3 1,-1 4 20,-4 2 0,4 4-155,-4 0 1,-1 7-90,2-3 0,-7 0 70,1 1 0,-2-7-423,-2 2 1,-2-3 244,-2-1 0,1-2-262,-7-4 1,-4-2 593,-5-7 0,-6 0 0,2 1 0</inkml:trace>
  <inkml:trace contextRef="#ctx0" brushRef="#br0">9583 16107 8099,'8'14'0,"3"1"-329,-6-1 0,4 5 91,-4 0 0,5-5 653,-6-5 0,1 1 94,-5 4-202,0-6-292,0-2-162,0-6 0,0-1 68,0-4 1,0-8-114,0-6 0,0-4-265,0 4 1,0-5 209,0 5 0,2-5 31,2 6 0,0-6 216,5 5 0,-4 1-64,4 9 1,-4-2 104,4 6 0,-4 0 76,5 5 0,-6 2 54,6 3 1,-7-2 403,2 6 0,1 2-41,-1 8 0,0-3-174,-5 3 1,0-3-269,0-2 1,-2 5 240,-3 0-627,4 0 0,-6-5 96,7 1 1,-1-8-341,-4-2 349,3-3 189,-4-2 0,6-7 0,0 0 0</inkml:trace>
  <inkml:trace contextRef="#ctx0" brushRef="#br0">9981 15524 8099,'15'7'0,"-6"-4"97,0 6 0,1 1 254,4 4 0,-4 2-129,-1 3 0,-6-2 0,2 7 1,-3-2-123,-2 2 1,0 2 150,0-2 1,0-2-420,0 2 1,0-7 154,0 2-219,0-3-37,0-2 1,-5-7-180,0-7 1,0-7 146,5-7 1,0-6-99,0-4 1,0-3 123,0-1 1,0 4 89,0 0 1,5 5 303,0-4 1,6 7-89,-2 2 1,-1 1 129,2 8 1,-1 0 358,5 5-46,1 0 0,-1 7-165,0 2 0,-4 2 103,-1-1 1,-6 2-293,2-2 1,-3 2 73,-2 3 0,0 4-162,0 0 1,0 1 70,0-1 0,-7-3-524,-2 3 0,-9-2 29,-1 2 0,0-8-125,5 3 1,-5-9 214,0 0 0,0-5 63,5-5 1,2-3 262,2-6 1,4 0-154,6 0 1,0-1 127,0 1 0,6 0-60,4 0 0,2 0 259,2-1 1,5 1-53,0 0 1,7 1-114,-3 4 0,-1-4-87,2 4 1,-7-2-176,2 1 0,-3-1 37,-2 6 1,-4 1 37,-1 4 154,-5 0 0,2 6 0,-6 2 0</inkml:trace>
  <inkml:trace contextRef="#ctx0" brushRef="#br0">9882 16121 8099,'14'-6'-107,"0"-3"0,7-4 230,2-1 0,4 0-67,2-1 0,-1-4 6,1 0 1,-1-6-89,0 1 0,1 2 88,-1-1 1,-6 4-247,-3-5 1,-3 11 91,-2-1-788,1 9 880,-7-1 0,-2 12 0,-6 2 0</inkml:trace>
  <inkml:trace contextRef="#ctx0" brushRef="#br0">10166 16065 8099,'8'14'-404,"-3"0"1,-4-3 794,-1 3 1,0-3-11,0 8 0,-4-1-292,-1 1 1,-6-4 80,1 4 1,2-4-241,-1-6 0,4 2-228,-4-6 55,-1 0 1,-2-12 35,2-2 0,4-9 101,6-1 0,0-6-187,0 1 0,1-2 17,4-3 1,3 6 271,6-1 1,0 2-145,1-2 0,4 3 322,0 7 1,0 6 198,-5 4-190,6 2 0,-4 4 81,3 2 0,-8 6 145,-1 9 1,-7-2 81,2 7 0,-4-5-112,-1 5 0,0-2-171,0 1 1,0-2 28,0-7 0,-5 0-571,1 1 88,-7-8 57,3 0 1,-7-7-424,1 0 0,5-7 290,-1-2 0,7-4-329,-2-1 0,4 0 180,1 0 1,0-1-26,0 1 496,0 0 0,6 0 0,2 6 101,6 3 0,-4 11 76,-1 9 0,-1 0 54,2 9 1,-3 0 313,-2 4 1,-3 1 20,3-1 1,1 2-167,-1 3 0,-1-1-251,-4 6 1,0-5 77,0 5 0,0-6-193,0 1 1,-4-5 77,-1-4 1,-5-4-528,6-5 16,-7-8 113,3 0 1,-5-14-7,4-2 0,2-10 75,7-5 0,0-3 152,0-1 1,2 0-23,3-1 1,-2 2 83,6 4 0,1-3-6,4 7 0,0 0 149,0 5 0,5 5-50,0-1 1,0 7 191,-5-2 1,-4 4 55,-1 1 0,-1 6-108,2 4 0,-4 9-38,-6 4 0,0 4-32,0 2 1,-2-1 205,-2 0-251,2 7 1,-9-5 520,6 3-226,1-3 66,4-8-176,0 5-144,6-11 1,7-2-645,6-9 363,12-10 0,-1-4-145,13-10 0,1-5-658,3-9 738,-2-3 1,10-7-1,-5 0 1</inkml:trace>
  <inkml:trace contextRef="#ctx0" brushRef="#br0">6597 14870 8099,'-7'0'-1313,"-6"7"1487,11-6 169,-10 6 49,10-7-270,-11 0 0,10-5 134,-6 0-92,6-6 0,-8 8-7,6-7 0,-6 7-52,1-1 0,2 2 27,-1 2 1,0 0-71,-6 0 1,-1 0 1,-2 0 1,2 0-146,-3 0 119,3 0 1,2-2-132,0-2 1,-1-3 150,1-2 1,1-4-21,4 4 1,-4 1 56,4-2 0,-4 6-28,-1-6 198,0 7 0,0-3-102,-1 6 1,1 0-114,0 0 1,0 0-26,0 0 0,-1 0-5,1 0 1,0 0 65,0 0-174,-1 0 1,1 0 106,0 0 1,4 0-32,1 0 1,0 0 150,-6 0-123,7-7 69,-4 6 0,4-6 97,-6 7-129,-1 0-14,1-6 6,0 5-6,-7-6 0,4 7-38,-7 0 0,5 0-4,-4 0 1,4 5-94,-5 0 141,7-1-22,-10-4 1,9 5-172,-5 0 143,5 6-6,-2-9 0,1 5-10,0-2 0,0-3 16,5 2 0,0-2 2,-1-2 0,1 2-3,0 2 0,0-2-1,-1 3 0,1-2-127,0 2 1,0-2 116,0 6 0,4-4-170,1 4 150,-1 1 20,-4-2 0,0 4-15,0-2 0,-1 3 32,1 1 0,0-5 6,0 1-18,-1-1 1,1 5 13,0 1 1,0-6 140,0 1-143,6-7-1,-5 9 0,10-10 279,-7 3-269,7-4 0,-5 4 130,4 0-122,-4 6 0,-2-3 13,1 6 0,-1 0 10,-4 0 0,5 5-21,-1 0 1,2 0-3,-1-5 1,-4 5 7,4 0 1,1 0-11,-2-4 1,2 4 85,-1-1-75,-4 1 37,5 2 1,0-5 10,4 3 0,-3-2 4,3 2 1,-1-3 15,5 3 1,0-3 38,0-2 1,0 0 12,0 0 1,0 5-51,0 0-22,0 0-9,6-5 0,-3 1 80,7-1-66,-1 0 7,6 0 0,-6 0 8,0 1 0,1-1-15,4 0 0,0-4 6,1-1 1,0-1-17,4 1 1,-3 2 7,3-6 1,-2 5-107,2-6-59,-3 1 142,5 1 0,-2-2 98,0 5-86,0-6-33,1 10 1,-4-10 6,3 7 0,-2-3 26,2 3 0,-3 3 12,3-4 1,-3-1-34,-2 1 1,7-5 8,2 0 1,-1-1-110,2 2 110,0-3-15,4 4 1,1-6-109,-1 0 1,1 0 83,-1 0 0,0 0-13,1 0 1,-2 0-64,-4 0 0,4 0-9,-3 0 1,-2 0-2,2 0 0,-7 0-13,2 0 1,-2 0 63,2 0 0,-3 2 4,3 2 1,-3-2 23,-2 3-33,0-4-12,7-1 0,-5 0-2,3 0 1,1 0 25,-1 0 0,2 0 3,-2 0 0,-2 0-4,7 0 1,-7 0-10,2 0 0,2-4 25,-2-1 0,1-1-24,-1 1 0,-3 3 27,3-3 0,-3-1-1,-2 1 1,2-1 6,3 1 0,-5 2-69,0-6 0,0 6-110,-4-2 1,2-2 51,3 3 1,-6-6-165,1 6 0,-3-3-71,3 2 272,3 4-87,-12-12 130,12 12-121,-5-12 357,6 11-291,-6-10 79,4 10 0,-8-6 264,5 4-284,1 2 0,4-9 17,0 6-40,0-6 41,0 10 1,1-6 1,-6 3-180,1-1 126,-1 0 1,5 0-10,1 1 0,-1-3 84,0 3 0,-5 2 2,1-3 1,-1-1-14,6 1 1,-3-6 93,-2 2 0,2 1-91,-2-2 0,2 6 17,3-6 0,-6 5 56,1-4-41,-1 6-6,-1-10 0,5 10 8,-4-7 1,-1 7 53,2-2-45,-7-2 0,8 3 22,-7-5 1,6 4 13,-5-4 1,1 4-68,-1-4 0,-2 4 29,6-5 0,-4 2-150,5-1 155,-7-4-34,3 5 0,-1-1 2,0-1 1,1 6 64,-1-6-44,-4 1 0,6-5-19,-7-1 1,0 1 4,0 0 1,0 0-27,0-1 0,-2 1 33,-3 0 1,2 0-169,-6 0 160,5-1-29,-8 1 1,5 0-5,-2 0 0,-4-1 30,4 1 1,-2 5-2,1-1 0,-2 6-9,2-6 1,-2 5 4,-3-4 0,1 1-15,0-1 1,0-4 14,-1 3 1,1 2-284,0-1 267,-6 6 32,4-10 0,-6 12-5,3-4 0,1 3 53,-5 2 1,4 0 142,-5 0 1,2 0-112,-2 0 0,-3 0-12,4 0 1,0 5-57,0 0 0,1 0 19,-2-5 1,-1-2-757,6-3 316,0-3-237,11-6 1,-3 0-1550,6 0 2165,0 6 0,-1-11 0,-2 3 0</inkml:trace>
  <inkml:trace contextRef="#ctx0" brushRef="#br0">15256 13363 8226,'-9'0'-40,"-1"0"12,7 0 0,-3 2 309,6 3 0,1 3 352,4 6 1,4 5-292,10 0 1,0-2-109,10-7 0,-2 1-106,11-7 111,-1 1-30,12-5 0,-3-6-278,6-4 75,-6-2 1,2-2-456,-10-1 388,3 1 0,-11 1-245,3 4 0,-3-2-345,-2 6 1,-6 0 282,-3 5 0,-8 2-154,-1 3 1,-7-2 521,2 6 0,-10 1 0,-3 4 0</inkml:trace>
  <inkml:trace contextRef="#ctx0" brushRef="#br0">15796 13264 8226,'15'0'0,"-8"6"0,11 4 463,-4 9-291,3-4-95,4 12 1,-4-11-48,7 3 0,-5 2 171,5-2 0,-2-2 16,2-8 0,1 4 41,-6-3 0,0-3 142,-5 3 0,-5-5-170,1 4-56,-7 1 0,2 1 191,-10 3-992,-9-3 496,-8 16 1,-18 1-1521,-2 10 852,-4 3 463,-3 2 0,-2 6 0,-6 1 0</inkml:trace>
  <inkml:trace contextRef="#ctx0" brushRef="#br0">16635 12766 8226,'2'-8'-1098,"3"4"1874,-4 2-415,5 8 0,-6-1 196,0 9-351,0-3-52,0 10 0,-1 0 352,-4 2-285,-3-2-71,-6 6 0,-5-5-61,0 6 1,-8 7-78,-1 3 0,-2 3-251,-8 2 0,5 1-67,-5 3 1,1 2-408,0 3 1,2-4-238,6-10 535,7-4 179,-5-12 236,18-1 0,-16-13 0,9-2 0</inkml:trace>
  <inkml:trace contextRef="#ctx0" brushRef="#br0">16436 13193 8226,'10'14'-187,"-1"0"1,-4 7-343,4 2 1,-6 4 576,2 2 0,-3 1 480,-2 3 0,0-1-63,0 5-288,0-5 0,0 4-281,0-2 203,0-4-18,0 4 1,5-5-715,-1-1 432,1 1 0,-3-7-18,2-3 219,-2-4 0,4-7 0,-6-1 0</inkml:trace>
  <inkml:trace contextRef="#ctx0" brushRef="#br0">16649 13093 8226,'23'-14'0,"2"0"0,-6 0 0,1-1-20,-1 1 68,-3 0-24,5 6 0,-12 2 67,1 6 28,-1 0 1,-1 1-5,-3 4 1,1 3-7,-1 6 0,-1 5 5,-4 0 1,0 6 17,0-1-22,0 3-26,0 8 0,0-4 159,0 7-129,0 6-92,7 1 0,-6 5 26,4-2 0,1 1 62,-1 3 0,0-3-5,-5-7 0,1-1-13,4-3 0,-3 0 1,3-9 0,-4-4-9,-1-11 1,-1-1-2,-4-4 0,2-2-171,-7-7 88,1 0 0,-6-13 0,1-3 0</inkml:trace>
  <inkml:trace contextRef="#ctx0" brushRef="#br0">16465 13292 8199,'14'0'249,"0"-1"156,0-4 0,7 3-227,2-2-123,-2 2 145,6 2 0,-7 0-319,4 0 104,-3 0 1,-2 0 238,0 0-378,-7 0 222,1 0-763,-12 0 517,6 6 0,-7 4-69,0 9 0,-7-2-241,-2 7 1,-15 4 215,-4 6 1,-5 3-42,-1-3 1,9-3 415,-3-7-27,2 3 4,4-11 1,3-1 127,10-5-16,3-7 39,6 3 1,7-7-62,8-4 1,0-3-54,9-6 0,1 0-57,9-1 0,-4 1-147,3 0 1,-5 1-164,-4 4 123,3-4 12,-11 12 1,-1-6 9,-5 7 68,-7 0 0,3 7 9,-6 2 0,-1 5 10,-4 5 1,0-1 110,-9 5 0,3 0-64,-8 0 1,3 3 114,2-8 1,0 0 99,0-9-223,-1 4 51,8-11 41,0 4-76,7-6-40,0 0 0,7-6-3,2-4 0,4 4-2,1 1 1,0 3-20,0 2 0,-4 0-140,-1 0 72,-6 0 1,4 2 87,-7 3-37,0 3 35,0 0 37,0 4 1,-2-4 254,-3 6-291,4-6 203,-5 5 343,-1-5-407,6 6 0,-4-6-53,10-3 1,-1-4-249,11-1 0,-3-3-742,12-6 912,-7-1 0,16-17 0,-3 5 0</inkml:trace>
  <inkml:trace contextRef="#ctx0" brushRef="#br0">17033 12752 8096,'0'-8'-326,"0"2"733,0 19 1,0 2-305,0 14 0,0-6-176,0 1 1,-6 0-194,-4 4 127,4 1-32,-6-1 0,8 1-89,-5-1 1,-1 0 141,-4 1 1,5-7-73,-1-3 1,6-5 21,-6-4-45,7 2 99,-3-10 203,6 4 0,1-6 194,4 0-120,3 0 90,6 0-103,0 0 0,0 0-67,1 0 1,-6 0 15,1 0 0,-6 7-22,6 2 0,-7 4-2,2 1 0,-2 6 223,2 4 7,-4-3-253,6 12 1,-7-8 438,0 13-213,0-6-56,0 9 0,0-11-58,0 3 0,0-3-129,0-2 1,0-1-209,0-3 0,1-8 76,4-7-121,-4-6 1,7 2 137,-3-10 1,-3-3 82,2-6 1,3-6-1045,-3-4 474,1 3 567,-5-6 0,0-1 0,0-8 0</inkml:trace>
  <inkml:trace contextRef="#ctx0" brushRef="#br0">17218 12809 8096,'14'0'349,"-6"0"1,-1 6-202,-7 4 1,-2 7-132,-3 2 1,-4 6-557,-10-1 406,3 3 1,-11 1 50,3 1-191,4-1 169,-1 1 12,7-7 1,0-2-199,0-5 324,6-1-35,2 0-106,6 0 1,0-4 137,0-1 0,7-6 10,8 2 0,0-5 109,9-5 1,-3-3-122,7-6 0,-3-2-148,9-3 132,-4 4-22,-2-6 0,-1 5 0,-3-3 0,-4 5-70,-6 0-44,-6 6 37,-1 8 1,-14 11-155,-2 3 0,-10 12 211,-5 2 1,-3 0 19,-1 6 1,-1 0 444,1 0-216,6-1-42,1-5 1,12 1 225,-1-1-304,7 0 0,-2-7 36,10-7 0,5-6-77,9-8 1,1-8-175,4-6 1,3-2-639,-4-8 403,4 1 200,2-6 0,-7 1-417,-3-1 567,-3 7 0,-2-4 0,0 3 0</inkml:trace>
  <inkml:trace contextRef="#ctx0" brushRef="#br0">17289 13164 8096,'-5'10'-53,"1"-1"0,-1 1 38,5 4 0,0 0 227,0 0 0,0 5 70,0 0 1,0 7 40,0-3 1,0 4-16,0 2 0,0 4 36,0 0-48,6 0-217,-4 2 1,9-7-90,-6 1 1,6-4-46,-2-11 1,4 2-651,1-11 454,0 0 1,1-17-158,-1-2 0,0-11-220,0-3 250,-6-1 195,5-6 0,-10 2-726,6 0 373,-5-6 536,2 2-115,-6 1 0,6-12 1,2 4-1</inkml:trace>
  <inkml:trace contextRef="#ctx0" brushRef="#br0">17574 12681 8096,'14'-22'-114,"0"3"0,-5 5-454,1 4 672,-1 4 0,-1 12 337,-3 4 1,-3 4-315,-2 5 1,-7-2-71,-2 7 1,-4 1-89,-1 8 135,0-3-27,0 5 1,-1-8-180,1-3-32,0-4 110,6-5-276,-5-1 266,12-6 1,-6-4-167,7-8 1,7-4 140,2-6 0,5-1-125,5 1 1,-3-5-205,3 0 164,3 0 77,-6-1 0,9 5 40,-6 1-46,0 0 153,-4 6 0,-1-5 129,0 4 0,-5 3 35,1 6 166,-7 0 1,2 6-116,-10 3 1,2 6 38,-7 4 0,-4 1 213,-5 4-180,0 9-116,5-9 1,-5 11-182,0-7 23,0 0-20,11 1 0,-4-5-295,2-1 152,4-5-294,0 2-83,6-12-337,0-2 224,6-12 213,-5-2 401,6-6 96,-7 6-82,0 2 0,-7 7 160,-2 4 0,-4 3-105,-1 6 0,0 0 120,0 1 0,4 0 344,1 4 373,6-3-117,-10 5-383,18-7-147,-10-6 1,22-4 159,-2-8-224,8-4-118,-7-13 0,16-1-177,-4-6 0,4-1 146,-4 1 1,7 3-153,3-4 0,-3 9-76,-2-9 0,0 10-223,-5 0 1,-2 5-747,-12 5 592,-6-4 293,-2 11 1,-6-2 291,0 8 0,-13 4 0,-2 13 0,-14 1 0</inkml:trace>
  <inkml:trace contextRef="#ctx0" brushRef="#br0">17659 13093 8096,'0'15'-104,"1"-1"370,4 0 0,-3 2 20,3 3 0,-4-2-123,-1 7 1,0-5 29,0 4 0,-5-5-67,1 1 1,-1-3-181,5-2 1,0-5-271,0 1 217,0-7 33,0 3 0,0-7-9,0-4 0,0-5-59,0-9 1,6-3-238,4-6 0,2-1 133,3 1 0,3 0-121,1-1 0,7 5 365,-3 1-89,4-1 1,-3 2-132,0 3 273,-7 10 1,4-4 118,-7 11 139,0-4 1,-6 12-37,-3 4 0,-12 9 82,-7 4 1,-2 4-193,-7 2 1,-6-1-83,-4 1 1,-5 4-566,5 0-369,0 6 794,4-9 1,7 5-496,3-6 403,-3-7-69,6-2 0,1-12-525,5-3 462,7-3 1,-8-9 282,6-2 0,0-4 0,5-1 0,5 0 609,0-1-681,6 1 194,-3 6-189,0 2 0,3 8 825,-7 2-313,8 4-142,-11 13 1,5 1 195,-6 6 1,-1 1-160,-4-1 0,2 1-36,-7-1 0,1 0-162,-5 1 0,0-2-136,-1-4 1,6 0-35,-1-4-66,1-4 198,1 0 1,0-4-675,3-7 240,4 1-133,-6-5 64,7 0 1,7-5 134,2 1 1,2-7-12,-1 1 0,7 2 184,-3-1 0,4 4 96,-4-5 0,0 7 7,0-1 73,7 2-159,-12 2 1,10 0 522,-9 0-182,3 0 76,-6 0-26,6 0 1,-11 2-142,2 2-87,-2-2-17,-2 4-244,0-6-604,0 0 334,0-6 277,0-2 1,0-3-581,0-3 364,0 3 381,0-10 0,0 5 0,0-3 0,0 4-54,0-4 1,6 3 53,4 2 0,2-1 8,3 1 1,-1 5 69,0-1 1,0 7 588,0-2-273,1 4-225,-1 1 1,0 0 517,0 0-276,1 0-137,-1 6 0,0 2-44,0 6 1,-4 0-99,-1 1 0,-6-1-142,2 0 0,-3 2 140,-2 3 1,-5-3-162,0 3 0,-6-4-392,2 0 143,-4-1 0,-1-2-420,0-2 1,4-4 211,1-6 0,4-1 488,-5-4 0,7-9 0,-3-8 0</inkml:trace>
  <inkml:trace contextRef="#ctx0" brushRef="#br0">18057 13278 8096,'28'-20'-261,"1"4"-65,-1-3 0,-4 1 393,0 0 1,1 2 308,8-3 1,-1 1-78,6-1 0,-5 4 137,5-4 1,-7 8 74,2 1-299,-2 7-26,-9-3 1,-2 12-239,-6 3 0,-6 6 23,-3 4 0,-5 3 30,-5 6 0,-3 7 31,-6 3 1,-5 4-246,0 6 1,-6-2-21,1 6 1,2-11-194,-2 2 1,6-15-780,-6 0 604,6-15 303,-2 0 0,10-16 298,1-7 0,-1-18 0,-4-17 0</inkml:trace>
  <inkml:trace contextRef="#ctx0" brushRef="#br0">18270 12738 8096,'7'-14'485,"-6"14"109,4 9 1,-5 13 71,-5 16 0,-8 8 386,-5 16 0,-8 2-1073,3 7 1,7-32 0,-2 0 170,0 1 0,-2 0 1,-2 8-1,-1 1-1900,-1 2 0,0 2 1416,-2 2 0,-1 1 334,-1-3 0,-1 1 0,-6 8 0,-1 1 0,-4-2 0,1 1 0</inkml:trace>
  <inkml:trace contextRef="#ctx0" brushRef="#br0">7792 11729 6946,'0'14'-583,"0"2"412,0 3 1,0-1 828,0 11-416,0-4 0,0 10-9,0-7 1,0 1-67,0-1 1,0-1-395,0-3 116,0-4-408,0-5 429,0-8 0,4-2-252,1-10 53,0-2 89,-5-8 1,0 6 86,0-1 113,0 7 126,0-3-255,0 6 353,-6 6-254,4-4 699,-4 4-403,6-6 0,1-1-4,4-4 1,3 2-97,6-7 0,0 5-81,1-4 0,-1 1-207,0-1 1,5-4-85,0 3 0,2-2-56,-3-2 1,-2-1 261,3 1 0,-3-6 0,-2-3 0</inkml:trace>
  <inkml:trace contextRef="#ctx0" brushRef="#br0">7834 11913 8234,'0'-9'-519,"0"-1"0,5 6 502,0-6 0,6-1 38,-2-8 0,9 2-17,1-7 1,6 0 17,-1-4 1,3-5-23,1 0 0,7-7 0,1 4 0</inkml:trace>
  <inkml:trace contextRef="#ctx0" brushRef="#br0">15612 9994 8086,'-7'-14'0,"-1"6"28,-6 3 1,5-1 244,-1 1-289,7 0 369,-10-1-60,12 5-312,-12-6 0,7 9 103,-4 3 0,-2-2-91,2 6 0,-2 5 186,-3 5-58,-5 7 0,-2-4 45,-7 6 1,6 1-143,-1-1 1,2 5-108,-2 0 0,4 2 52,5-2 0,3-3-128,2 4 0,4-6 57,6-4 0,0 1-232,0-6 0,6-6 90,4-9 0,5-2-5,9-2 0,0-6-25,9-4 1,-1-4 65,1-5 1,-8 8 67,4-3 0,-6 4-20,1 1 0,-4 2 111,-5 7 0,-7 2 49,-4 3 0,-2 4 0,-2 10 0,0-3 0,0 3 0,0-3 0,0 4 0,0 2 0</inkml:trace>
  <inkml:trace contextRef="#ctx0" brushRef="#br0">15455 10136 8207,'0'-14'330,"0"0"0,6 6 26,4 3 0,3 4 143,1 1-274,0 0 0,7 0 69,2 0 0,4 0-6,2 0 0,4-2-31,0-3 1,8 2-75,2-6 0,7 1-90,12-2 0,9-1-956,-31 9 1,0 0 827,38-10 1,-1 9 210,-6-6-462,0-1 156,0-4-27,7 0 1,-1 4-166,-36 6 1,-1-1 0,36-3 166,-10-1 0,-9 2-140,-10 7 1,-4 8 294,-5 6 0,-8-3 0,-6 8 0,-1 0 0</inkml:trace>
  <inkml:trace contextRef="#ctx0" brushRef="#br0">8517 14216 8464,'-8'0'305,"-5"0"379,12 7-381,-12-6 0,10 6-49,-7-7 0,6 4-90,-6 1 88,1 0 99,1-5-222,-5 0 107,5 0-147,0 6 1,1-4-141,2 2 137,3-2 1,-4 4-237,6 4 1,0 3 134,0 1 1,0 2 21,0 2 1,6-2-305,4 3 134,2-9 67,3 2 0,-1-5-684,0 2 341,0 4 74,0-12 1,5 6-267,0-7 1,0 0 178,-4 0 1,-1 0-409,0 0 860,-6 0 0,-2 0 0,-6 0 0</inkml:trace>
  <inkml:trace contextRef="#ctx0" brushRef="#br0">8474 14373 8464,'0'-8'49,"7"2"0,-4 6 650,6 0 1,1 0-285,4 0 0,0 0-107,0 0 1,2 0-15,3 0 0,3 0 0,7 0 0,-1 1-67,0 4 1,2-4-35,4 4 1,-4-3-214,3-2 66,3-7-12,-6 6 1,5-12 79,-7 4 100,-5 2-239,3-5 1,-10 6-85,3-4 0,-8 4-425,-1 6-622,-7-7 831,3 6 325,-6 1 0,0 8 0,0 6 0</inkml:trace>
  <inkml:trace contextRef="#ctx0" brushRef="#br0">9100 14145 8464,'0'-9'-694,"0"-1"0,0 6 1730,0-6-547,0 7 1,6-3 17,4 6 1,4 1-178,5 4 0,-2 8 348,7 6-337,0 6-82,4-3 1,0 6 68,1 1 0,-1-5-145,1-1 0,-2 1-162,-4 4 0,4-1-99,-3-3 0,-4 1-355,-1-6 1,-4-5-900,-6-4 661,4-1 218,-12-1-401,6-1 282,-7-7 489,0 0 1,-7-13 0,-1-3 0</inkml:trace>
  <inkml:trace contextRef="#ctx0" brushRef="#br0">9413 14117 8452,'0'14'404,"0"0"0,-2 1-64,-3-1 0,1 2 152,-11 3 0,4 1-227,-8 4 1,-3 4-17,-2 1 0,-1-1-367,2 5 195,-4-3-352,11-1 0,-3-2-280,9-4 1,-1 2 24,7-6 0,-1 0-1146,5-4 1676,0-1 0,0 0 0,0 0 0</inkml:trace>
  <inkml:trace contextRef="#ctx0" brushRef="#br0">9569 14359 8451,'9'1'-16,"1"4"0,-7 3-1,2 6 1,-4 7 1382,-1 2-480,0 10-780,0 4 1,0 12-696,0 3 589,0 3 0,-6 8 0,-2 2 0</inkml:trace>
  <inkml:trace contextRef="#ctx0" brushRef="#br0">18299 9468 7868,'6'16'0,"3"3"0,6-2 987,4 7-580,-4 0 0,11 3-121,-7-4 1,6 2-170,-1-6 1,-2 0-362,1-4 0,-4 2 139,5-3 1,-7 7-158,2-12 0,-3 10-9,-2-9-855,-6 5 1126,-1-7 0,-1 7 0,2-1 0</inkml:trace>
  <inkml:trace contextRef="#ctx0" brushRef="#br0">18540 9326 8790,'0'21'526,"-6"-4"-128,-3 7 1,-6 1-86,-4 8 0,2-3-175,-7 3 1,5 4-123,-4 0 1,5 0-175,-1 1 1,4-5-792,0 5 0,3-2 252,2 2 697,4-3 0,0-7 0,-2 1 0</inkml:trace>
  <inkml:trace contextRef="#ctx0" brushRef="#br0">18811 9653 8064,'0'19'1419,"0"0"-534,0 6-422,0-3 1,0 8 120,0 3 0,0 4-412,0 5 0,0 1-253,0 0 1,0 1 211,0 3-315,6-2 0,-5 10 1,6-5-1</inkml:trace>
  <inkml:trace contextRef="#ctx0" brushRef="#br0">19379 9525 8623,'14'0'621,"1"0"0,5-5-531,4 1-37,3-8 0,9 9 91,7-6 1,-1 1-164,6-2 0,-1-2-98,-4 2 0,1-1-451,-11 2 1,-6-2 282,-8 6 285,-3 0 0,-2-1 0,0-2 0</inkml:trace>
  <inkml:trace contextRef="#ctx0" brushRef="#br0">19578 9312 7880,'8'14'-521,"3"7"783,-6 2 1,4 6 578,-4 4 1,0 0-246,-5 10-419,0-4 0,0 10-137,0-6 0,0-5 76,0 0 1,5-7-1003,-1 2 1,7-4 885,-1-6 0,3-2 0,1-7 0</inkml:trace>
  <inkml:trace contextRef="#ctx0" brushRef="#br0">20559 8857 8074,'-8'0'-159,"-4"0"79,10 0 1,-4 6 737,6 4-347,6-4 0,2 5-150,6-6 1,2 4-83,3-4 0,3 0-53,7-5 82,5 0 0,-2 0 77,6 0-244,-7 0 55,4 0 1,-6 0-102,-1 0 169,-6 0 1,-1 4-8,-7 1 1,-6 8-18,-3 1 1,-4 2 22,-1 8 0,-8 6 3,-6 7 1,-11 6-51,-8 4 0,-5 7 11,5 3 1,-7 8-912,2-8 943,10-4 38,-5 3 0,17-18 108,-3-1 1,9-5-128,6-3 1,2-7 18,2-3 0,2-5-45,2-5 0,6-2-107,9-7 1,0 0 38,9 0 1,-1-7 409,11-2 1,-2-4-1327,2-1 501,3 0 115,-11 0 0,-1 4-478,-10 1 514,-4 5-615,-7-2 895,-1 6 0,-14 0 0,-1 0 0</inkml:trace>
  <inkml:trace contextRef="#ctx0" brushRef="#br0">20588 9383 8015,'1'-13'0,"4"4"0,3 2 198,6 7-120,7 0 0,1 0 900,6 0-385,7 7-433,1-6 1,9 10-250,2-6 0,4 5 163,5-6-293,-5 1 1,4 1 0,-4 2 0</inkml:trace>
  <inkml:trace contextRef="#ctx0" brushRef="#br0">17175 9525 8436,'-14'0'305,"0"0"0,5 0 100,-1 0-281,7 0 1,-3 2 84,6 2 0,0 6 3,0 9 0,0 1-16,0 4 0,0 3-40,0-3-44,0 2 1,0 3 95,0-1 1,-2 5-130,-3 1 1,2 4-124,-6-5 0,5 6-2,0-1 1,2-2-78,2 2 0,0-6 148,0 1 0,6-3-107,4-1 0,4-3 63,5-2 0,3-5 48,7-9 0,1 1 11,3-7 0,-2-1 10,7-7 1,0-4-186,5-6 1,-7-1 80,-3 1 0,-7-5-478,-3 0 1,-5-1 223,1 1 0,-8 5-576,-2-1 1,-6 1 883,2 5 0,3-4 0,0-1 0</inkml:trace>
  <inkml:trace contextRef="#ctx0" brushRef="#br0">17616 9497 8370,'0'14'61,"0"5"23,0 0 1,0 6 333,0-1 1,-5 9-104,1 5 0,-7 9-157,1 5 1,-2 4-214,-3 0 1,3 0 144,2-4 0,-1-3-478,6-7 0,1 0 224,4-5 0,0-8-566,0-10 0,1-5 339,4-4 1,-2-6-12,7-8 1,-6-15 401,6-10 0,-1-15 0,-1 0 0,-1-13 0</inkml:trace>
  <inkml:trace contextRef="#ctx0" brushRef="#br0">17602 9553 8336,'8'-14'0,"-3"0"0,-2 6 301,2 3 1,-2 7 64,6 7 1,-4 9 245,4 15 0,-5 5-228,0 9 0,-1 9-51,2 5 1,-3 4-39,3-8 0,2 1-35,3-10 0,3-3-139,1-7 0,0-9 104,0-10 0,0-5-245,1-5 1,4-4-57,0-10 0,-1-4-65,-3-10 1,-1-5-121,0-9 0,0-3-254,1-7 1,-3 0-468,-2 1 1,1-1 458,-7 1 1,1 5-718,-5 4 1240,0 3 0,7-5 0,0-1 0</inkml:trace>
  <inkml:trace contextRef="#ctx0" brushRef="#br0">18156 9170 8275,'-12'1'210,"2"4"0,-1 4 568,7 10 0,-7 3-228,1 7 0,2 7-4,-1 7 0,-1 6-225,-4 8 0,0 6 114,0 3 0,1 7-424,8-33 1,0 0 0,-1 36 55,5-33 1,2 0-1,7 28-107,6 0 1,7-16 148,7-3 1,7-12-1368,3-7 1,6-11 652,8-8 1,8-8-1651,16-10 2255,3-10 0,-36 3 0,-1-1 0,1-1 0,0-2 0,-1 1 0,1 0 0</inkml:trace>
  <inkml:trace contextRef="#ctx0" brushRef="#br0">20815 8686 8173,'10'0'0,"-1"0"0,2 0 0,8 0 1426,-3 0-622,11 0-306,-5 7 0,6 0 139,1 8 1,-1-6-163,1 1 1,4-2-24,0 1 1,-1-1-140,-9-3 1,6-4 167,-1 4 1,1 1-100,4-1-138,-3 6-96,5-3 1,-1 6-54,4 0 149,-3 1-115,-7 5 0,-1 2-47,-3 7 1,-3 1 141,-7 3 1,-6 0-159,-4 10 1,-5 6 61,-9 17 1,-9 2-356,2-28 0,-4 0 0,-1 4 1,-3 1-249,-7 4 0,-2 1-1116,1 3 1,-1 0 1524,-10 10 1,-2 1 0,17-20 0,-1 1 0,-1 0 65,-4 3 0,-2 1 0,0 1 0,0 1 0,0 1 0,-1 0 0,-4 0 0,-1 0 0</inkml:trace>
  <inkml:trace contextRef="#ctx0" brushRef="#br0">8531 8430 8251,'-9'0'148,"-1"0"-33,1 0 0,-6 7 86,1 2 1,-2 4 240,-3 1 1,2 5 104,-7 0-310,7 6 1,-8-7-165,6 5 0,-5-4 113,5 5 1,0-7-152,5 2 0,4-1 95,1 1 1,6-4-115,-2 4 1,5 2 114,5-2 1,3 0-197,6-5 1,6 0 20,4 0 0,3-1-29,1-3 0,1-3-369,-1-2 0,-1-3 196,-3 2 0,3-2-440,-4-2 1,3-5 261,-3 1 1,-2-1-639,-7 5 161,-6 0 901,-2 6 0,-12-4 0,-8 10 0,-8-4 0</inkml:trace>
  <inkml:trace contextRef="#ctx0" brushRef="#br0">8417 8814 8251,'8'-14'15,"0"4"181,-3 1 1,3 1 96,6-1 0,2 1 115,3 3 0,-2 3-275,7-2 0,4 2 78,5 2 1,7 0 8,-2 0 0,3 0 31,2 0 1,4-5-244,0 1 0,-1-3 127,-8 3 1,2 2-527,-7-3 0,5 4-170,-5 1 1,5 0 560,-5 0 0,0 0 0,-4 0 0</inkml:trace>
  <inkml:trace contextRef="#ctx0" brushRef="#br1">6242 6440 8093,'-21'-6'0,"7"3"304,0-7-202,0 7 1289,6-3-273,0-1-819,2 6 1,12-6-18,4 7 0,4 0 29,5 0 0,3 0-139,6 0 1,1-4 0,-1-1 0,-1 0-49,-3 5 1,1 0-232,-6 0 1,5 0-118,-5 0 1,-2 2-86,-8 2 1,2 4 33,-6 7 1,0 0 162,-5 4 0,0 3 35,0 7 0,-2-5 73,-2-1 0,0 1 79,-5 4 0,0 1 57,-6-1 1,1 1 237,0-1 1,4-6-60,1-3 0,6-3 74,-2-2 1,5-1 53,5-4-316,3-2 1,6-7-153,0 0 1,7-7 72,2-2 1,-1-5-242,2-5 1,-2 3 70,2-3 0,-4 3-832,-5 2 1,-1 1-2,0 4 1,0-2-330,1 6 1,-6 0 1287,1 5 0,-7-6 0,3-2 0</inkml:trace>
  <inkml:trace contextRef="#ctx0" brushRef="#br1">6711 6568 8093,'0'-8'2061,"0"2"-739,0 6-753,0 0 1,5 3-95,0 6 1,4 4-12,-4 15 0,4-1-728,-4 11 0,5-1 279,-6 0 1,6 3-425,-5-7 0,6-4 315,-2-6 0,4-7 94,1-2 0,6 0 0,3-6 0</inkml:trace>
  <inkml:trace contextRef="#ctx0" brushRef="#br1">6725 6099 8182,'0'-14'613,"-6"-1"-17,5 8 160,-6 0-252,7 7 0,7 8-97,2 6-224,-3 7 1,5 14-133,-6 3 1,1 3 158,-1 1 1,-3 6-1711,3-1 1500,-4 0 0,-7 2 0,-2 2 0</inkml:trace>
  <inkml:trace contextRef="#ctx0" brushRef="#br1">13706 6383 7959,'-22'-8'0,"6"2"-345,7 6 11,6 0 1486,-4 0-719,7 0 1,2 2-69,3 2 0,3 3-195,6 2 1,0-1-32,0-3 1,5-4 0,0 4 0,2-3-177,-2-2 1,-3 0 34,3 0 1,-4 0-121,0 0 165,-1 0 1,0 0-234,0 0 218,-6 0 1,-2 1-18,-6 4 1,0 3 67,0 6 0,-1 7-54,-4 2 0,2 4 66,-7 2 0,1 4-47,-5 0 0,0 5 104,-1-5 0,6 5-43,-1-5 0,7 0 9,-2-4 1,4-7-108,1-3 1,6-5 63,4-5 0,2 2-192,3-6 0,3-6 62,1-9 1,2-7-382,-2-2 1,-2-5 197,7 5 0,-7-5-580,2 6 1,-3-1-530,-2 4 150,1 7 1201,-8-4 0,6 4 0,-5-6 0</inkml:trace>
  <inkml:trace contextRef="#ctx0" brushRef="#br1">14062 6625 7431,'6'-8'344,"-4"2"1,9 7 33,-7 4 0,6-2-154,-5 7 0,6 1-14,-2 8 1,2 3-245,-1 6 0,-2 5-9,-4 0 0,0 2-15,5-2 0,-4-4-223,4-1-256,1 1 1,4-15 536,0 0 0,0-12 0,1-10 0</inkml:trace>
  <inkml:trace contextRef="#ctx0" brushRef="#br1">14261 6113 7985,'6'-9'0,"4"-1"0,-2 7 287,1-2 1,-4 4 471,4 1 0,-1 11-38,2 3 1,-2 16-285,-4 3 0,-2 13-676,3 6 1,-9 8 188,0 2-274,-1 12 1,-1-14 0,-2 9 0</inkml:trace>
  <inkml:trace contextRef="#ctx0" brushRef="#br1">6199 8786 8482,'-12'-19'-332,"2"0"1,4 0-1066,6 5 1155,0 6 1,6-5 157,4 4 1,1 1 85,-2-2 1,4 6-3,-4-6 0,-1 1 49,2-6 1,-5 1-30,4 0 0,-4 0 294,4 0 20,-6-7-165,4 5-73,-7-4 1,0 5 92,0 1 0,-2 5 184,-3-1 0,-3 7-64,-6-2 1,-2 4 87,-3 1 0,2 8-168,-7 6 0,2 6-161,-1 9 0,0 6 9,5 3-42,2 3 1,-3 6 114,9 0 1,-1 1-15,6-6 1,1 1 13,4 0 1,6-2-29,4-3 1,9 1-165,4-6 0,12-1 209,8-8-135,6-10 0,7-8-130,1-6 1,3-12-1110,-3-7 1253,-3-7 0,-11-8-17,-1-4-107,-5-3 0,-9-4 140,-9-2 0,-3 3 34,-2-4 0,-6 9-147,-3 1 1,-4 2 14,-1-2 1,-1 9-186,-4 10 1,-3 4-534,-6 0 1,0 6 725,-1-1 28,1 7 0,-6-9 0,-3 4 0</inkml:trace>
  <inkml:trace contextRef="#ctx0" brushRef="#br1">19123 5473 8087,'-19'0'10,"0"0"1,-4-1 201,4-4-11,0 3 167,5-4-192,-1 6 1,6 0 419,-1 0-302,7 0 22,-3 0-99,6 0 0,1 5-15,4 0 0,8 4 0,6-4 0,11 0-75,-2-5 1,9 0-197,-4 0 0,5-2 38,-5-3 0,5-3-226,-5-6 1,-1 5-113,-9-1 249,-2 7 32,-7-10 1,-5 12-40,1-4 0,-7 5 133,2 5 0,-5 4 1,-5 10 1,-3 5-8,-6 9 0,-7 3 20,-2 7 0,2 3 53,2-3 0,3-1-1,2-13 1,2 1 175,2-11 2,4 0-212,6-5 1,1-5 16,4 1 1,3-7-35,6 2 0,2-4-106,3-1 0,3-1-41,7-4 1,-6-3-279,1-6 1,-7 0-68,2-1 0,2 1-280,-2 0 0,-2 0 751,-7-1 0,2 1 0,-4 0 0</inkml:trace>
  <inkml:trace contextRef="#ctx0" brushRef="#br1">19536 5587 8087,'14'6'30,"-2"2"86,-2 6 1,1 1 93,-6-1 0,4 5 178,-4 0 0,4 5-366,-4-6 0,2 3-567,-3-2-186,-2-3 403,10 4 328,-10-5 0,11-8 0,-5 0 0</inkml:trace>
  <inkml:trace contextRef="#ctx0" brushRef="#br1">19692 5488 8087,'14'0'-84,"0"0"1,5 0-27,0 0 1,7 0 75,-3 0 1,4-2 305,2-3-124,-7-3 0,3-4-326,-6 2 0,5-2 61,-5 2-79,-7-3 1,-1 4-639,-6 0 834,0 5 0,1-8 0,2 4 0</inkml:trace>
  <inkml:trace contextRef="#ctx0" brushRef="#br1">19820 5246 8087,'8'0'108,"-2"0"0,-4 6 139,3 4 0,-4 9 60,4 4 1,1 6 144,-1 4 0,1-1-240,-1 5 0,-3 1-15,2 5 1,-1-2-240,2-3 0,-2-3-383,7-7 1,-5-1-1223,4-3 1647,0-4 0,6-6 0,-1 1 0</inkml:trace>
  <inkml:trace contextRef="#ctx0" brushRef="#br1">20303 5189 8048,'0'-8'-327,"0"2"1,7 4 360,2-3 1,9 4 216,1-4 1,6-3-65,-2-1-137,11-4 1,-9-1 49,3 0 77,-2-1-109,2 1-7,-6 6 0,-1 2 120,-7 6-94,0 0 0,-1 13 13,-4 6 1,-2 7-1,-7 8 1,-2-1-10,-3 9 0,-1-4-109,-4 5 0,-2-2 102,2-8 1,-1 5-166,2-5 150,3-6-24,-1 0 1,6-11 14,-4 3 1,5-5-25,5-4 0,-2-3-26,6-2 0,2-3-31,8 2 0,-3-2-85,3-2 1,2-2 78,-2-2 0,4 1-151,-4-7 0,0 2 178,-5-1 0,-6-4 0,-1 5 0,-7-6 0,0 0 0</inkml:trace>
  <inkml:trace contextRef="#ctx0" brushRef="#br1">20474 5402 8048,'-22'0'-2,"1"0"1,15 0-32,6 0 1,6 2 133,9 3 1,0-4 206,4 4 1,3-4-331,7-1-130,-1 0 195,1-6 1,-1-2-652,1-6 285,5 0 154,-4 0 169,-1 6 0,-2-11 0,-5 3 0</inkml:trace>
  <inkml:trace contextRef="#ctx0" brushRef="#br1">20744 4763 8213,'8'0'-801,"3"6"831,-6 3 0,4 10 261,-4 5 0,0 11-291,-5 7 1,0 15-1,0 14 0,-13 7 0,5-36 0,0 1 0</inkml:trace>
  <inkml:trace contextRef="#ctx0" brushRef="#br1">20986 5416 8013,'0'-9'0,"0"0"-525,0 5 319,0-2 322,0 6 369,0 0 0,6 5-410,4 0 0,-2 6 0,1-2 0,-1 5-620,1 5 545,4-3 0,-5 11 0,6-5 0</inkml:trace>
  <inkml:trace contextRef="#ctx0" brushRef="#br1">18796 5388 8189,'-22'28'-126,"2"2"-63,5 4 0,3 4 257,2 9 1,-1 15 150,7 9 1,-1 1-376,5-5 1,6-4-94,4-6 57,2 0 0,15-13 0,3-3 0</inkml:trace>
  <inkml:trace contextRef="#ctx0" brushRef="#br1">21512 4763 8130,'14'0'0,"0"1"68,1 4 0,-3 7 92,-2 7 0,2 13 426,-2 1 0,1 8-142,-2 7 0,-2 4-768,-7 9 0,0-5 18,0 5 0,-2-5-1597,-3 5 1903,-3-2 0,-18-3 0,-4 1 0</inkml:trace>
  <inkml:trace contextRef="#ctx0" brushRef="#br1">17403 5530 8090,'-22'0'233,"3"0"527,3 0-618,2 7 0,0 2 142,-1 10-49,8 3-85,-6 13 1,7 0-24,-4 2 0,-1 9 48,6-3 0,1-2 14,4-3 1,6-7-137,3 3 154,4-4-124,8-2 0,-4-11-174,7-2 85,6-11 0,0 3 68,3-7 33,-3 0 1,3-11-36,0-4 0,7-8-162,-2-1 0,3-3 47,1-1 1,-5 1-123,-4 3 1,-3 4-452,-2 6-64,-6-7 1,-3 5-960,-9-3 760,-4 10 891,-6-4 0,-6-1 0,-2-8 0</inkml:trace>
  <inkml:trace contextRef="#ctx0" brushRef="#br1">17872 5388 8090,'14'-5'-406,"1"1"285,-8-1 1,5 6 317,-8 4 0,6 0 411,-6 9 0,6-1 157,-5 10-588,-1 1 0,1 12 118,0 7 1,0 1-1,-5 8 1,-5-4-308,0 4 1,-4-1 112,4 1 1,-5-5-240,6-9 1,-1-3 105,5-7 1,-5-11-1100,1-2 315,-1-11-416,5 3 654,0-7 268,0-13 0,0-3-441,0-12 751,0-1 0,0-4 0,0 0 0,0-6 0,6 2 0,2-5 0</inkml:trace>
  <inkml:trace contextRef="#ctx0" brushRef="#br1">17929 5644 8090,'8'-14'40,"-2"-1"1,1 8 175,2 2 1,2 14 137,-1 6 331,9 8-254,-10-1-101,12 7 0,-7 4 87,0 0 0,0 5-154,0-5 1,2 5-15,3-5 0,-3-1-3,3-8 0,-3-5-1,-2-10 1,0-3-33,0-6 0,1-1 14,-1-4 0,2-4-353,3-10 104,-10-10-85,10-7 1,-13-2-155,4 0 0,-4 0-246,-6-5 1,-1 7-1543,-4 3 2049,-3 3 0,-19-5 0,-3-1 0</inkml:trace>
  <inkml:trace contextRef="#ctx0" brushRef="#br1">17303 5388 8039,'-6'-8'93,"5"-5"1,-7 12 467,3-4-258,3 4 0,-4 2-14,6 4 0,0 6-20,0 13 1,0 7-1,0 17 1,-6 10-267,-4 13-1482,-9 0 1580,3 7 1,-9-9-23,6-3-123,0-2 0,11-19-1342,4-2 676,8-16 710,11 0 0,7-19 0,6-2 0</inkml:trace>
  <inkml:trace contextRef="#ctx0" brushRef="#br1">23929 4706 8185,'0'-27'0,"0"3"0,-2 5 110,-2 10 0,0-2 326,-5 6 7,6 0 0,-10 7 393,4 2 1,-4 6-400,-1 9 1,-5 5-170,0 9 0,-2 3-7,2 7 1,4 7-16,-4 7 0,3 3-1178,2 11 1239,-1-3-190,1 10 1,2-4-268,2-3 1,-1-3 516,6-11-515,1-7 139,4-1 0,6-12 72,3-4 1,10-10-103,5-4 0,4-4 240,6-6-1303,2-3 743,13-18 0,1 1-1865,7-13 199,-6-6 1535,-2 0 0,-6-10-1363,-1 7 1853,-12 0 0,3 5 0,-12 2 0,-4 7 0,-4 7 0</inkml:trace>
  <inkml:trace contextRef="#ctx0" brushRef="#br1">24256 5232 8120,'0'-21'-26,"0"1"27,0-4 0,0-1 130,0 6 0,-2 1 222,-2 9 1,0 2-41,-5 7 0,-1 4 221,-4 5 0,-2 8 175,-2 17-296,2-4-280,-11 11 0,13-10 60,-1 7 0,3-6 8,7 1 1,0-9-166,5-5 0,7-4-66,2 0 1,5-7-425,5-4 1,-3-2 156,3-2 1,2-8-211,-2-6 1,4-2-361,-4-8 462,0 7 152,-5-10 1,1 11-177,-1-3 142,0 10 330,0 3 0,-6 12 144,-3 3 1,-5 10 356,-5 5 1,4 1-266,-4-1 1,3 1 117,2-6 1,0 0-924,0-5 197,0-6 133,0-1 1,7-7-141,2 0 1,4-13-111,1-6 1,5-8 445,0-6 0,6-3 0,-3-7 0</inkml:trace>
  <inkml:trace contextRef="#ctx0" brushRef="#br1">24526 5033 8120,'-6'14'362,"4"2"179,-3 3 1,-1 3-187,1 6 1,-4 1-61,4-1 0,-4 0-148,4 1 0,0-2-122,5-4 1,0-2-377,0-7 255,0 0 55,0-6 0,2-1-159,2-7 184,4 0-57,13-7 0,-4-7-368,7-10 0,0-4 72,4-5 0,1-4-181,-1-5 0,-4-1 42,-1 0-323,-5 7 689,9 1 0,-16 13 97,3 3 134,-9 10 36,7 3 0,-10 9 352,3 6 1,-5 13-101,-5 16 0,2 10 330,-7 4 0,1 9-263,-5 6 1,1 2-68,3 2 0,5-30 0,-1 0-334,4 2 0,0 0 1,-3 0-1,0 1 76,3-4 1,-1 0 0,-6 30 126,4-14-13,-6 1-100,3-19 1,-1 2 48,-1-17 0,6-2-170,-6-7 1,1-6-296,-6-3 1,1-4-152,0-1 0,-2-11-387,-3-3 1,3-11 205,-3-4 0,4-1-10,0-7 1,6-6 624,-1-5 0,1-18 0,-5 0 0</inkml:trace>
  <inkml:trace contextRef="#ctx0" brushRef="#br1">24569 5445 8082,'38'-2'-46,"0"-2"1,1-4-91,8-7 0,-2 0 1195,2-4-411,-3-3-606,5-7 1,3-6 366,10-3-718,-10 4 446,3-1 0,-18 5 56,-4-3 0,-9 8-144,-5-4 1,-10 9-269,-4-4 1,-5 6-98,-5 0 1,-4 3 210,-10 6 0,-5-2-791,-9 6 572,-4 0 1,1 5 169,3 0 51,3 13 1,3-2 429,3 13 1,1 4 211,8 5 1,0 7 133,10-2 1,-5 1-312,6-1 0,-1 2 4,5-7 0,6-2 54,4-7 1,9-3-1038,4-7 302,4-6 13,2-2 1,-1-8-285,1-2 0,4-4 197,0-6 1,-2-2-227,-7-3 1,-3 1 156,-7-5 0,0-1 53,0-4 1,-6-1 404,-3 1 0,3-7 0,0-1 0</inkml:trace>
  <inkml:trace contextRef="#ctx0" brushRef="#br1">25294 5004 8063,'0'-14'-906,"0"6"1326,0 2 323,0 18 1,0 10-255,0 16 1,0-1-85,0 1 0,0 0-251,0 4 1,-2 1 107,-3 0 0,4-6-141,-4 1 1,-1-11 125,1 2 0,0-10 589,5 0-402,0-10-2,0-3-241,0-25 0,5 2-168,0-16 1,7-4-310,3 0 0,1-4-27,7-2 0,-4 0-1373,5 1 864,0-7 61,4 4 1,5-2 760,0 9 0,1-3 0,-6 5 0</inkml:trace>
  <inkml:trace contextRef="#ctx0" brushRef="#br1">26275 4535 8075,'1'-22'-35,"4"3"1,-2 3 14,7 2 1,1 4-95,8 1 0,-3 6 145,3-2 1,-4-1 105,0 1 0,-1 0 87,0 5 0,0 5 18,0 0 1,-4 6-103,-1-2 1,-5 6-88,0 3 1,3 0-93,-3 6 0,1-5 44,-5 4 0,-5-5 75,1 1-39,-7 3 1,9-7 10,-3 4-57,4-9 0,1-2-75,0-3 1,6-4 17,3 4 1,6-5-147,4-5 0,-4 2-378,4-7 0,0 1 63,-4-5 523,2 6 0,-9-11 0,6 3 0</inkml:trace>
  <inkml:trace contextRef="#ctx0" brushRef="#br1">26246 4478 8074,'-4'16'26,"-1"3"0,-1 3-47,1 6 1,3 9 235,-2 5 0,2 3 445,2 7 1,-6 2-404,-4 7 0,2-1-2,-1 6 1,1 1-510,-2 4 1,-1 0 19,7 0 1,-6-6-332,5-4 1,-4-4 109,4-5 1,0-4-240,5-10 0,0-10 264,0-9 430,0-9 0,-4-3 0,-1-11 0,0-7 0</inkml:trace>
  <inkml:trace contextRef="#ctx0" brushRef="#br1">26190 5089 8074,'25'-26'0,"3"2"0,2-1 64,8 6 0,3-2 75,-3 2 1,2 8 239,-2-3 1,1 3-117,-6-3 0,-6 4 86,-8 1 1,-3 6-89,-2-2-337,-6 3 164,-2 2 1,-7 3-100,-4 7 0,-9 1-271,-10 13 1,-8-1 103,-1 6 1,-3-1-226,7 1 212,-2-1 94,15-12 0,-3 3 50,10-10 0,2-1 6,7 2 26,0-7 1,7 3-6,2-6 0,9-1 25,0-4 0,3 3 77,-2-3 0,-3 4-76,3 1 1,-5 1 153,-5 4 0,2 3-45,-6 6 1,-2 2 64,-7 3 0,-4 3-104,-6 7 0,-7-1 29,-3 1 1,-3-1-46,-1 0 1,0-1 4,-1-3 1,7-4-98,3-5 1,10-1 153,4 0-279,3-6 0,5-3-113,7-10 1,6-3-119,12-6 1,1-7 121,-1-2 1,0 1-34,1-2 0,-1 0 23,1-4 0,-6 1-17,1 3 0,-6 2 370,0 3-161,-2 3 1199,-2-4-579,-6 12 0,-1 8 238,-7 9 0,0 9-345,0 1 0,0 0 65,0-5 1,1 0-285,4 0 0,-3 1-302,2-1 0,4-6-1935,2-4 2027,2 4 0,3-6 0,-1 4 0</inkml:trace>
  <inkml:trace contextRef="#ctx0" brushRef="#br1">27213 4734 7944,'-1'14'72,"-4"0"1,3 1 165,-2-1 1,2 2-29,2 3 1,0-4 14,0 4 0,2-3-472,2-2 1,-2 1 191,3-1 0,-4-5-427,-1 1-132,0-7 174,0 3 0,-1-6 440,-4 0 0,3-12 0,-4-4 0</inkml:trace>
  <inkml:trace contextRef="#ctx0" brushRef="#br1">27313 4464 7944,'12'8'441,"-2"6"1,1 7-18,-6 7 0,4 7-54,-4 3 0,0 3 40,-5 1 1,0 1-144,0 0 1,-2-1-36,-3 1 0,-1 6-154,-4 3 1,-2-3-180,2-2 1,-1-2-105,2-3 0,-2-5-421,6-4 1,-4-9-1725,4-6 1725,-6-2 0,9-9 625,-3-7 0,4-13 0,1-9 0</inkml:trace>
  <inkml:trace contextRef="#ctx0" brushRef="#br1">27526 4563 7944,'35'-28'0,"-4"1"-105,7 3 0,-6-1 405,1 6 1,-3 0 428,-2 5 0,-5 1-286,-4 4 0,-4 3 49,0 6-313,-1 0 0,-2 6 27,-2 3 1,-4 6-119,-6 4 0,0 9 89,0 10 0,0-2-160,0 2 1,0 2 8,0 7 0,0-7-323,0 2 1,0-4-175,0 0 1,5 3-417,0-3 1,-1-5 516,-4-4 1,0-3-18,0-7 0,0 0-131,0-4 0,-1-3 125,-4-2 0,-3-4 393,-6-6 0,-7 6 0,-1 2 0</inkml:trace>
  <inkml:trace contextRef="#ctx0" brushRef="#br1">27526 4919 7944,'2'-13'335,"2"4"1,4-2-94,6 6 0,2-5-43,3 6 0,3-6-7,7 6 0,-1-8-100,1 3 0,-6-2-30,1 1 0,-7-1-400,2 7-476,-3-1 672,-8 5 0,-3 6-278,-10 4 0,-4 4 115,-10 5 0,-4 0 146,-5 9 0,-2-2 88,-3 7 0,1-2 104,-6 2 1,7-2 50,-2 2 0,9-5 268,5-4 1,3-4 1196,2-5-432,6-1-615,2-6 1,12-2-228,3-6 0,10-2-136,5-2 1,5-4-275,4-6 1,3-7-1052,7-3 1186,6-3 0,-5-1 0,5 0 0</inkml:trace>
  <inkml:trace contextRef="#ctx0" brushRef="#br1">28265 4763 7888,'-14'-8'1145,"6"-5"-859,3 3 1,5-1-1048,5 2 393,3 3 0,11 4 422,0-3-24,0 4 1,-3-7-225,3 3 0,3 2-238,6-7 1,1 6 431,-1-6 0,-6 1 0,-1-5 0</inkml:trace>
  <inkml:trace contextRef="#ctx0" brushRef="#br1">28862 4180 8016,'10'0'154,"-1"0"1,-4 0 317,5 0 1,-6 0-102,6 0 1,-7 6 54,2 3 1,-4 6-194,-1 4 1,0-2 23,0 7 0,-1 1 122,-4 8 1,-9-1-216,-10 6 0,-9 4-194,-5 6 1,2-1-175,-2-4 1,1-1-460,0 1 1,8-8 133,10-7 0,3-6-1321,2-8 1193,6-6 1,2-8 281,6-9 0,1-10 375,4-5 0,3-3 0,6-1 0,1 6 0,-1 3 0,0 3 2,0 2 0,0 6 13,1 3 0,-1 5 152,0 5 1,0 3 247,0 6 0,-4 7 377,-1 2 1,-1 4-261,2 2 1,-4-1-207,-6 0 0,0-4-262,0 0 0,0-5-236,0 5 1,0-7-77,0 2 1,-5-8-915,1-2 859,-7 1 0,7-2-605,-5-3 368,6-4 1,-4-2 539,7-4 0,2-5 0,3-9 0,3-3 37,6-6 0,2 4 97,3 0 1,3 5 111,6-4 1,2-1 222,3-4 0,-1-1-207,6 1 0,-5-2-95,5-3 1,-8 3-602,-2-4 1,-1 4 244,-8 2 0,-1 0-345,-9-1 1,-3 2 64,-6 4 469,0 2 0,0 0 0,0-1 0</inkml:trace>
  <inkml:trace contextRef="#ctx0" brushRef="#br1">29133 4236 7988,'-7'-14'0,"1"0"-52,-4 0 0,3 4 249,2 1 381,3 6-292,-4-4 0,6 15 92,0 7 0,-5 5-133,0 8 0,1 3 13,4 2 1,0 8 106,0 6 1,0 5-141,0-4 1,0 4 200,0-5 0,1 1-75,4-6 1,3-5-206,6-4 1,-4-8 143,-1-1 0,5-7 123,5 2 1,2-10-232,-2-4 0,-3-3 14,3-2 0,3-2-19,1-3 1,-1-9-139,2-9 1,0-6-431,4-4 1,-4-3 238,0-7 0,-7-8-1033,2-5 0,-3-3-1167,-2-7 2352,0-1 0,-3-7 0,0 0 0,0 0 0,-1-2 0</inkml:trace>
  <inkml:trace contextRef="#ctx0" brushRef="#br0">4451 10833 8344,'-37'-6'-230,"4"-1"230,9-2 0,-1 1 767,6 3 0,5 4 326,4-4-467,1 3-104,-5 2-322,6 7 11,2-6 0,12 10-206,3-6 0,12 1 256,7-1 1,15-3-17,14 2 0,1-2-192,9-2 0,-3 0-63,3 0 1,-4 0 71,-6 0 0,6-5 120,3 0 0,10 1-253,5 4 0,-4 0 77,-1 0 0,-10 0-123,-4 0 0,-4 0 32,-1 0 1,-1 0 68,-4 0 0,3 4 70,-3 1 0,-3 0-29,-2-5 0,-2 5 169,-3-1 1,-5 1-91,-4-5 1,-5 0 86,-4 0 0,3 0-136,-3 0 1,2-1 156,3-4 0,1-2-498,3-2 0,-3-4 173,3 4 0,-3-4-170,-1-1 1,-7 5 45,-3-1 0,-3 2-1410,-2-1 616,-6-4-53,-2 5 1,-11-1 4,1-1 1079,-14 7 0,9-10 0,-12 6 0</inkml:trace>
  <inkml:trace contextRef="#ctx0" brushRef="#br0">6199 10634 8336,'15'0'-279,"-1"0"0,0 0 958,0 0 0,2 0-214,3 0 0,3 0-120,7 0 1,-6 0 85,1 0 1,0 0-99,4 0 0,-1 1 93,-3 4 0,-2-2-169,-3 7 0,-4-5 58,4 4 0,-3-1 303,-2 1-30,1 4-27,-1-5-9,-6 6-491,-2 0 0,-7 2 146,-4 3 1,-11 3-705,-12 7 1,-15 7 373,-14 7 0,22-18 0,-1 2-206,-6 5 1,-1 2 0,-3 2-1,0 1 1,-4 5 0,1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7834 14956 8258,'-4'-15'-162,"-1"1"1,-6 2-292,1 2 1,2-3 1034,-1 4 0,0-4 0,-6 1 13,1 2 0,0-2-368,0 2 1,-7 2-64,-3-1 1,2 6 47,-1-2 1,-6 3-242,-4 2 0,-6 7 73,1 2 1,1 5-109,-1 5 0,5 3 78,-5 7 0,7 4-66,-2 0 1,4 7 109,5-2 0,-2 3-16,2 1 1,3 2 217,2 4 1,0-5-108,5-1 1,-3 1 160,7-5 0,4-4-84,1 0 0,4 0 28,1 0 1,6-1-77,3-5 0,10 4 46,5-4 0,3 4-22,1-8 0,7-4-12,3-1 1,11-3-225,8-2 0,5-6 127,4-3 1,7-5-415,-7-5 1,3-5 290,-12-9 1,3-3-89,-8-6 1,2-7 89,-2-3 0,2-3 49,-7-1 0,-1-1-52,-8 0 0,-3-6 20,-7-3 0,-6-8-194,-3-1 0,-9-4 128,-5 8 1,-4-8-70,-1 8 0,-8 2 110,-6 3 1,-6 1-128,-9-1 1,-10-2 65,-4 7 1,-3 6-11,3 8 0,-2 6-13,2 8 0,-9 2 182,4 12 0,-5 8 26,-4 11 0,0 2-67,0 8 1,-9-1-80,-1 6 1,6-1 118,9 1 1,7-1 31,3 1 0,-1-1-4,5 1 1,3 4 22,2 0 0,-1 5-110,0-5 1,1 11 52,5-1 0,-1 14-117,1 0 0,6 3 102,3-4 1,9 1 35,6 0 0,4-5-45,4 0 0,6-6-45,9 2 1,4-6 78,11-4 0,-3-3 119,7-7 1,0-2 37,5-7 1,7-2-93,7-12 1,8-1-133,11-4 1,-4-6 96,4-3 0,2-10-182,-3-5 1,-5-3 112,-8-1 1,-4-5-309,-1-1 0,-2-5 72,-3 1 1,-3-3 89,-6-2 0,-7 4 73,-3-4 0,-10 2 46,-9-11 1,-6 5-160,-8-6 0,-2 8 116,-3-3 0,-4 4-88,-10 1 0,-6 1 102,-13-1 1,-2 0-270,-12 1 0,2 5 38,-3 4 1,3 5 118,3 4 1,-6 5 47,-8 10 0,-4 2 161,-6 7 0,0 8-15,0 6 1,6 9-138,3 10 1,6 1 229,3 4 0,6 3-37,9-3 1,-1 5 65,5 4 1,3 4-186,7 6 1,5 0 0,10 0 1,2 1 27,7 4 0,8 1-4,6 3 1,7-3 36,7-6 0,7 5-46,3-1 1,3-1 149,2-7 0,1-6-109,3-9 0,7-10 13,13-9 1,-1-9-26,10-6 1,-5-8 11,-5-6 0,-3-10-16,-6-9 0,-5-7 16,0-11 0,-4-4-87,4-6 0,-1-1 57,-25 27 0,0 0 1,18-29-529,-6-6 1,-11-7 473,-13 33 1,0 0 0,-4 0-1,-1 1-126,1-2 1,-1 1 0,0-36-66,-6 36 0,-1 0 1,0-35-233,-2 0 1,-13 7 152,-6 1 1,-14 4 71,-10 1 1,-6 4 277,-7 15 0,-3 4-173,-3 10 1,2 9 290,-6 6 0,-3 7-84,29 8 1,-1 3 0,-3 5 0,0 4-195,-9 4 0,1 4 1,4 3-1,2 3 155,-3 4 0,3 4 1,4 0-1,2 3-10,1 4 1,2 1 0,1-2 0,1 0 5,1 2 0,1-1 0,2-1 0,1 1-1,2 2 0,4 2 1,2 0-1,4 1 40,5 0 0,2 1 0,3-2 0,2 1-123,4 1 0,4-1 0,6-6 0,3 0-217,2 0 1,3-2 0,4-4 0,4-2-191,1-1 1,2-2 0,33 22-1433,2-5 1886,5-15 0,0 3 0,9-16 0,3-4 0</inkml:trace>
  <inkml:trace contextRef="#ctx0" brushRef="#br1">26673 9895 8024,'0'-15'-194,"0"8"194,0 0 0,2 9 453,2 3 1,-1 9 162,7 9-221,-7 11 0,3 2-34,-6 7 1,5-6-221,0 1 0,0-1-5,-5 1 0,0 1-129,0-6 0,0-4 225,0-6-237,6-5-151,2 2 0,6-12 49,0-3 1,0-10-120,1-4 1,0-10 64,4-5 0,-3-3-262,3-1 1,2-2 105,-2-3 0,0 3-6,-5-4 0,0 0 66,0 1 1,-4 4 58,-1 5 0,-6 12 637,2-2-389,3 9 1,-6 2 522,2 12 1,-2 7-20,-2 12 0,0 7 220,0 3 0,2-2-356,2 2 0,-1-6 76,7 1 0,-4-9-196,8-5 0,-3-4-133,8 0 1,2-7-10,-2-4 1,5-2-132,-5-2 1,4-8-185,-4-6 0,0-2-2,-5-8 0,5-1-187,0-8 1,0 3-253,-4-3 1,-6-2-627,0 2 0,-5 6 337,0 8 889,-2-3 0,-8 6 0,-2-5 0</inkml:trace>
  <inkml:trace contextRef="#ctx0" brushRef="#br1">27455 10179 8013,'0'9'0,"0"1"0,0-1 219,0 6 1,-5 0 387,0 4 0,-6 5-286,2 9 1,-2-1-136,1 6 0,-1-11-208,7 1 0,-1-9-340,5 0 0,1-5-112,4-4 1,-2-4 200,7-6 273,-1-6 0,5-2 0,1-6 0</inkml:trace>
  <inkml:trace contextRef="#ctx0" brushRef="#br1">27526 10193 8013,'16'0'13,"3"0"0,-2 0-23,7 0 0,0 0 158,4 0 0,5-1 442,0-4 1,2-3-608,-2-6 1,-3 3 26,3-4 0,-3 6-190,-1-5 0,-7 0 77,-3 4 1,-8 2-1041,-2-1 1143,-5 6 0,-4-10 0,-8 5 0</inkml:trace>
  <inkml:trace contextRef="#ctx0" brushRef="#br1">27825 9923 8013,'7'6'101,"-2"4"0,-3 9 244,-2 5 1,0 2 152,0 3 1,0 1-117,0 3 0,-7-1-212,-2 5 1,-2-5-155,1 1 0,-1-3-361,7-1 0,-1-2-125,5-4 1,0-2 469,0-7 0,6 0 0,2 0 0</inkml:trace>
  <inkml:trace contextRef="#ctx0" brushRef="#br1">28365 9710 8046,'-8'0'492,"2"8"198,6 6 0,-5 8-215,0 11 0,-6 4 11,2 5 0,1-4-127,-2 0 1,7-6-130,-2 1 0,-1-3-42,1-2 0,1-6-115,4-3 1,4-3 5,1-2 0,1-1-198,-1-4 0,-2-2-311,7-7 0,-1 0 222,5 0 1,1-7-483,-1-2 1,0-10 117,0-5 0,0-3-72,1-1 0,-1-2 238,0-3 1,-4 3-16,-1-3 1,-1 4 333,1 6 0,-1 4 317,-3 9 421,-3 4 1,4 18-422,-6 7 0,0 7 631,0 2 1,0 7-286,0 3 1,0-4-45,0 0 0,0-1 417,0-5-642,0 4 0,0-16-158,0 3 0,6-10-110,4-4 0,2-4-203,3-1 1,-1-8 144,0-6 1,2-2-560,3-7 1,-2-6 166,7-4 1,0-6-40,4 1 1,-6 3-69,-3 2 1,-3 0-331,-2 4 0,-4-2 113,-1 7 735,-6 10 0,4-12 0,-7 11 0</inkml:trace>
  <inkml:trace contextRef="#ctx0" brushRef="#br1">28891 10108 8046,'1'8'105,"4"-3"1,-3-2 250,3 1 0,-4 0 90,-1 5 1,0-4 377,0 4 1,-1 1-333,-4 4 0,-5 0-29,-9 0 0,4 1-417,-4-1 0,1-5 74,-1 1 0,8-2-7,-3 1-102,3 4-358,3-12 225,2 12 0,17-11-148,3 2 1,10-2 27,-1-2 1,4 0-138,2 0 0,-1 0 35,1 0 0,-1 0 111,0 0 0,1 0-519,-1 0 0,-4 0 752,0 0 0,-7 0 0,4 0 0</inkml:trace>
  <inkml:trace contextRef="#ctx0" brushRef="#br1">26303 11288 8193,'14'-8'-523,"1"3"0,5 4 716,4 1 0,3 3 575,1 6 0,1 1-317,-1 9 0,1 3-173,-1 1 0,-6 4-180,-3 2 0,-5 1 58,-4 3 0,-4-1-180,-6 5 0,-2 1 90,-2 5 1,-9-5-104,-6 0 1,-6-10 89,1 5 1,-4-12-203,-5 3 1,3-7 20,-4-3 1,4-6 153,2-3 0,1-5-10,3-5 0,4-7 46,6-7 1,6-7-1,3 3 1,3 1-118,2-2 1,11 2-127,4-2 1,8 3-101,1 7 0,3 2-322,1 2 0,1 4 36,-1 6 0,1 0 28,-1 0 539,1 0 0,5-7 0,3 0 0</inkml:trace>
  <inkml:trace contextRef="#ctx0" brushRef="#br1">26758 11387 8193,'0'-8'549,"0"-4"-44,0 10-48,0-4 30,0 6-175,0 0 0,5 1 86,0 4 1,1 3 63,-1 6 0,-2 7-134,6 3 0,-5 4-174,0 5 1,-2 4-39,-2 5 0,1-1-217,4-3 0,-3 2 152,3-7 0,2-6-144,3-8 0,3-5-290,1-5 0,0 2 176,0-6 0,0-2 14,1-7 1,-1-6 50,0-9 0,0-3-110,0-6 1,-1-7 46,-3-3 1,2-2-22,-2 2 0,1-3 91,-2 4 0,2 0-115,-6-1 0,6 8 191,-1 2 0,-3 1 170,3 8 0,-7 5 528,2 4-497,3 7 1,-7 5 206,4 12 0,-3 6-72,-2 9 1,0 6 70,0 3 1,0 7-45,0 3 0,1-2-65,4-9 0,-2-2-108,7-6 0,-1-7-257,5-3 111,1-3 1,-1-4 105,0-2 0,0-10 101,0-10 0,1-9-180,-1-4 0,-5-4-113,1-2 0,-1-1-107,6-3 1,-6 3-277,0-3 0,-5 3-503,0 1 0,3 1 447,-3 0 1,3 5-574,-3 4 1,-2 4 1112,3 0 0,-4 1 0,-1 0 0</inkml:trace>
  <inkml:trace contextRef="#ctx0" brushRef="#br1">27554 11643 8145,'0'-14'-1481,"0"5"1162,0-1 1098,0 7-153,0-3-106,0 18 0,-4-1-90,-1 13 1,0 0-143,5 4 0,-5 1 130,1-1 1,-3 0-178,3 1 1,2-2-305,-3-4 1,4 3-261,1-7 1,1-2-368,4-8 0,-2 3 455,7-8 235,-7 1 0,16-5 0,-3 0 0</inkml:trace>
  <inkml:trace contextRef="#ctx0" brushRef="#br1">28351 11316 8056,'8'-14'-155,"4"6"0,-4 2 557,6 6 0,-1 1 154,-4 4 0,4 3-74,-3 6 0,2 5-181,2 0 0,1 6-108,-1-1 0,-2 3 0,-2 1 0,1 1-283,-6-1 0,-1 1 158,-4-1 0,-1 5-220,-4 1 0,-4-1 51,-10-5 0,-3 1-25,-7-1 1,-6-1 46,-3-3 1,2 1 31,-2-6 0,7-5-7,-3-5 1,3-5 56,-2 0 0,9-4-5,0-4 0,8-4-2,7-7 0,4 1-104,10 0 0,4-5 102,10 0 0,5-6-201,9 1 0,4 2-105,5-2 1,1 2-237,0-1 0,-7 2 25,-3 7 0,-3 1 523,-1 4 0,-7-4 0,-2 5 0</inkml:trace>
  <inkml:trace contextRef="#ctx0" brushRef="#br1">28720 11373 8056,'5'10'-315,"0"-1"0,-1 5 599,-4 5 1,0 8 558,0 2 0,0-1-320,0 5 0,-4 2-128,-1-2 1,0 0-294,5-4 0,0-7 362,0-3-498,0-3 1,7-9-74,2-2 0,4-5-51,1-5 1,0-9-9,0-9 0,2-4-291,3-2 1,-3-1-111,3-3 0,-3 3 218,-2-3 0,0 3 56,0 1 0,-1 3 244,-4 2 0,-1 3 145,-3 7 50,-3 6 223,4 2 1,-6 17-35,0 3 0,0 10 271,0 0 0,0 1-173,0-1 1,0 2-19,0-2 1,2-3-237,2-2 1,-1-4 105,7 0 0,-1-8-415,6-2-66,-1-3 0,0-4-104,0-3 0,-4-7-117,-1-7 0,-6 0-372,2 5 1,-3 0 41,-2-1 0,0 1 18,0 0 729,0 0 0,-7-1 0,0 1 0</inkml:trace>
  <inkml:trace contextRef="#ctx0" brushRef="#br1">29218 11558 8056,'14'14'180,"-1"2"143,-4 3 1,-2-3 33,-7 3 0,0 1 232,0-1 1,0 2 3,0-2 1,-2-4-163,-3 4 1,-3 2-299,-6-2 1,5-5 112,-1-4 1,5-3 247,-4 3-30,6 3-217,-4-12 0,9 10-1,3-6 1,4 0-15,10-5 1,3 0-107,7 0 0,4-5-324,0 0 1,2-4-444,-2 4 1,-9-4-956,-1 4 1596,-5 0 0,-4-1 0,0-2 0</inkml:trace>
  <inkml:trace contextRef="#ctx0" brushRef="#br1">27597 11643 7973,'0'-14'399,"0"0"1,6 1-31,4 4 0,9-2-189,5 6-90,2-6 0,8 8-128,-1-7 0,6 2 88,-1-1 0,-2-5-580,2-1 1,-1 6 182,1-5 0,-5 4-315,-9 1 662,-4-4 0,-6 5 0,0-6 0</inkml:trace>
  <inkml:trace contextRef="#ctx0" brushRef="#br1">27853 11416 7988,'6'-8'0,"-3"2"-148,7 6 1,-5 0 112,4 0 1,-4 1 548,4 4 0,-5 9 26,0 10 0,3 6-72,-3 8 0,0 8-251,-9 15 1,2-2-190,-7 2 1,5 4-1034,-4 1 1005,6 4 0,-4 1 0,7 0 0</inkml:trace>
  <inkml:trace contextRef="#ctx0" brushRef="#br1">8872 15240 8379,'-6'-8'-412,"4"-5"-624,-4 12 948,0-5 1,3 7 400,-7 4 1,-1 6-240,-8 13 0,-5 6-59,-9 12 0,2 1-187,-7 0 0,6-1 116,-1 1 1,5-5-248,4 0 1,-1-8 302,6-2 0,0-6 0,4-8 0</inkml:trace>
  <inkml:trace contextRef="#ctx0" brushRef="#br1">8446 15439 8379,'0'14'-281,"0"7"-39,0 2 0,0 6 402,0 4 0,0 3 293,0 7 1,0 4-44,0 1 0,0-1-151,0-4 1,0-8-270,0-7 1,1-6 169,4-8 1,5-9-250,9-10 1,11-17-154,12-20 1,10-14-126,-19 24 1,1-2 117,1-4 0,2 0 0,8-1 0,2-1 0,0-2 0,-1-1 0</inkml:trace>
  <inkml:trace contextRef="#ctx0" brushRef="#br1">4280 13179 11035,'-8'0'686,"2"6"-505,6 3 0,0-1 15,0 2 1,6-2 0,4 3 0,2-2 159,2 2-251,7-4 0,-4 0 76,7-2 0,4-3 46,6 3 0,5-4-14,-1-1 1,2 0-58,-3 0 1,3-5-30,-7 1 1,0-3 133,-4 3 1,-2 2-58,-4-3 1,3 4-179,-7 1 0,-1 0 92,-3 0 1,-6 0-308,1 0 236,-7 0-49,3 0 192,-6 0-170,0 0 306,0-7-115,0 6-396,-6-6 0,3 7-227,-7 0-66,7-6-903,-10 5 392,12-12 916,-12 11 1,12-10 0,-6 4 0</inkml:trace>
  <inkml:trace contextRef="#ctx0" brushRef="#br1">4166 15297 12754,'-9'0'-174,"-1"0"0,7-2-510,-2-2 552,4 2 0,2-4 550,4 6 0,0-5 29,9 0 1,3 0-143,12 5 1,9 0-46,9 0 0,7 0-181,17 0 0,2 0-243,7 0 1,-4 0 153,-10 0 0,2 5-141,-6 0 0,6 1 17,-2-1 1,-3-3-175,-1 2 1,-5 3 80,-5-3 0,-9 1-4,-10-5 0,-5 0-72,-4 0 0,-5 2-287,-10 2 1,-2 0-96,-7 5 634,0-6 1,-7 10 0,0-5 0</inkml:trace>
  <inkml:trace contextRef="#ctx0" brushRef="#br1">5233 15126 9385,'14'0'1,"0"0"-795,0 0 1,-4 5 594,-1 0 1,1-1 717,4-4 0,-1 7-218,-4 2 1,2-1 33,-6 2 0,4 1-166,-4 8 0,-2-2 164,-8 7 0,-4 4-385,-10 5 1,-9 12 146,-10-3 0,-11 10-436,-8 0 0,23-21 0,0 0 345,-4 2 0,0 0 0,-3 8 1,0 1-1,1 1 0,1 0 1</inkml:trace>
  <inkml:trace contextRef="#ctx0" brushRef="#br1">4906 13207 8369,'-7'-14'866,"6"6"-542,-6 2 0,9 6-164,3 0 1,-1 0-1,9 0 1,6 0 154,6 0 0,2 0-15,11 0 0,2 1-114,7 4-10,-3-3-44,5 4 1,-13-1-89,-2-1 1,-11 7 81,-4-1 0,-4 2-47,-6 3 1,-4 7 45,-10 6 0,-17 9-37,-16 10 1,9-19 0,-4 1-144,-6 4 1,-2 0 0,-4 5-1,0 0-1585,-5 2 0,0 1 1640,3 0 0,1 1 0,-4 3 0,0 0 0,1 0 0,-1 0 0,-3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10166 7833,'-24'0,"5"0,19-6,26 4,2 13,20 13,-1 9,-9 5,3 2,2 12,9-6,0 1,9 0,-8-4,-1-3,-10-12,-5 0,4 1,-11-1,-2-6,-7-7,-13-3,-40-35,8 15,-28-26,14 8,0-3,-4-4,-6 0,-4-5,5 5,6-7,8 2,9 4,-3-1,18 13,-4 8,51 26,-10 1,29 15,2 4,-3 6,0-2,-4 2,-2 0,3 5,-3-6,-2 1,-9-1,4 1,-4-8,4-7,-7 1,12 4,-23 1,8-13,-31-4,-42-43,5 9,-22-26,10 7,9-2,-3-1,-2-3,-1 1,-3-6,-2-5,23 26,0 0,-28-29,7 8,12 10,2 7,23 13,26 27,22 18,11 17,-2 12,2 2,-23-22,0 2,23 27,-6 6,4-7,1 1,-20-32,2-1,27 24,3-3,-3-6,-5-7,0-2,-11-9,2-1,-10-7,2 10,-7-11,-12-2,-3-8,-45-28,-6-6,-14-9,10 4,-7-3,-8-7,-5-4,0-1,2 1,8 4,10 7,8 3,11 3,9 8,17 11,16 15,11 17,17 17,15 4,-27-18,1 0,1-1,0 1,-1 4,-1 1,0-5,0 1,-2 3,0 1,0-5,0-1,0 1,1 0,32 18,-28-22,0-2,28 15,-4-9,-5-2,-5-3,-5-1,-9 5,-9-5,-3 15,-10-10,-2 12,-20-13,-16-7,-24-22,-6-12,-5-6,10-3,-12-7,2-3,5 2,10-2,12 6,9-3,13 20,35 15,16 18,20 16,-6 8,3 1,-3 4,-7-4,-2-5,-6 1,-4-5,-3-1,0 1,-5-4,-2 5,-7-13,-13-7,-21-9,-11-6,-25-19,-4-2,-4-12,6 0,9 9,8-2,-4-3,7 7,9 1,17 10,19 7,13 13,16 20,4 5,0 9,6 6,-6 3,2-3,-2-2,-1-4,6-5,-6 1,2-5,-6 5,-4-1,-3-3,-7-2,-6 3,-3 2,-9-3,2 12,-10-15,-2 3,-24-29,-9-15,-11-17,1-12,-6-9,-8-5,7-3,2-2,3 0,7 0,0 6,16-4,6 11,16 14,28 25,20 29,5 4,4 10,2-2,2 2,-7-1,3-4,-10-8,1 4,-10-10,3 7,-5-10,-6 11,-3-11,-19 11,-14-18,-10 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12029 8914,'-16'-16,"-3"-3,11 5,0-2,2-5,25 13,3 15,16 12,3 8,-3 6,3 9,1 11,6 3,-1 6,4-5,-9 0,3-8,-12-11,0-4,8 1,-16-11,9 3,-27-19,0-2,-32-31,6 10,-19-18,6 6,4-1,-1-5,1 0,-1-1,1-7,6 10,8 2,26 29,17 19,4 18,5 5,-2 9,2-4,-2 2,-3-1,-7-11,2 1,-7-6,2-4,-5-5,9 3,-12-10,0 5,-9-13,-6-2,-13-25,-2 8,-8-10,9 15,2 12,12 20,0 12,1 7,9 3,-6 2,6 7,-5 0,4 0,-4 1,4 4,-4-7,4 7,-4-1,5 11,-6-1,6 0,-5-5,4 0,1-10,4 1,0-16,0 6,0-23,1-4,-7-42,-4-16,-8-12,-6-2,-3-10,6 22,0-1,-7-34,7 32,0 0,-6-31,4 3,1 6,3 8,4 7,-6-12,7 23,0-2,0 26,0 15,7 21,-6 18,4 14,1 5,-1-6,1 7,-1 7,-2 8,2-34,0 1,-3 2,0-1,8 29,-5-5,4-9,-6 0,16-13,-9-7,9-26,-10-25,-3-15,-6-18,0-10,0-9,0-6,0-3,-4 2,-1-3,0 10,5 4,0 4,0 1,0 6,13-10,-4 15,12-3,-13 21,-2 13,-6 47,0-2,0 32,0-4,0 8,-5 7,3-31,0 1,-4 5,0 1,2 0,-1 1,1-1,0 0,-1-1,1-1,1-3,1-1,-3-1,0 1,3-1,0 0,-8 34,7-7,-3-6,6-25,4-32,1-34,0-32,-5-16,-1 28,0-2,-1 1,0-1,0-8,0-1,-2-5,-1 0,1 1,0 0,-1-2,1 2,0 2,1 2,3 4,0 1,0 1,0 1,0 4,0 2,2 3,1 2,2-30,6 12,-3 4,0 17,-2 3,-6 27,-10 34,1 21,-7 18,7 6,5-31,1 2,1 3,0 0,-2 2,1 1,1-3,0 0,-2 3,1 0,1 0,0-1,1 1,0 0,-2 0,1-1,2-2,0-1,5 31,-2-7,7-15,-7-11,16-13,-10-31,10-22,-9-25,-6-26,-3 31,0-1,-1-9,0-1,0 3,0 0,0-5,0 0,0 5,0 0,0-1,0 2,0 3,0 1,0 1,0 2,0 1,0 2,0-35,0 7,0 12,0 13,0 15,-10 88,6-16,-1 4,-2 10,0-1,4-10,1-2,-3 2,1 0,1-1,1 0,-1-1,1 1,2 2,0 0,0 1,0-1,0 3,0 0,0-3,0 0,0 1,0-1,2-1,1 0,-1-1,1 0,1 1,1-1,0 31,6 0,-2-19,4-3,7-18,-4-23,3-23,-9-31,-6-30,-2-8,-2 32,0-1,0 3,-2 0,0-2,0-1,1 2,0 1,-1-1,-1 2,2-37,1 20,0 5,0 20,0 23,0 23,-7 25,-2 26,0 7,1-26,1 1,2-2,-1 1,-3 2,-1 2,2-2,0 0,1 1,0 0,0-1,0-1,0 2,0 0,2-2,0-1,1-1,-1-1,0 2,0 0,-2-2,0 0,2 1,1 0,-1 0,0-1,0 31,-4-9,6-17,-3 3,6-25,6-65,-5-7,2-3,-1-5,0 6,-1 1,2-2,-1-1,-1-1,0-2,1-6,0 1,2 2,-1 1,-1-4,0 1,4 2,0 2,-2 2,1 1,1 4,1 1,0 3,0 2,5-34,-2 12,-4 15,-6 17,0 34,0 19,-6 22,-4 25,-2 13,5-32,0 1,-1 2,1 1,0 3,0 1,1 1,0 2,1 3,0 1,-1 1,1 0,3-1,-1-1,-1 2,-1 1,2 0,1 0,-1-4,1 0,2-3,0 0,0-1,0 0,0-4,0 0,0-1,0-1,0-4,0-2,0 33,0-13,13-20,-5-27,6-31,-1-29,-9-32,-1 33,-1-2,-1-5,-2-1,1-3,0 0,0-1,0-1,3-3,1 1,0 0,1 0,1 1,1 1,-1 5,2 1,1 3,1 2,-1 3,1 1,1 0,1 1,7-22,0 2,-4 23,-3 25,-2 25,-10 25,-10 28,4-27,0 2,-1 2,-1 2,-1 8,-1 1,1 4,-1 0,-1 4,-1-1,2 2,1 0,-1-3,1 0,1-2,2 0,-1 4,1-1,1 0,1-1,-2 1,0 0,4-5,0-1,-1 0,1-1,2-3,0 0,0-4,0-1,0 29,0-13,6-21,7-35,6-26,-2-33,-11 13,-2-3,2-3,-1-1,-3-6,1-1,2-6,1-2,-2-5,1 0,1-3,1 0,0 0,0 1,0-1,2 0,0 5,1 0,-2-2,-1 1,3 8,-1 0,-1 4,0 2,6-25,1 13,-1 14,-6 30,-3 19,-5 26,-5 26,-8 22,4-32,-1 1,0 4,0 1,0 2,1 0,1-2,0 0,-1 2,-1-1,0-1,-1 1,2 3,-1 0,1-4,1-1,3-2,1 0,-2-2,1 1,2-1,1-1,-8 37,6-3,-1-5,5-5,0-9,6-8,8-25,12-32,2-35,-1-9,-8-10,-3 1,3 4,-2-1,2 10,-3 7,11 6,-5 13,0 21,-8 21,-9 23,-4 7,-1-2,-1 7,-4 2,-3 1,-6 9,0-12,0 2,-1-3,1 2,6-11,-4 8,4-27,0 7,8-88,8 13,-1-9,0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19351 1194 7886,'-21'0'34,"4"0"1,-5 0-1,0 2 1,0 1 0,-4 3 256,-1 2 0,-1 2 0,0 4 0,-2 0 333,-4 0 1,3 7-335,-7 2 0,11 6 234,-1 4 0,2 10-132,-2 9 0,6 3-52,3 2 1,8 0-76,1 0 1,7-7-67,-2-2 1,5-6-152,5-4 0,9-9-226,10-10 1,12-10-558,12-4 0,4-16 446,14-8 0,-3-8-587,-1-6 1,4-4 480,-9-5 0,-8-1-627,-6 1 1,-10 5 1021,0 4 0,-3-2 0,-1 2 0,-1 0 0</inkml:trace>
  <inkml:trace contextRef="#ctx0" brushRef="#br0">19720 1180 9992,'-7'6'880,"-1"2"-610,3 6 0,-3 7-80,-6 3 1,0 2 29,-1 3 0,0 6-28,-4 3 1,3 7-71,-3 3 1,-2 1 125,2-2 0,0-7-423,5 2 1,0-4 115,0 0 1,6-8-679,3-6 1,2-8 19,-2-2-1139,4-6 1139,-6-8 0,9-13 63,3-6 0,1-8 654,3-6 0,4-10 0,-5-7 0</inkml:trace>
  <inkml:trace contextRef="#ctx0" brushRef="#br0">19649 1308 7939,'8'-6'285,"5"4"153,-4-3 0,-1 4 70,2 1 0,-2 1-114,1 4 0,2 4 18,-6 10 0,0 5-77,-5 9 0,0 10 66,0 9 0,-2-1-130,-3 1 1,4-2 22,-4 2 0,3-4-114,2-10 0,5-4-27,0-5 0,6-7 40,-2-3 41,4-10 0,1-4-86,1-10 1,0-6 35,4-12 0,-3-3-653,3-11 1,2-3 264,-2-7 1,-1 1-625,-3-6 0,-1 1 206,0-1 1,0 3-35,1 6 0,-3 9-566,-2 5 0,2 2 1222,-2 8 0,2 0 0,3 5 0</inkml:trace>
  <inkml:trace contextRef="#ctx0" brushRef="#br0">20417 1166 7939,'-9'8'623,"-1"-4"0,2 4-118,-1 2 0,-4 2-51,4 3 1,-4 0-49,-1 4 1,-2 3-173,-3 7 1,3 4-94,-3 0 0,-1 8 93,1 2 1,-5 0-246,5 4 0,-5-3 84,6-1 1,-1-5-40,4 0 1,1-7-233,0 2 0,1-4-353,4-5 0,-2-4-1182,6-6 781,0-6 30,5-1 1,0-20 921,0-6 0,7-6 0,0-4 0</inkml:trace>
  <inkml:trace contextRef="#ctx0" brushRef="#br0">20303 1237 7939,'15'0'1274,"-1"0"0,-2 6-710,-2 4 0,1 9-71,-6 4 0,4 10 23,-4 5 1,1 5 21,-1 4 1,-2 2-180,7 3 1,-6 2-326,6-6 0,-1-3 147,6-7 1,-1-3 205,0-7 1,0-5 32,0-4 0,1-4 77,-1 0 0,0-8-177,0-2 1,-1-5-49,-4-5 0,4-9-208,-3-9 0,2-7 45,2-8 1,2-7-701,3-11 1,-1-14 262,5-6 1,-11 37 0,1-1-86,3-2 1,2-1-1,-1 2 1,2 0 169,2-5 0,1 2 0,-1 5 1,0 2-1042,1 1 1,-1 1 0,11-20 1283,-4 2 0,-6 9 0,-3 6 0,-6 4 0</inkml:trace>
  <inkml:trace contextRef="#ctx0" brushRef="#br0">21697 1422 8058,'-8'-8'657,"1"1"-286,7 7 1,2 0 364,3 0 0,-2 7-39,6 2-508,7-2 0,2-1 43,5-6 1,1 5-1,4-1 1,7-4-407,3-4 0,3-7 191,2 1 0,0-3-919,-1-1 0,-6 2 84,-2 2 1,-9-1-1072,-1 6 1889,-13 1 0,8-9 0,-11-3 0</inkml:trace>
  <inkml:trace contextRef="#ctx0" brushRef="#br0">22194 1279 8058,'15'-4'16,"-1"-1"0,5-4-16,0 4 0,4 0 659,-4 5 1,0 0-178,-4 0 0,3 0-169,1 0 0,0 0-22,-4 0 1,-1 5 466,0 0-586,7 6 0,-6-4 75,4 8 0,-4-6 0,-6 1 0,-3-1-15,-6 5 1,-1 1-992,-4-1 1,-9 2 421,-10 3 1,-4-2-342,-5 7 0,-4-1-4,-5 6 1,-1-1-927,0 1 1608,7-7 0,1-2 0,7-6 0</inkml:trace>
  <inkml:trace contextRef="#ctx0" brushRef="#br0">23403 1038 8015,'0'-14'-110,"0"-1"226,0 7 55,0 2 1,1 9 214,4 7 1,-3 2-200,2 17 0,-4 2-30,-4 12 1,1 1 174,-7 4 0,5-2-109,-4 6 1,1 0-18,-1 5 0,-3-7-94,8-2 1,-6-6-156,5-4 1,-1-5-48,1-9 1,2-3 77,-6-7 1,4-6-144,-4-4 0,4-2 50,-5-2 1,6-6-336,-6-4 0,7-14 158,-2-4 0,4-16-124,1-4 0,1-7-63,4-6 0,8-3-473,6-2 0,11-2 803,-2 6 1,8 7 138,-2 8 0,3 10 320,-3 9 1,-6 8-297,-4 10 0,-7 4 324,2 6 1,-3 12-158,-2 7 1,-1 7 547,-4 2 0,-1 0-99,-3 1 1,-4-1 71,4 1 0,-5-1-675,-5 1 0,-1-1 59,-3 0 1,-9-4-224,4 0 0,-5-7 88,0 2 1,-1-8-93,-4-1 1,-3-6 38,3 6 1,-1-7-192,1 2 1,4-4 74,6-1 0,6 2 129,3 3 1,3-2 89,2 6 1,8 1-67,7 4 0,5 2 192,8 3 1,3-3-101,2 3 1,-2-4-20,7 0 1,-5-6 9,5 1 1,0-7-354,5 1 1,-5-2-122,0-2 0,-5 0-537,5 0 983,-13 0 0,8-6 0,-11-2 0</inkml:trace>
  <inkml:trace contextRef="#ctx0" brushRef="#br0">24114 910 8725,'0'14'126,"0"0"0,-2 7-148,-3 3 1,-2 6 609,-8 7 0,-1 1-198,-2 10 0,-5-4-142,-5-1 0,4 1-184,1 3 1,0 4-155,0 6 0,-2-7-87,6-2 0,1-11 109,9-3-1298,-4-4 957,11-8 1,-2-10-320,8-12 1,0-9 242,5-15 1,1-3 484,4-15 0,6-4 0,2-11 0</inkml:trace>
  <inkml:trace contextRef="#ctx0" brushRef="#br0">24085 1095 8048,'10'0'0,"-1"0"0,-4 0 444,4 0 1,-1 3 98,2 6 0,1 2 75,-6 13 1,4 0-131,-4 4 1,4 7-196,-4 3 1,0 3 71,-5 2 0,0-1-60,0 1 0,0 0-211,0-1 1,0-6 136,0-2 1,5-11-124,-1-4-52,7-3 0,-4-10-14,2-6 0,4-14 43,-4-14 1,4-9-164,1-10 0,5-5-525,0-10 1,2 4 323,-2-4 1,3 9-731,6 0 0,-1 3 417,-3-2 1,1 11-1502,-6 12 1145,0 1 948,-5 12 0,0 2 0,0 7 0</inkml:trace>
  <inkml:trace contextRef="#ctx0" brushRef="#br0">24739 1038 8048,'0'-8'879,"0"2"0,0 7-575,0 4 0,0 3-79,0 6 0,-1 7 40,-4 2 0,2 9 15,-7 1 0,-1 6-169,-8-1 1,-3 10 119,-6 4 1,-1 3-415,1 2 0,-1-2 167,1-3 0,0 2-593,-1-6 1,7-6 232,3-4 0,3-13-335,2-1-79,6-7 149,2-9 0,6-14-21,0-13 0,11-17 662,3-7 0,10-15 0,-2-1 0</inkml:trace>
  <inkml:trace contextRef="#ctx0" brushRef="#br0">24768 1038 8048,'8'-8'1577,"4"2"-1031,-4 6 0,0 7-56,-3 8 1,1 0-179,-1 9 1,0 0-12,-5 4 0,0 5-26,0 1 1,0 5 29,0-1 0,0 3-201,0 2 1,1-1 84,4 1 0,-2-2-87,7-3 0,-6-5 249,6-9-75,-1 3 124,5-11 1,1-5 305,-1-16 0,0-9-272,0-15 1,1-10-126,-1-4 0,0-11-543,0-2 1,7-3-29,2-7 0,-7 28 0,2-2-275,0-2 1,2-1 0,2-2-1,1 0 302,1 0 0,0 0 0,0 5 0,-1 1-316,-1 1 0,-1 0 0,10-25-468,-2 16 0,-12 7-1105,-3 16 2124,-6-2 0,-8 10 0,0-5 0</inkml:trace>
  <inkml:trace contextRef="#ctx0" brushRef="#br0">23104 1834 8155,'0'14'0,"0"0"0,0 1-178,0-1 0,0 5 135,0 0 1,2 4 678,3-4-399,-4 7 0,12-11 106,-4 4 0,-1-9 20,2-5 1,1-4 17,8-1 0,3-1-14,6-4 0,5-1-38,1-4 1,5 4-176,-1 6 1,3 0 93,2 0 0,1 0-258,3 0 0,1 0-82,9 0 0,4 0-45,15 0 1,-35 0 0,2 0-19,2 0 1,0 0 0,0 0 0,0 0 94,-2 0 1,-1 0-1,1-2 1,1-1-54,1 1 1,0-1 0,4 0-1,0 0 139,3 0 0,0 1 0,0 1 0,-1 1 211,-3-2 0,-1-1 1,-1-1-1,-1 0-35,-2-1 1,0 1 0,36-4-39,-3-2 1,-7 5-13,-7-4 1,-7 4 21,-12-4 1,-7 6 13,-3-2 0,-9-2-251,-5 3 1,-8-7 133,-2 1 1,-6-4-163,2-5 1,-3-3-205,-2-7 1,0-5-96,0-4 1,0-3-984,0-2 1,0 0-115,0 1 1487,0 5 0,6-4 0,2 5 0</inkml:trace>
  <inkml:trace contextRef="#ctx0" brushRef="#br0">25990 1820 8026,'0'-8'-381,"0"1"518,0 20 1,0 1 386,0 10 0,0 4-218,0 1 0,0-1-121,0 6 0,0-4 74,0-2 1,0 0-66,0 1 1,0-5-23,0-1 0,7-5 23,2 1 0,-1-5 2,2-5 0,1-1-20,8-3 1,3-4 24,6 4 1,2-10-92,3-4 1,10-4-168,9-1 0,2-2-348,-2-3 1,-5 4 235,-9-4 0,0 3-205,-9 2 1,-4-1 182,-11 1 1,-4 5-1564,-1-1 1753,-6 7 0,4-10 0,-7 6 0</inkml:trace>
  <inkml:trace contextRef="#ctx0" brushRef="#br0">26175 1848 8262,'10'11'498,"-1"3"1,-4 4-254,4 10 0,6 2-81,4 3 0,4-3-106,-4 4 0,7-4-287,-3-2 0,-2-1-139,-2-3 1,-5-4 262,-5-6 0,3 1 105,-8-1 0,-5 0 0,-7 0 0</inkml:trace>
  <inkml:trace contextRef="#ctx0" brushRef="#br0">26033 2047 8124,'14'2'488,"1"2"0,0 4-602,4 7 1,2 0 149,3 4 1,-2 2 189,-3 3 0,-2 1-1007,7-6 362,-1 6 419,6-9 0,6 4 0,1-5 0</inkml:trace>
  <inkml:trace contextRef="#ctx0" brushRef="#br0">27000 1720 8097,'6'-8'-1174,"-4"2"2373,10 6-443,-10 13-200,4-4-188,-6 18 0,-6 0 108,-3 6-239,-10 6-922,-4-2 811,-5 12 0,1 0-92,4 3 0,-3-3-271,7-7 1,0-2 142,5-7 1,6-1-396,3-13-780,4-7 805,1-5 0,1-11-808,4-5 1462,3-7 0,6-12 0,1-1 0</inkml:trace>
  <inkml:trace contextRef="#ctx0" brushRef="#br0">27071 1820 8097,'0'14'339,"2"6"458,2 4-340,-2 9-761,11 4 803,-12 5-322,5-5 0,-6 4 293,0-3 0,5-5-172,0-5 0,6-1 156,-2-8 0,1-6-95,4-9 1,-3-4 201,8-4 0,2-11-323,-2-8 0,4-10-19,-4-5 1,0-3-640,-4-2 1,-1 2 327,0 3 0,-1-3-466,-4 3 1,4 2-244,-4-2 0,-3 6-653,-1-1 1,-2 5 666,2 4 0,-3 3 787,2 7 0,4 6 0,0 2 0</inkml:trace>
  <inkml:trace contextRef="#ctx0" brushRef="#br0">27626 1678 8079,'7'0'-427,"0"6"938,-7 3 1,-7 9-77,-2 1 0,-5 11 181,-5-2-111,-3 10-211,-7-8-123,7 5 5,-5 0 0,11-1-1,-3 4 1,4 2-89,0-7 0,8-2-200,2-7 0,3-3 114,2-7 0,0-5 28,0 1 0,0-5 8,0 4 1,7-6 152,2 2 1,5-3-161,5-2 0,3-2-237,7-3 0,-1 2-59,1-6 1,5-2-307,4-8 0,-3 3-35,-2-3 0,-3 3 263,-1 2 0,-7 0-1000,-3-1 1344,-3 1 0,-2 0 0,0 0 0</inkml:trace>
  <inkml:trace contextRef="#ctx0" brushRef="#br0">27924 1678 7972,'0'-8'811,"0"1"-385,0 20 1,0-2-92,0 13 0,0-1-84,0 6 1,-1 6 114,-4 2 1,3 9-105,-3 2 0,4 9-20,1-5 1,0 6-196,0-6 0,0-3 117,0-1 1,0-6-581,0-4 0,0-5 113,0-9-1110,0-3 738,0-7 1,0-9-868,0-10 1542,0-3 0,0-25 0,0 3 0</inkml:trace>
  <inkml:trace contextRef="#ctx0" brushRef="#br0">27896 1692 7972,'6'-8'0,"2"-3"71,6 6 1,7 0-28,2 5 227,4 0 0,2 0 852,-1 0-702,7 0-110,1 0 0,2 0 74,0 0 1,-5 2 170,5 3-279,-6-4 1,-4 12-44,-9-4 1,-9 6-1,-6 4 1,-5-2-279,-9 7 0,-13-5 121,-20 4 1,-8 1-167,-10 4 0,-3 1-93,-2-1 0,5-6-710,8-3 0,4-4 892,7-6 0,1 0 0,3 1 0,3 6 0</inkml:trace>
  <inkml:trace contextRef="#ctx0" brushRef="#br0">22578 3000 8044,'8'-8'649,"6"3"0,13 3-193,11 2 1,5-4-204,4-1 0,8-1-112,7 1 0,-2-3-186,-8-6 1,2 0-268,-7-1 0,1 3 192,-6 2 0,-10 4-1507,-4 6 1627,-15 0 0,-7 13 0,-14 2 0</inkml:trace>
  <inkml:trace contextRef="#ctx0" brushRef="#br0">22991 2985 8044,'7'2'87,"-2"3"1,1 9 224,-1 10 1,0 4-3,-5 5 0,-6 10 154,-4 9 0,-7 8-426,-2 2 0,0-5 59,5-5 0,-1-7-576,1 3 1,5-9 271,-1-1 1,7-11-464,-2 2-812,4-10 1482,1 1 0,6-18 0,2-4 0</inkml:trace>
  <inkml:trace contextRef="#ctx0" brushRef="#br0">23090 3256 8044,'14'6'0,"-4"2"174,-1 6 1,-1 7-85,2 2 0,-4 4 600,-6 2 1,-2 4-206,-2 0 0,-4 5-59,-7-5 0,6-5 84,0-4 1,5-7 241,0 2-156,-4-9-365,6-4 0,-3-14-416,10-6 1,3-8 236,6-11 0,7-4-332,3-5 0,4-7-128,5-3 1,3 4-389,7 6 1,-5 5-133,0 9 0,-6 3 357,1 6 1,-10 6-334,-4 13 0,-8 3 904,-1 7 0,-7 5 0,3 14 0</inkml:trace>
  <inkml:trace contextRef="#ctx0" brushRef="#br0">23645 3284 8044,'0'-14'0,"0"0"0,0-1 21,0 1 1,-7 6 264,-2 3 0,-5 4 333,-5 1 0,1 6-213,-5 4 0,4 9-120,-5 4 1,6 4-96,0 2 0,0 5 40,-1 4 0,8-3-2,-3-2 1,9 2 15,0-2 1,4-4-255,1-6 1,1-7-145,4-2 0,5-1-208,9-8 0,1-2 63,4-8 1,3-3-145,-4-6 0,4-7-413,2-2 1,-2-9 371,-4-1 0,-2-5-45,-7 5 0,5-5 76,0 5 0,-2 1 495,-7 9 0,1 2 146,-6 7 129,6 6 1,-10 5-323,4 12 0,-10 7-123,-4 12 1,1 1 1228,-2-1 0,6 5-367,-6 1 0,7-6-205,-2-4 1,4-7-128,1 2 0,0-8-2035,0-1 1044,6-7 588,2 3 0,6-12 0,0-2 0</inkml:trace>
  <inkml:trace contextRef="#ctx0" brushRef="#br0">23886 3241 8044,'8'7'271,"-3"2"0,1 9 454,-1 0 1,0 8-218,-5-3 0,-2 3-152,-3-3 1,2 4 11,-6-3 1,1-4-124,-2-1 1,-2-3-129,2-2 1,2-1-101,-1-3-591,6 2 171,-4-10 1,9-2-500,3-10 0,3-9 181,6-4 0,6-6 259,4-4 0,3 1-199,1-5 0,-4 10 661,0-2 0,-7 6-234,2-1 1,-3 5 615,-2 9-50,0 4 0,-6 8-49,-3 2 1,-3 11 228,-2 8 1,-2 4 488,-3 2 0,-3 1-366,-6 3 0,6-5-490,3 1 1,4-2-31,1-8 0,1-1-822,4-3 0,5-3 29,9-2 1,3-4-417,6-6 0,1-6 1094,-1-4 0,7-9 0,1-3 0</inkml:trace>
  <inkml:trace contextRef="#ctx0" brushRef="#br0">24498 3270 8044,'6'-14'691,"-4"-7"1,4 5-324,-6-3 1,-3 5 91,-7 5 0,-1 2-297,-13 7 1,2 0 67,-1 0 0,-3 5-198,7 0 0,0 7 60,5 3 0,2-1-258,2 5 0,4 1 30,6-1 0,0 0 7,0-5 0,6 4-46,4-4 0,7 3-127,2-7 0,6-2 181,-1 1 0,-2-6 52,2 2 0,-7-2 437,2 2-263,-3-3 0,-8 6 168,-4-4 0,-4-2 2,-4 3 0,-10 2-120,-10 3 1,-5 1-194,-4-2 1,-2 4 160,-2-3 0,-3 7-487,7 2 0,0 0 193,4-5 0,2-4-1625,4-1 1795,8-6 0,3 4 0,4-7 0</inkml:trace>
  <inkml:trace contextRef="#ctx0" brushRef="#br0">25009 3000 8115,'0'-19'0,"0"0"0,0-5-183,0 5 0,0 0-185,0 5 0,-4 0 379,-1 0 1,-5 4 169,6 1 0,-7 5-57,1 0 0,-1 4 6,2 4 0,-4 6 135,4 9 1,1 3-131,-2 6 0,7 2 115,-2 4 1,2 3-19,-2 11 0,4 2 130,-4 7 0,3 6-314,2 4 1,0-4 178,0-1-245,0-4 0,-4-3-172,-1-3 1,-1 1 152,1-11 1,-1 2-80,-4-10 0,-2-3 30,2-7 1,-7-5-169,-2-10 0,-5-2-1066,5-7 853,-6-7 1,3-7 64,-7-10 0,1-7 402,-1-2 0,7-7 0,2 4 0</inkml:trace>
  <inkml:trace contextRef="#ctx0" brushRef="#br0">24569 3369 8081,'25'0'-676,"3"0"0,10-4 559,0-1 1,-1 0 172,0 5 1,-3 0-527,4 0 470,-7 0 0,4-6 0,-7-2 0</inkml:trace>
  <inkml:trace contextRef="#ctx0" brushRef="#br0">25152 3270 8081,'-15'0'-485,"1"0"1,5 5 848,-1-1 1,1 12 120,-5-2 1,-1 5-191,1 0 0,1 3 64,4 7 1,3-2-54,6-4 1,0 3-273,0-7 1,1-1 133,4-3 0,3-3-413,6-2 0,0-4 56,1-6 1,3-6-94,1-4 0,4-4-184,-9-5 1,3 2 227,-7-7 1,-4 0-11,-1-4 1,-4 1-17,-1 3 0,-11-2 252,-3 2-95,-3 3 1,-4 1 34,-3 6 1,2 1 172,-1 3 1,0 4 134,0 6-45,2 6-296,7 2 0,6 7-455,3-1 201,4 0 0,7-1 359,4-4 0,9-3 0,9-6 0,8 0 0</inkml:trace>
  <inkml:trace contextRef="#ctx0" brushRef="#br0">25308 3312 8081,'8'15'0,"3"0"184,-6 4 0,-1 4 75,-4 5 1,0-4 169,0-1 0,-1-1-66,-4 2 0,2 1-329,-6-6 1,4-4 48,-5-6 1,6-6-77,-6 2 0,7-5 8,-2-5 1,4-3 103,1-6 1,1-6-581,4-4 0,-2 2 220,7-2 1,1-4-376,8-6 1,-4 3 248,4 7 1,-3-1-276,-2 6 1,1 0 641,-1 5 0,0 6 0,0-5 0,0 5 0</inkml:trace>
  <inkml:trace contextRef="#ctx0" brushRef="#br0">25592 3241 7748,'-4'16'337,"-1"3"1,-5 2-92,6 2 1,-6 4 92,5-3 0,-4-2-63,4 2 1,-4-2 14,4 1 0,-1-2-136,1-7 0,3-4-147,-2-1-597,2-6 515,2 10 1,0-13-420,0 0 1,0-2 238,0-7 1,0-1-284,0-4 0,0-2 153,0-3 1,5 2-17,0-7 0,10 5 400,0-4 0,4 1 0,-1-2 0,5-1 0,5 6 0,-4 0 0,-1 5 0,-5 1-63,1 3 1,-8 4 81,-2 6 0,-6 2 371,2 2 1,-3 6 154,-2 9 1,-2-2 320,-3 7 0,-2-2-283,-8 2 0,1 3-184,0-4 0,1-1-328,4 2 0,-2-7 267,6 2-536,-6-3 1,9-6 220,-2-1-226,2-6 0,4-3-124,2-9 0,4-8-252,6-2 0,1-7 109,-1 3 1,5-4-220,0-2 1,5 1 112,-6-1 1,8 6 575,-3-1 0,-2 7-202,-2-2 202,3 9 0,-11 4 0,3 6 15,-3 0 0,-1 1 263,-1 4 1,-5 9 521,0 10 1,-2 3-134,-2 1 0,-7 1-238,-2-1 0,1-1-439,-1-3 33,-1 3 0,2-12-28,4 4 1,-3-3-477,2-2 481,1 1 0,4-1 0,0 0 0</inkml:trace>
  <inkml:trace contextRef="#ctx0" brushRef="#br0">26076 3440 7855,'14'-1'-161,"0"-4"1,5 2 372,0-7 1,0 1-53,-5-5 0,5 0-56,0-1 0,2 1-199,-2 0 0,-3-5 120,2 0 0,-8 0-228,-5 5 1,1 0-14,-1-1 1,-2 3-19,-8 2 1,-3-1 90,-6 6 1,-2 1 66,-3 4 1,3 0 393,-2 0 0,0 6-162,-1 3 1,3 6 102,-3 4 1,4 3-67,0 6 0,3-4 234,2 0 1,-2-1-29,2 6 0,4-6 56,1 1 0,4-7-330,1 2 0,0 2 77,0-2 1,6-5-158,3-4 0,10-6 16,5 6 0,4-7-723,6 2 1,0-8 348,4-2 1,2-8-606,-7-1 0,0-2 261,-4-7 1,-3 0 656,-2 0 0,-3-10 0,-7 3 0</inkml:trace>
  <inkml:trace contextRef="#ctx0" brushRef="#br0">26460 3184 7708,'0'15'-670,"0"-1"803,0 0 1,0 5-49,0 0 0,4 2 71,1-2 0,5-4-58,-6 4 0,1 2 185,-5-2 0,0 0-70,0-5 0,0 5-48,0 0 1,-5 1 21,1-1 1,-7-8 4,1 4 1,2-6-74,-1 1 1,4-3 15,-5-2 0,7-5 91,-1 0 0,4-3-73,4-11 0,4 3 47,6-8 0,1-3-39,-1-2 1,5 2-145,0-2 1,6 7-113,-1-2 1,-4 3-243,-1 2 1,2 1-332,-2 4 0,0-2 668,-5 6 0,0-6 0,0 3 0</inkml:trace>
  <inkml:trace contextRef="#ctx0" brushRef="#br0">27924 3028 8058,'8'6'229,"-3"4"0,-4 4-76,-1 5 1,0 9 261,0 10 1,-6 2-170,-3-2 0,-4 8-323,-1-4 0,-1-1-115,1-3 0,-5-6 138,0 1 1,-4-5 105,4-4 0,0-8-13,4-7 1,-3-5 279,-1 0-121,0 4 53,4-6-13,7 4-89,2-6 0,19-5-177,6 1 0,11-3-259,3 3 1,11-3-611,-1-2 0,6-5 100,3-1 630,0 1 0,11-13 1,-6 5-1</inkml:trace>
  <inkml:trace contextRef="#ctx0" brushRef="#br0">28223 3298 8058,'-24'7'0,"0"2"0,8 4 239,2 1 0,0 0 130,5 0 0,2 1 187,2-1 1,4 0-458,1 0 1,1-1 45,4-4 1,3 2-3,6-6 0,1 0 40,-1-5 0,5 0-263,0 0 1,1-2-17,-1-3 1,-3-2-15,3-8 1,-8 1-32,-2 0 0,-4-2-239,5-3 1,-7 3 62,2-3 1,-5-1-93,-5 1 1,2 0 87,-7 5 0,1 1 69,-5 4 0,-1-2 122,1 6 0,0 0-109,0 5 0,6 2-22,3 2 0,-1 0 261,1 5 0,0-6 0,5 4 0</inkml:trace>
  <inkml:trace contextRef="#ctx0" brushRef="#br0">28550 3071 8058,'9'-13'-129,"1"4"0,-6 2-359,6 7 608,-7 0 250,3 0 1,-6 7-169,0 2 0,0 5-37,0 5 1,-4 3 223,-1 7 1,-1 6-45,1 2 1,2 1-10,-7 5 1,5-3-224,-4 7 1,6-3-245,-2-1 1,-1-7-102,1-3 0,-5 0-460,6-4 1,-6 1 143,6-11 1,-6 0-62,5-5 609,-6-6 0,3-8 0,-6-8 0</inkml:trace>
  <inkml:trace contextRef="#ctx0" brushRef="#br0">28990 3057 8042,'15'0'396,"-1"0"186,0 0 0,0 0-102,1 0 0,-1 0-180,0 0 0,2 1-195,3 4 1,-2-4 73,7 4 0,-5 1-133,4-1 0,-5 5 127,1-6 0,-3 3-102,-2-3 1,-2 0-163,-2 5 13,3 1 1,-13 5-32,0 4 0,-4 3 70,-10 7 0,2 6 213,-12 3 0,0 9-122,-4 5 1,-1 10-308,1 4 0,13-26 1,0 1 184,-2 1 1,1 1 0,-2 8 0,1 1-323,-2-3 1,0 1 391,-2 3 0,1 0 0,2-6 0,1 1 0,-2 2 0,0 1 0,2-1 0,1-1 0,1-1 0</inkml:trace>
  <inkml:trace contextRef="#ctx0" brushRef="#br0">27057 1279 8081,'6'-14'-250,"2"0"-117,6 0 0,-4 0 1086,-1-1 1,-4 6-227,4-1 0,-5 1-55,0-5 1,-2 0-118,-2-1 0,0 1-70,0 0 1,0-2-109,0-3 1,0 2-119,0-7 0,-5-1-163,0-8 0,-4 3 149,4-4 1,-6 0-82,2 1 0,1-1 7,-2 6 1,1 6 138,-5 3 1,-7 3-55,-3 2 0,-9 6-14,-5 3 0,-11 4-68,-8 1 0,1 6-142,-6 3 1,-14 10-138,36-7 0,0 0 0,-6 1 0,0 1 304,1 0 0,0 0 1,3-2-1,2 0 5,-31 12 1,17-7-32,11 2 1,10 2 222,0-2 0,9-1-139,5-3 1,8-6-544,2 1 69,6-7 1,4 3-781,13-6 1467,1 0 0,11-6 0,-3-2 1</inkml:trace>
  <inkml:trace contextRef="#ctx0" brushRef="#br0">26175 583 8294,'-19'0'292,"0"0"-292,0 0 0,5 6-178,0 4 1,0 2 372,0 3 0,-1 3 363,1 1 1,-6 11-87,-4-1 1,-3 9-118,-1 0 0,1 4-107,3 6 0,-3-4-43,3 3 0,4-4-131,1-5 0,5 0 185,4-10 1,-1-2-244,7-12 1,0-2 10,9-2 0,3-4 101,6-6 1,13-1-88,6-4 0,11-5 74,4-9 0,6 4-555,-2-4 0,5 0 16,4 5 0,-1-2 424,7 11 0,-3 5 0,6 5 0,1-2 0,3-2 0</inkml:trace>
  <inkml:trace contextRef="#ctx0" brushRef="#br0">12924 4677 8127,'-14'0'941,"0"0"-83,6 0-588,2 7 0,7 0-31,4 8 1,5-3-158,8-2 0,6 1 115,9-6 0,4-1-45,5-4 0,7-1-34,3-4 0,-3-1-215,-1-4 1,2-2-440,2 2 1,-4 2-112,-5-1 1,-2 6-1166,-8-2 1812,-6 3 0,-7 2 0,-6 0 0</inkml:trace>
  <inkml:trace contextRef="#ctx0" brushRef="#br0">13479 4535 8215,'16'0'0,"3"0"0,0 2-380,9 2 0,-1 3 453,11 2 0,-5 4 672,5-4 0,-7-1-326,3 2 1,0-7-160,0 2 0,-1-2 203,-5 1 1,-4-2-112,0 3 0,-7-4 323,2-1-474,-3 0 0,-8 2-208,-4 3 1,-15 9-12,-8 10 0,-14 9-219,-10 5 1,-13 9 211,21-21 1,-1 0-265,-3 5 1,0 0 0,-3 1 0,-1 1-1,0 2 1,1 1 0</inkml:trace>
  <inkml:trace contextRef="#ctx0" brushRef="#br0">15043 4436 8137,'0'-23'0,"-5"1"0,0 3 0,-1 4 162,1-4 0,4 1 387,-4-1 30,-3 3 1,-5-4-369,-6 6 1,-1 4-36,1 1 1,-3 6-243,-7-2 1,1 3 77,0 2 1,-4 7-90,4 2 0,-3 4 131,13 1 0,0 0-146,9 0 0,2 2-147,7 3 0,7-3 74,2 3 1,15-3-192,4-2 0,10 3 125,0-3 0,2-1 2,-2-8 1,1-4 45,-6 4 0,4-3 214,-9-2 0,2 0-42,-11 0 1,-2 6 143,-7 4 0,-4 4 29,-6 5 0,-6 3-125,-4 6 0,-9 5 164,-4 1 1,-11 4-80,-3-5 0,2-2-114,2-7 0,-2 0 58,2-10 0,4 2-496,6-12 1,5 1 113,-1-5 1,10-6-67,4-4 0,5-9 382,5-4 0,9-4 0,8-2 0</inkml:trace>
  <inkml:trace contextRef="#ctx0" brushRef="#br0">15157 4549 8137,'14'0'0,"0"0"0,7 0 35,2 0 1,9-1-122,1-4 1,2-1 378,-2-4 0,-3-7-93,3 3 1,-4-9-328,-6 4 0,-2-6 54,-7 2 0,-1 0-10,-4 0 1,-3 1-31,-6-2 1,0-1 78,0 6 0,-6 1 71,-3 9 1,-10-2-101,-5 6 1,-3 0 101,-1 5 0,-5 8-70,-1 6 1,3 2 142,7 8 1,-1-5 82,6 5 1,1-6 193,9 6 1,1 0-46,3 4 1,4 1-144,-4-1 0,3-4-209,2 0 1,7-7 110,2 2 0,4-3-413,1-2 1,8-6 177,7-3 0,5-5-227,9-5 0,0-5-3,-1-9 362,7-3 0,-4-12 0,4-3 0</inkml:trace>
  <inkml:trace contextRef="#ctx0" brushRef="#br0">15825 4293 8137,'0'-15'-334,"0"-4"1,0 3 69,0-3 0,0 3 689,0 2 1,-7 4-152,-2 1 1,-4 6-40,-1-2 1,3 10-57,-3 4 0,3 5 1,-8 5 0,3 2 51,2 3 1,4 2-93,1-2 0,6-3-209,-2-2 1,3-4 103,2 0-107,0-1 0,7-6 96,2-3 1,2-5-237,-1-5 0,4 0-39,0-9 1,0 3-34,5-8 1,-4 3 8,-6 2 1,4 1 110,-4 4 1,-1 1 42,2 3 5,-7 3 0,3-2 133,-6 8 1,0 6-115,0 9 0,-5 3 510,1 6 1,-6 7-28,5 3 1,-4 5 141,4 4 1,0 2-166,5 3 1,0 4-69,0-4 0,0 3-287,0 2 0,0 3 237,0-3 1,0 1-55,0-10 0,0-1-5,0-4 0,0-9 109,0-5 1,5-7-119,0-8 0,1-1-97,-1-4-136,-4-2 1,7-14 146,-3-2 1,-2-12-287,7-7 1,-2-9 214,1-10 1,4-2 17,-4-3 0,4-3-52,1 3 1,0 3-2050,1 1 1,-1 10 2063,0 5 0,6 3 0,3 2 0</inkml:trace>
  <inkml:trace contextRef="#ctx0" brushRef="#br0">16194 4379 8175,'-7'-7'-272,"2"6"260,10-4 1,2 3 350,8 2 0,5 0-66,4 0 0,3-1-650,1-4 1,1 2 56,-1-7 1,0 3 319,1-3 0,-1-9 0,1 3 0</inkml:trace>
  <inkml:trace contextRef="#ctx0" brushRef="#br0">16507 4180 8175,'14'-7'0,"7"6"0,3-4 0,3 3 0,1 2 0,0 7 55,1 2 0,-1 4 124,1 1 0,-7 5 26,-3 0 1,-10 5-12,-4-5 1,-3 11-21,-2-2 0,-2 4-161,-3-4 0,-7 1 100,-7-1 1,-7 0-154,3 1 0,-4-7 132,-2-3 0,3-3-82,2-2 1,3-5 25,7 1 1,0-7 147,0 2-156,6-4 40,1-1 1,19 0-382,2 0 1,11-1 164,3-4 0,2-1-595,8-4 0,-4-2 69,3 2 674,-5-3 0,9-7 0,-5-2 0</inkml:trace>
  <inkml:trace contextRef="#ctx0" brushRef="#br0">16948 4308 8150,'14'0'368,"0"0"0,1 0-98,-1 0 1,5 0-165,0 0 0,8-2-257,1-3 0,2 4 151,8-4 0,0-3 0,5 0 0</inkml:trace>
  <inkml:trace contextRef="#ctx0" brushRef="#br0">17730 4137 8214,'0'-14'0,"-6"-5"-303,-4 0 1,2 1 364,-1 9 1,4-4 570,-4 4 1,-1 3-86,-4 1-564,0 3 1,-5 2-11,0 0 0,-2 7 189,2 2 1,3-1-210,-3 1 0,5 1 106,5 4 1,-2 0-59,6 1 0,0-1 70,5 0 0,2 0-180,3 0 1,7 1 90,7-1 0,0 5-2,-5 0 0,7 0-80,3-5 0,1-5 74,-1 1 1,1-1-171,-6 6 0,0-3 34,-5-2 0,-6 2 129,-3-2 0,-4 2-34,-1 3 0,-1-1 149,-4 0 1,-8 0-16,-6 1 0,-4-1-97,4 0 0,-5 0 54,5 0 0,-5-6-15,5-3 1,5-3-298,5-2 0,5-7 89,0-2 0,2-5-821,2-5 1019,6-3 0,2-7 0,7 1 0</inkml:trace>
  <inkml:trace contextRef="#ctx0" brushRef="#br0">17844 4293 8214,'14'8'337,"0"-3"1,0 1-44,1-1 1,4 0-17,-1-5 1,3 0-85,-2 0 1,2-2-1,2-3 0,4-7-156,-3-7 0,-2-2 99,2 2 0,-12 2-341,2-7 1,-4 7 180,-1-2 1,-2 3-274,-7 2 0,0 0 100,0 0 1,-7 1-158,-2 3 0,-8 4 95,-2 6 1,-7 2 95,3 2 0,0 4 383,0 7 0,1-1-133,-2 0 1,-1 5 359,6 0 0,0 6-179,5-1 1,4-4-44,1-1 0,5 3-253,0 2 1,2-3-279,2-2 1,11-4 205,3 0 0,10-7-213,0-4 0,7-2-588,3-2 1,3-2 899,-3-2 0,5-11 0,-3-7 0</inkml:trace>
  <inkml:trace contextRef="#ctx0" brushRef="#br0">18455 4109 8183,'0'-16'0,"0"-3"0,0 3 861,0-3-496,0 3 1,-8 8-458,-6 4 1,-2 2 18,-8 2 1,-4 6 42,-5 4 0,1 4 70,9 5 0,2 2-34,7 2 1,1 3-104,4-8 0,2 1 111,7-4-219,0-1 0,7-6 35,2-4 1,5-2-9,5-2 1,-1-3 38,5-7 0,1 6 27,5-11 0,-1 4 23,0-3 1,-5 2-115,-5 2 317,5-3-151,-8 12 0,0-4 325,-11 10 0,-4 4-99,-4 10 1,-4 5 52,-6 9 1,-2 0 126,-3 10 0,3 4 95,-3 15 0,3 3-331,2 6 0,5 1 240,-1 4 0,2 2-484,4-38 0,-1 0 1,-1 1-1,1 0 373,0 35 1,0-8-211,5-11 0,0-11 78,0-8 0,6-13-19,4-1 0,4-9-36,5-5 1,-3-4 19,3-6 0,3-3 127,2-6 0,-2-9-356,1-15 1,1-5-891,5-9 1,-3-2 522,-2-3 1,3-4 500,-3 4 0,3-3 0,1-2 0,0 0 0</inkml:trace>
  <inkml:trace contextRef="#ctx0" brushRef="#br0">7394 7236 8196,'-10'0'-1143,"1"0"880,-1 0 263,2 0 605,-4 0-144,10 0 619,-4 0-83,6 0 205,0 0-674,6 0 0,-3 0-138,7 0 0,-1 0-110,5 0 0,2 0-34,3 0 0,2 0-12,2 0 0,9-6 27,-4-4 1,10-1-209,0 2-1,-1-4 58,1 4 1,-7-2-97,2 1 1,-4 4-155,-6 6 0,-2 0 88,-7 0-6,0 0 94,1 0-294,-7 0 82,-2 0-24,-6 0 354,0 6 7,0-4-58,0 4-60,0-6-1048,0 0 906,6 0 38,-4 6 0,4 2-20,-6 7 1,0 0-16,0 4 0,0 5 138,0 9 0,0 7-59,0 12 0,-2 0-366,-2 9 0,2-2 99,-3-2 1,4-8-737,1-7 0,0-7-667,0-11 300,0-4 1387,0-12 0,6-8 0,2-8 0</inkml:trace>
  <inkml:trace contextRef="#ctx0" brushRef="#br0">7735 7648 7929,'-8'-6'1242,"2"5"1,6-4-867,0 10 0,6-2 86,3 6 0,-1 5-65,2 5 1,-1 7 10,6-3 0,-6-1-120,0 2 1,1-7-234,4 2 1,-1-7 105,-4-3 1,4-7-254,-4-2 0,9-10 3,1-14 1,1-9-97,-1-19 0,8-3-556,6-16 0,-14 35 0,0-1-265,-2-3 0,-1 0 1006,4 4 0,0 0 0,-2-1 0,0-1 0,4 1 0,-1 1 0</inkml:trace>
  <inkml:trace contextRef="#ctx0" brushRef="#br0">9100 6824 8268,'-10'1'0,"1"4"0,4 3-11,-4 6 0,-1 7 72,-4 3 1,0 7 133,-1 2 1,-5 7-83,-4-2 0,4-4-59,1 0 0,3-9 243,2-1 1,6-7-135,3 2 1,4-3 93,1-2 1,1 0-79,4 0 0,7-4 124,7-1 1,7-6-362,-3 2 0,6-5 53,4-5 1,-1-2-171,6-8 0,-5 0 65,5-4 0,-7-2-539,2-3 1,-4-1 275,-5 6 1,-9-1-293,-5 1 1,-7 1 165,2-5 1,-5 5 498,-5-1 0,-5 3-173,-8 2 0,2 0 173,-3 0 0,3 0-112,2-1 0,0 3 112,-1 2 0,7 2 964,4 4-711,-4 2 1,6 4 252,-3 12 0,5 3-161,5 12 0,-3-2 21,3 10 0,-2 3-117,1 7 1,-2-2-29,3 2 1,-4 2-287,-1-2 0,5 5 41,0-4 0,0-2-395,-5-8 1,0-1 196,0-8 1,0-4-618,0-11 464,-7-6 0,-1-1 20,-6-7 1,0-11 115,0-4 1,-1-8-45,1-1 1,2-3 362,2-1 1,-1-1-178,6 1 1,1 4 449,4 0 1,1 7-212,4-2 0,3 5 327,6 4 0,5 4-128,0 6 1,6 0 11,-1 0 0,3 6-156,1 4 1,-4 2-34,0 3 0,-9 5-216,0 4 0,-3 3 73,-7 1 0,0 2-42,-5 3 0,0-3 94,0 4 1,0-4 153,0-2 0,-5-4-77,0-1 1,0-5 254,5 1-350,0-3 0,2-4 22,3-2 1,-2-6-610,6-8 1,6-6 276,4-9 0,4-4-1447,-4-11 1702,7 4 0,-11-17 0,6 3 0</inkml:trace>
  <inkml:trace contextRef="#ctx0" brushRef="#br0">9569 7165 8196,'14'-6'-260,"5"3"194,0-7 0,6-4-36,-1-5 1,3 0 409,1 5 0,-1-4-62,-3 4 1,1-3-1362,-6 7 458,0 4 657,-11 0 0,-8 12 0,-8 2 0</inkml:trace>
  <inkml:trace contextRef="#ctx0" brushRef="#br0">9654 7208 8196,'0'14'-265,"0"0"0,0 2 364,0 3 0,0 0 586,0 9 1,-1-1-398,-4 11 0,-1-2-298,-4 2 1,-2-1 86,2-4 0,2-8 96,-1 4 0,6-11-364,-2 1 148,3-9-35,2-4 1,7-12-61,2-4 0,4-9-171,1-4 0,0-4-52,0-2 0,2 3 127,3 2 1,-3-1 237,3 6 0,-3 0-121,-2 5 0,-5 6 717,1 3-460,-7 3 0,3 10 95,-6 6 1,0 7-35,0 7 1,-4 1 65,-1-1 1,-6 1-256,1-1 1,-2-1-89,-3-3 1,6-2-543,-1-3 430,1-10 1,-1 4-49,1-13 0,4-3 31,-4-7 1,1-7-672,-2-16 876,-2-4 0,4-12 0,-6-1 0</inkml:trace>
  <inkml:trace contextRef="#ctx0" brushRef="#br0">9626 6923 8181,'14'0'-84,"-4"11"289,-1 4 1,-1 10 349,1 3 0,4 6-311,-3 3 0,1 9-27,-2-3 1,8 9-54,-2 0 0,4 3 50,0 2 1,3-6-240,6-4 1,5-3 128,0-1 1,5-11-608,-4-4 0,0-9 17,-1 0 0,-4-9-265,-1-6 0,-1-2 751,-8-2 0,0 0 0,-5 0 0</inkml:trace>
  <inkml:trace contextRef="#ctx0" brushRef="#br0">10081 7194 8102,'0'20'0,"-5"-3"-331,0 7 0,-6 1 48,2 9 1,-4-3 705,-1 7 0,-5-2-181,0 2 1,-6 2-210,1-7 1,2-1-235,-2-9 1,7-2 74,-2-7 0,2-6-385,-2-3 511,3-4 0,-11-1 0,5 0 0</inkml:trace>
  <inkml:trace contextRef="#ctx0" brushRef="#br0">9697 6781 8102,'6'-17'0,"4"3"0,2 9 439,3 0 1,-1 4-71,0 1 1,-1 12-164,-4 7 1,2 8-646,-6 6 1,0 4 438,-5 5 0,6 1 0,2-1 0</inkml:trace>
  <inkml:trace contextRef="#ctx0" brushRef="#br0">10607 6739 8177,'-8'0'411,"2"0"27,6 0 0,-2 1 37,-3 4 0,2 4-231,-6 10 1,-2 3-127,-8 7 0,-5-1 114,-9 1 1,3 5-454,-3 4 0,-2 2-113,2-2 1,1 1-308,8-6 1,-1 1-235,6-6 0,2-6 875,7-3 0,-2-3 0,4-2 0</inkml:trace>
  <inkml:trace contextRef="#ctx0" brushRef="#br0">10394 7023 8177,'14'6'265,"0"4"0,-1 4-23,-4 5 1,2 5 350,-6 9 0,0 3-167,-5 7 1,0-1-190,0 1 0,0-5-131,0 0 0,0-2 92,0 2 1,4-3-785,1-7 1,5-6 388,-6-3 0,7-9-873,-1-5 1,-2-4 1069,1-1 0,7-19 0,6-5 0</inkml:trace>
  <inkml:trace contextRef="#ctx0" brushRef="#br0">10792 6852 8177,'0'-8'520,"4"4"148,1 8 1,-2 4-204,-7 7 1,-4 5-148,-7 4 1,-3 7-578,-1 3 1,-13 5 176,-1-1 1,0-2-283,-1 2 0,4-6 214,2 1 1,6-5-281,3-4 0,9-3 114,6-7 1,2-5 153,2 1 1,3-7 215,7 2 0,1-4-160,13-1 0,1-1 275,8-4 1,-1-3-67,5-6 1,-5-5-63,1 0 1,2-6-51,-2 1 1,-6 2-208,-8-2 0,-3 7-197,-2-2-68,-6 3-330,-2 2 811,-6 6 0,-12-5 0,-4 5 0</inkml:trace>
  <inkml:trace contextRef="#ctx0" brushRef="#br0">10806 7051 7819,'-2'15'-11,"-2"-1"0,2-3 382,-3 3 0,2-1 78,-2 10 1,2 1-137,-6 5 1,6-1 43,-2 0 1,2 1-99,-2-1 0,3 1-18,-2-1 0,2 1-32,2-1 0,2-6-99,2-3 0,0-8-197,5-1 1,-4-7 106,4 1 0,1-8-370,4-6 1,0-10 183,0-9 0,1 1-684,-1-5 0,0-4 249,0-1 0,0 2-423,1-2 1024,-7 0 0,4-4 0,-4-1 0</inkml:trace>
  <inkml:trace contextRef="#ctx0" brushRef="#br0">11161 6653 8169,'15'0'7,"-8"0"-4,6 0 1,-11 7 516,2 2 1,-8 8-121,-6 2 1,-2 7-378,-3-3 1,-5 6 63,-4 4 1,-1-1-56,1 5 0,-1-5 96,6 1 1,2-4-245,7-6 0,-1-2-136,6-7-62,1-6 1,5-2 76,4-6 1,7-8 127,7-6 0,8-2-137,2-7 1,-1-1 87,5-4 1,2-6-50,-2 1 0,2 5 149,-2 4 0,-8 7 18,4-2 0,-10 5 125,0 4 1,-8 4 273,-2 6 0,-5 8 282,0 6 0,-8 8-257,-6 11 1,-4 4 28,-5 5 1,-2 1-94,-2-1 1,-4 0-217,3-5 1,2 3 91,-2-7 0,7 5-920,-2-5 0,3-6-70,2-8 1,0-5 793,-1-4 0,1 2 0,0-4 0</inkml:trace>
  <inkml:trace contextRef="#ctx0" brushRef="#br0">11176 6881 8169,'20'0'692,"-3"4"-384,7 1 0,-5 5-296,5-6 1,0 6 107,4-5 1,-4 1-166,-1-1 1,-5-4-256,1 4 1,-8-2-352,-2 2 0,-6-2-458,2 7 1109,-3-1 0,-9 5 0,0 0 0</inkml:trace>
  <inkml:trace contextRef="#ctx0" brushRef="#br0">11119 7293 8137,'-15'22'-269,"1"-3"629,6-3 247,2-2 0,17-8-608,3-6 0,10-6 28,0-8 1,9-7-103,5-2 1,3 1 70,2-2 0,-7 5-193,-3-5 1,0 8 81,-4 2 1,1 2 165,-11 7 1,0 0 86,-5 5 1,-2 8-104,-2 6 1,-4 2 123,-6 8 1,0-1-57,0 6 1,-1 4 223,-4 0 1,2 0-35,-7-4 0,6-1-251,-6 1 0,5-7 256,-4-3-513,6-4 0,-10-2-697,4-3 0,1-4 486,-2-6 0,2-2 426,-1-2 0,-10-11 0,3-7 0</inkml:trace>
  <inkml:trace contextRef="#ctx0" brushRef="#br0">11460 7080 8114,'0'14'699,"0"0"0,-6 7-209,-4 2 1,-7 11-51,-2 4 0,-8 4-162,-1 6 1,-2 7-41,-8 6 0,0 6-251,-5-6 0,4 3 370,-4-3-623,10-9 0,-15 4 0,12-14 0</inkml:trace>
  <inkml:trace contextRef="#ctx0" brushRef="#br0">20744 6397 8125,'0'-28'35,"0"0"0,5 4-260,0 0 1,4 2-12,-4-2 566,0 4 1,-5 6 580,0-1 0,0 1-135,0 0-442,0 6 1,-7 2-189,-2 6 0,-1 0 87,-4 0 1,1 1-295,-10 4 0,-1 8 103,-4 6 1,-1 11-6,1-2 1,-1 5 72,1 0 0,-1-3-255,1 4 1,0-4-38,-1-2 1,12-4-15,3-1 0,9-5-183,0 1 1,5-3 139,5-2 0,4-5 19,10 1 0,3-7 117,7 2 1,-1 1-103,1-1 1,-1-1 49,1-4 0,-6 0 24,1 0 1,-7 2 50,2 3 1,-5-2 9,-4 6 0,1 2 102,-6 8 1,-2-1-72,-8 5 0,-1 1 70,-4 5 0,-2-1-100,2 0 1,-2 1 243,-3-1 1,6-6 163,-1-3-217,7-3-40,-3-2 1,6-4 15,0-1 1,5-4 3,-1 5 1,7-1-52,-1 5 1,-2 7-98,1 2 1,-4 4 85,5 2 1,-7 10 4,1 4 0,-2 4-7,-2 1 0,-2 2 194,-2 7 0,2 0-41,-3 0 1,4-8 106,1-7 1,0-2-5,0-12 1,0 2 117,0-11 130,0 0-119,0-4-648,0-8 0,0-7 172,0-9 1,6-5-1058,4-5 1,2-10 1109,2-9 0,1-9 0,-1-4 0</inkml:trace>
  <inkml:trace contextRef="#ctx0" brushRef="#br0">21270 5928 8165,'0'-14'-100,"0"0"0,0 4-367,0 1 978,0 6 450,0-4 1,0 18-529,0 4 0,-1 15-160,-4 3 0,2 8-40,-7 6-56,1-2 0,1 11-217,3 1 0,-1-5 81,1 5 1,0-9-595,5-1 1,0-7 297,0-3 0,0-10-1364,0 2 1619,0-17 0,7 7 0,1-11 0</inkml:trace>
  <inkml:trace contextRef="#ctx0" brushRef="#br0">21384 6440 8079,'8'0'1413,"-2"0"-1405,-6 0 0,0 2-8,0 2 0,-6 4 0,-2 6 0</inkml:trace>
  <inkml:trace contextRef="#ctx0" brushRef="#br0">21953 5758 7996,'-8'0'-407,"-3"6"451,6 3 0,-5 6 873,6 4-574,-7 3 0,3 11-76,-6 0 0,-1 7-80,1-3 0,0-2-168,0-2 0,-2 2 89,-3-2 1,3 5-646,-3-5 1,8 1 45,2-6 1,1-6-695,-2-3 1185,4-9 0,0 2 0,-2-4 0</inkml:trace>
  <inkml:trace contextRef="#ctx0" brushRef="#br0">22081 5800 8142,'20'0'384,"-9"2"-113,3 3 0,-4 3-221,-1 6 1,-2 2 126,-7 2 1,-8 5-387,-6 5 0,-12 5 184,-7 0 0,-5 1 175,5-6 1,0 0-1142,4 1 1,1-5 497,0-1 0,4-5 121,0 1 276,7-4 234,-4-7-219,13-1 402,2-7 1,12-2-130,4-3 0,9 2 34,4-6 1,4-2-258,2-8 0,2 3 44,7-3 1,0 1-33,10 0 1,-6 3 66,-4 1 1,-3 6-70,-7 8 7,1 0 0,-9 13 166,-5 6 0,-9 12-16,-11 7 1,-8 5 109,-5 4 0,-8-2-207,3 2 1,-4-3 48,-2-1 0,-2-8-145,2-7 0,-1-1 157,11-8 1,-4-7-570,4-7 1,1-5 228,9-5 1,-2-9-695,6-9 934,0-4 0,5-14 0,0-4 0</inkml:trace>
  <inkml:trace contextRef="#ctx0" brushRef="#br0">21981 6113 8142,'0'24'-193,"0"-1"0,0 3 182,0 7 0,-5-3 190,1 3 0,-7-3-151,1-1 1,-3-3 32,-1-2 0,5 0-700,-1-10 228,7 3 411,-3-15 0,6-2 0,0-8 0</inkml:trace>
  <inkml:trace contextRef="#ctx0" brushRef="#br0">22379 5843 8017,'14'5'231,"1"-1"0,-1 6 297,0-5-186,0-1-304,0 3 0,1-6 82,-1 4 0,0-5-702,0-5 1,5-4 308,0-10 1,7-2-230,-3-2 1,3-4 187,-3 3 1,-4 4-18,-9 1 241,-4 9 90,-6 4 0,-3 12 201,-7 4 0,-1 7-116,-12 2 1,-1 6 352,-5-1 1,1-2-169,0 2 1,1-1 7,3 6 0,-3-7-104,3-3 0,4 0-42,1-5 1,3 3-132,2-7 156,6-4-97,2 1 23,6-7 0,8 0-1,6 0 0,2-5-5,7 0 1,-4-4-6,5 4 1,4-6-110,6 1 0,5-2-198,-1-3 0,-2-3-20,2-1 1,-8 0-283,-1 4 1,-7 3-871,-8 2 1407,-6-2 0,-8 4 0,-8-6 0</inkml:trace>
  <inkml:trace contextRef="#ctx0" brushRef="#br0">22550 5601 8019,'8'7'-171,"0"0"28,-4 8 1,-2 5 298,3 4 1,-4 9 213,-1 5 0,-1 5-59,-4 4 0,2-3-91,-7 4 0,2-4-215,-1-1 1,-2-2 152,6-3 1,-4 1-236,4-6 1,0-1-405,5-9-451,0-2 564,0-13 0,0-5 368,0-12 0,-6-7 0,-2-13 0</inkml:trace>
  <inkml:trace contextRef="#ctx0" brushRef="#br0">22479 5957 8021,'0'14'11,"0"0"0,0 0 132,0 1 0,0 0-99,0 4 0,-5-3 60,0 3 0,0-3 47,5-2-395,-6-6 0,6-2 0,0-6 0,6-6 0,9-4 1,5-4-37,4-5 0,3 4 99,1-4 1,1 3 117,-1 2 1,-1 6-229,-3 3 453,-4 3-134,-6 2 0,-7 2 283,-7 3 0,-8 3-58,-11 6 0,1 2 50,-5 3 1,-1-4-53,-4 4 1,-1 3-87,1 2 1,4-2-74,0 2 0,2 0 39,-1 4 0,2-1-134,7-3 0,1-4 194,4-6-320,2 1 84,7-8 1,7-2 30,2-10 1,5-2-139,5-8 1,0-4-66,10 0 1,-4-6 11,8 1 1,2 4 106,-2 1 0,5-2-138,-5 2 0,-6 2 70,-8 8 1,-3-2 312,-2 6 37,-6 0 68,-2 5 1,-7 8-53,-4 6 1,-8 7 214,-6 7 1,-6 1-65,1-1 1,-2 5-45,-3 0 0,2 5-83,4-5 0,-4 1-3,3-6 1,3 0-573,2 1 1,4-7 222,0-3 0,1-5 162,0-4 0,5 1-34,-1-7 0,7-5 0,-3-7 0</inkml:trace>
  <inkml:trace contextRef="#ctx0" brushRef="#br0">22578 6397 8021,'29'0'0,"-1"0"0,2 5 386,3 0 0,-3 1-176,3-1 0,2-2 526,-2 7 1,1-6-865,-6 6 0,-4-5 128,-1 4 0,-5 0 0,2 6 0</inkml:trace>
  <inkml:trace contextRef="#ctx0" brushRef="#br0">21085 7179 8056,'-8'0'-298,"13"0"1019,9 0-387,10 0 1,-7 0-144,7 0 0,-6 7-72,1 2 0,-4 4-105,0 1 0,-1 0 136,0 0 0,-6 1-111,-3-1 0,-4 5 90,-1 0 1,0 6-108,0-1 0,-6 3 27,-4 1 0,-4 0-142,-5 1 1,2-1-18,-7 1 1,2-6 109,-2 1 0,4-7 168,6 2 1,1-8-22,3-1 19,-2-7 0,10 5-113,-3-3 0,7-4-71,8 4 1,-1-3-526,10-2 1,2 0 258,-3 0 1,8 0 283,-3 0 0,-2-7 0,0-1 0</inkml:trace>
  <inkml:trace contextRef="#ctx0" brushRef="#br0">21370 7520 9254,'1'8'502,"4"-3"0,-3 3-418,2 1 0,-2 4-251,-2 1 1,6 1 166,4-1 0,2 0 0,3 0 0</inkml:trace>
  <inkml:trace contextRef="#ctx0" brushRef="#br0">22024 7066 8065,'-14'0'0,"-1"0"-735,1 0 0,0 1 441,0 4 0,-5 4 294,0 10 0,-5 3-62,5 7 0,-5-5-2,5-1 1,-3-1 245,8 2 1,-3 1 264,7-6 0,4 0-115,1-5 0,4 1 86,1-1 0,1-1-249,4-4-37,3-3 0,8-1-97,3 0 1,3-7 107,6-7 0,7-4-501,3-1 1,3-7 220,2-2 1,-1 1-359,1-2 0,-7 2 113,-3-2 0,-9 4 67,-5 5 0,-10 1 315,-4 0 0,-3 4 0,-2 1 0,-7 6 0,-2-2 0,-8 3 0,-2 2 0,-2 0 0,2 0 0,3-4 0,-3-1 0,5-1 0,5 1 0,-4 3 0,11-4 0,-4 6 0,11 2 0,0 2 0,4 6-99,-4 9 1,4 0 98,-4 9 0,0-1 268,-5 11 0,0 0-76,0 4 0,-5 6-97,0-1 0,-6 5-7,2-4 1,-2-2-242,1-9 0,-2 3 24,2-7 1,-2 0-99,-3-4-85,1-7 224,0-8 0,1-9 88,4-10 0,2-3 0,7-6 0,0-7 0,0-2 0,0-4 39,0-2 0,7 6-21,2-1 0,4 2 26,1-2 1,0-1 93,1 6 1,3 5-4,1 4 1,-3 7-49,-2-2 1,-7 4-21,7 1 1,-9 6 2,-1 4 1,3 7 59,-2 2 1,-1 6-21,-4-1 0,-1-2 1,-4 2 0,3-2-24,-2 2 0,0 1 15,0-6 1,2 0-133,-3-5 1,5-5 195,5 1-213,3-7 1,8 3 111,3-6 1,-3-1-316,3-4 1,3-3 84,1-6 0,-1-7-247,2-2 1,-6 1-20,0-2 431,5 0 0,-8-11 0,6-1 0</inkml:trace>
  <inkml:trace contextRef="#ctx0" brushRef="#br0">22422 7250 8065,'14'0'-907,"5"0"1139,0 0 0,6-1 11,-1-4 0,4-3-653,6-6 0,-4 0 191,3 0 1,-3-1-175,-2 1 0,-3 5 393,-6-1 0,0 7 0,-11-10 0,6 5 0</inkml:trace>
  <inkml:trace contextRef="#ctx0" brushRef="#br0">22536 7293 8065,'0'14'-456,"0"5"-57,0 0 1,-2 6 700,-3-1 1,2 5-17,-6 4 0,-1-2 8,-4 7-77,6-6 0,-5 3 65,4-7 1,-2-6 12,1-3 0,2-3 97,4-2-11,2 0-665,-4-6 273,6-1 1,1-9-250,4-3 0,-2-3 209,7-6 0,-1-5-210,5 0 0,5-6 143,0 1 0,2 4 172,-2 1 1,-3 3 59,3 2 0,-4 1 125,0 4 9,-1 2 0,-6 14 238,-3 2 0,-4 5 120,-1 5 0,-6-1-210,-4 5 1,2-4 181,-1 5-364,-1-7 0,-4 9-3,0-7 1,0 0-254,0-5 0,1 0-469,3 0 1,-2-6 345,2-3 0,2-4-568,-1-1 645,6-6 0,-8-5 202,6-13 0,-6 1 0,9-18 0,-2 3 0,-4-16 0,6 2 0,-4-11 0</inkml:trace>
  <inkml:trace contextRef="#ctx0" brushRef="#br0">22479 7023 8065,'6'-8'-344,"3"3"0,-1 5 288,2 5 0,-5 4 555,4 10 1,-1 4-89,1 5 0,3 5 51,-8 0 1,7 7 173,-1-2-52,2 3-278,3 8 0,-1 1-64,0 7 0,5-2-143,0-2 0,6-4-221,-1-7 0,3-5 46,1-4-299,1-3 1,-1-8-856,1-3 0,-1-5 516,0-5 0,-5-1-672,-4-3 1386,-4-3 0,0-2 0,-1-8 0</inkml:trace>
  <inkml:trace contextRef="#ctx0" brushRef="#br0">22919 7435 8000,'-4'14'-631,"-1"1"1,-5 4 550,6 0 1,-7 4 111,1-4 196,-9 6 0,0-2 336,-9 5 0,6-4-348,-11-1 1,6 0-274,-6 0 1,4 2-561,5-6 459,-2 0 0,10-6 9,-3-4-571,3-2 363,2-7 357,6 0 0,-5-7 0,5 0 0</inkml:trace>
  <inkml:trace contextRef="#ctx0" brushRef="#br0">22678 6781 8000,'19'0'-35,"0"0"1,4 11 34,-4 4 0,-1 3 460,-9 1 1,-1 8 201,-3 6-662,-4 7 0,6 3 0,-7 7 0</inkml:trace>
  <inkml:trace contextRef="#ctx0" brushRef="#br0">23332 6213 8090,'0'-10'-623,"0"1"825,0 5-161,0-2 575,0 6-238,0 0-137,6 0 0,-4 2 461,2 2-275,-2-2-359,-2 11 0,2-12-538,2 4 437,-2 3 33,4 0 0,-6 6 0,0 0 0</inkml:trace>
  <inkml:trace contextRef="#ctx0" brushRef="#br0">23275 6454 8090,'14'0'-469,"0"0"104,1 0 365,-8 0 0,6 0 0,-5 0 0</inkml:trace>
  <inkml:trace contextRef="#ctx0" brushRef="#br0">23730 5900 8039,'0'-8'-210,"0"2"1,0 18 460,0 7 1,0 5-44,0 0 1,0 1 156,0-6 1,0 6-262,0-1 0,0-2-33,0 2 1,6-7-262,4 2 1,-2-5-421,1-4 0,-4-4-637,4-6 1247,1 0 0,-2-13 0,-2-3 0</inkml:trace>
  <inkml:trace contextRef="#ctx0" brushRef="#br0">23886 5672 8039,'14'0'0,"-1"2"83,-3 3 1,1 3 201,-7 6 0,3 6 18,-3 4 0,-2 4 256,3 6 1,-5-3 223,-5 7-397,3 0-121,-4 5 1,1-2 211,1-3-305,-1 9 1,0-9-358,0 9 173,1-2 1,4-9-230,0-3 0,0-3-552,0-1 0,0-7-271,0-3 7,0-10 1,1-6 1056,4-12 0,-3-7 0,4-12 0</inkml:trace>
  <inkml:trace contextRef="#ctx0" brushRef="#br0">24028 5999 8039,'8'15'20,"3"-1"-59,-6 0 0,5 0 261,-6 0 39,1 1-375,1-1-268,-4 0-194,11 0 576,-5-6 0,6-14 0,0-10 0</inkml:trace>
  <inkml:trace contextRef="#ctx0" brushRef="#br0">24142 5630 8039,'14'0'278,"1"0"-105,5-7 0,-2-1 21,5-6-68,-5 0 0,4 5-58,-3-1 1,-4 1-375,4-6-280,-3 8 586,-2 0 0,-12 1 0,-4-2 0</inkml:trace>
  <inkml:trace contextRef="#ctx0" brushRef="#br0">24142 5729 8039,'0'10'-206,"0"-1"0,2-6 145,2 2 0,9-3-147,6-2 0,2-7 517,-2-2-131,-4-4-243,12-1 1,-9-5-353,5 0 1,-5-5 416,1 5 0,3-12 0,0 1 0</inkml:trace>
  <inkml:trace contextRef="#ctx0" brushRef="#br0">24355 5374 8039,'0'16'0,"0"3"0,0 3 0,-1 6-32,-4 1 0,2 5 55,-7 4 0,1-1 284,-5 0-241,0 1 1,-1-1-160,1-4 48,0-3 0,0-3 34,-1-4 0,6-2-319,0-7 321,-1 0 1,1-6-59,-1-3-20,7-3 37,-3-2 1,10-7 158,1-2-124,6-4 1,-1-3-181,9-3 96,-4 4 0,7-6 34,-3 7 1,-3 0-70,3-1-63,-3 1-305,-2 6 323,-6 2 1,-2 8 178,-6 2 0,-4 4 0,-1 6 0,-6 1-11,3-1 0,-1-1 65,-1-4 0,7 4-35,-2-4 1,-1-1 143,1 1 0,0-4 35,5 5 1,0-6 172,0 6 0,0-1 109,0 6-141,0-1-206,0 0 1,0 2-115,0 3 115,-6 3-64,4 6 1,-5-4-101,2 0 0,2-1 69,-7 6 1,7-2-15,-2-4 1,-1 3-168,1-7-442,0 0 345,5-12 1,0-2-140,0-10 0,0-4-416,0-10 794,7-3 0,1-7 0,6 1 0</inkml:trace>
  <inkml:trace contextRef="#ctx0" brushRef="#br0">24327 5928 8039,'14'-14'-470,"-6"6"0,5-5 499,-4 4 0,5 1 370,5-1 1,-3-1-274,3-4 1,-1 0 76,0 0-177,-2-1 1,5 6-122,-7-1 0,-4 6 158,-1-6-187,-6 7 1,3-2 141,-6 10 26,0 3 0,-6 12 32,-3 4 194,2 3 0,-5 1-180,10 1 1,-9 6 40,6 2 0,-4 0-28,4 1 0,0 0 20,5 4 1,0-4-62,0 0 1,0-6-182,0 1 0,0-5-391,0-4 266,0 3 136,0-18 0,0 10-373,0-9 266,-6-4-50,4 0 1,-10-6-176,2 0 0,-2-6 16,-2-3 424,-1-4 0,-5-8 0,-2-1 0</inkml:trace>
  <inkml:trace contextRef="#ctx0" brushRef="#br0">24270 5957 8039,'14'0'-52,"2"-2"73,3-3 1,-3 2 142,3-6-89,3 6 270,-6-4-320,4 7 29,-5 0-327,-8 0-504,0 0 531,-7 7 1,-8 0-89,-6 8 1,-1 0 149,-4 4 1,-1-3 94,1 3 0,0-1 94,5 1-91,0-10 42,6 10 1,-3-11 723,6 6-333,0-6-92,5-2 1,2-6 194,2 0 0,4 0-256,7 0 1,5-6-223,4-4 0,1-2 277,-1-2-249,9-7 0,-9 5 0,10-4 0</inkml:trace>
  <inkml:trace contextRef="#ctx0" brushRef="#br0">24810 5601 7980,'15'-14'0,"4"0"0,0 0 0,4-1 0,-4 1 0,6 0 0,-1 0 0,-2 1 0,2 4 0,-7-2 0,2 6 0,-9 0 0,-4 5 0,-6 0 0</inkml:trace>
  <inkml:trace contextRef="#ctx0" brushRef="#br0">24881 5601 7980,'0'14'-7,"0"1"0,0 4 100,0 0 0,-6 7 149,-3 3 0,-4-1 210,-1 6 0,0 0-486,-1-1-17,1 1 65,0-6 1,4-4-743,1-1 359,6 1 35,-10-2 1,12-1-840,-4-7 1173,-3 0 0,0 0 0,-6 1 0</inkml:trace>
  <inkml:trace contextRef="#ctx0" brushRef="#br0">24782 5857 7980,'9'-14'-81,"1"0"1,6 0-121,-7-1 0,9 1 323,1 0 1,-1 0 346,-3-1 1,-1 6-799,0-1 79,0 7 173,-6-9 1,0 10-1028,-3-3 1104,-4 4 0,-1 1 0,-7 0 0</inkml:trace>
  <inkml:trace contextRef="#ctx0" brushRef="#br0">24853 5829 7980,'0'14'189,"0"0"-48,0 0 1,-2-4-207,-2-1 1,1-4 142,-7 5-154,7-1 0,-3 1-45,6-1 24,0-6 171,0 3 0,0-4-202,0 3-68,0-4 187,6 6 1,2-14-138,6-2 1,0-1-28,0-4 1,2 6-173,3-11 0,-3 7 107,3-7 0,-2 8 107,2 1 1,-4 5 487,-1-4-234,0 6 91,-12-3 1,4 7 445,-6 4-502,0-4 45,-6 12 0,-2 0 81,-7 6 0,-4 1 48,1-1 0,-1-3 49,4 3 0,1-3-129,0-2 1,1 0-148,4 0-678,-4-6 310,12-1 191,-12-7 1,11-2-1262,-2-3 693,2 4 640,2-12 0,0-1 0,0-8 0</inkml:trace>
  <inkml:trace contextRef="#ctx0" brushRef="#br0">24953 5388 7980,'7'0'-114,"1"0"-59,-3 0 1,-2 2 541,7 2 0,-7 4-293,3 6 0,-4 5 346,3 0-294,-4 7 37,5-4 0,-1 13 48,0 2 0,4 4-47,-4 2 1,6 0-13,-1-1 1,7 0-92,2-5 0,5-3-136,-5-11 0,6 3-243,-1-7 219,2-7 63,3 1 0,-5-12-284,-1 4 167,-5-3 56,2 4 1,-10-4 94,-1 2 0,-6-8 0,4-4 0</inkml:trace>
  <inkml:trace contextRef="#ctx0" brushRef="#br0">25265 5615 7980,'0'15'0,"-4"0"85,-1 4 0,-6-3 168,1 3 1,-2 2 185,-3-2-215,1 6-86,0-3 0,-5 2-41,0-1 127,-6-5-185,9 9 1,-4-12-142,5 4 0,0 2-114,-4-2 1,8-2-439,-4-7 0,4 1 443,-3-6 211,6-1 0,-5-10 0,6-2 0</inkml:trace>
  <inkml:trace contextRef="#ctx0" brushRef="#br0">25137 5317 7980,'15'0'0,"-1"0"0,-6 8-803,-4 6 290,-2 0 336,-2 13 0,-6-5 225,-4 7-48,-2-1 0,-9 7 0,-1 1 0</inkml:trace>
  <inkml:trace contextRef="#ctx0" brushRef="#br0">24853 6085 8049,'-8'14'261,"3"0"0,2 2 346,-1 3 0,0 3-405,-5 6 0,4-1-359,-4-3 0,6 1 144,-2-6 0,-2 0-144,3-5 0,-1-4-672,5-1 437,0-6 240,0 4 0,5-14-684,-1-2 428,8-10 408,-11 3 0,12-17 0,-5 3 0</inkml:trace>
  <inkml:trace contextRef="#ctx0" brushRef="#br0">24867 6127 7956,'0'21'0,"-4"1"174,-1 6 1,0 1 633,5-1-348,0 7-184,0-5 0,2 5 248,2-7 1,0-1-234,5-3 1,5-4-55,5-6 1,5-1-25,-5-3 1,11-4-29,-2-6 1,9-6-537,-4-4 231,0-3-237,2-7 0,-7-1-524,1-2 0,-7-4 316,-8 3 0,-6-3-367,-3-1 0,-5-1 460,-5 1 0,-5 4 472,-9 1 0,-9-1 0,-8-5 0</inkml:trace>
  <inkml:trace contextRef="#ctx0" brushRef="#br0">24981 6085 7956,'-14'14'-206,"6"0"369,-5 0 1,12 0 339,-4 1 0,3-1 99,2 0-243,0 0 0,7-1-335,2-4 1,4-2-354,1-7 1,5-2 328,0-3 0,6-2 0,-3-8 0</inkml:trace>
  <inkml:trace contextRef="#ctx0" brushRef="#br0">25365 6141 7956,'0'15'0,"5"-1"120,-1 0 1,6-4 179,-5-1 0,1-1 372,-1 1 59,-4 4 1,7-7-2694,-3 4 1962,-4-4 0,6 1 0,-7 0 0</inkml:trace>
  <inkml:trace contextRef="#ctx0" brushRef="#br0">25649 5516 7997,'8'6'-341,"-3"4"1,-4 9 529,-1 4 0,0 9 465,0 1 0,-6 7-180,-3-2 0,-4-2-304,-1 2 1,0-7-235,-1 3 1,1-6-7,0-4 1,4 1-637,1-6-99,0 0 805,1-5 0,-5-12 0,5-4 0</inkml:trace>
  <inkml:trace contextRef="#ctx0" brushRef="#br0">25806 5615 7997,'22'0'0,"-2"0"235,-5 0 0,-1 0 33,0 0 0,0 2-75,0 3 0,-6-2-153,-3 6 1,-3 1-333,-2 4 0,-2 2 72,-3 3 1,-4-2-173,-10 7 1,-8-5 145,-6 5 1,-7-1-80,2 6 1,-3-6-187,-1 1 28,5 0 483,3-2 0,11-2 0,5-5 0,2-6 55,2 1 1,6-6 240,3 6-220,3-7 1,9 3-59,2-6 0,10-4 286,5-1 1,4-11 467,5 2 0,4-4-809,5 4 1,3-2-65,2-3 0,-8 8-33,4-3 1,-11 9 241,-4 1 0,-1 2 136,-8 2 1,-6 2-123,-9 2 0,-2 6 122,-2 9 1,-2-2 42,-2 7 0,-6 0 359,-9 4 1,2-1-209,-7-3 0,2 3-193,-2-4 1,-3 4-753,4 1 356,-4-5-231,5-3 0,3-6-475,9 1 0,-2-8 417,2-2 1,4-5-169,1-5 1,4-4 607,1-10 0,-7-3 0,-1-7 0</inkml:trace>
  <inkml:trace contextRef="#ctx0" brushRef="#br0">25863 5886 7993,'7'14'345,"0"2"186,-7 3 0,0-2 59,0 7-364,0-7-250,-7 4 0,0-3-175,-8 1 0,6 0 266,-1-4-1326,7-1 526,-9-6 733,10 4 0,-11-10 0,5 4 0</inkml:trace>
  <inkml:trace contextRef="#ctx0" brushRef="#br0">25990 5871 7989,'24'-14'-2,"0"0"1,0-2 264,4-3 0,2 2-24,3-7 0,4 2 6,5-2 0,1-3-219,-1 4 0,-7-3-261,-6 3 1,-2 1 62,-9 3-6,-5 3 0,-7-5 231,-6 7-53,-6 6 0,-8-4 0,-8 4 0</inkml:trace>
  <inkml:trace contextRef="#ctx0" brushRef="#br0">26261 5416 7986,'14'0'-967,"-2"7"1144,-2 2 0,1 4 503,-6 1 1,-1 7-210,-4 2 1,5 11-77,0 3 0,0 11 10,-5 4 0,0-2-72,0 3 1,-2-6 161,-3 5 0,4-4-342,-4 4 0,3-7-276,2 3 0,-4-9-605,-1-1 1,0-8 476,5-1 0,0-7-576,0-8 0,-1-6 230,-4-3 1,3-5-16,-2-5 0,-3-9 188,3-10 0,-7-3 424,1-1 0,-3-7 0,-1-8 0,0-7 0</inkml:trace>
  <inkml:trace contextRef="#ctx0" brushRef="#br0">26232 5729 7970,'8'3'93,"-3"7"0,-4 1 168,-1 13 0,-1-1-68,-4 6 1,-3-1-144,-6 1 1,0-1-183,0 0 0,-5-1 42,0-3 1,0-2 23,4-3 0,1-3 172,0 3-1377,0-3 1271,6-2 0,-5-6 0,5-2 0</inkml:trace>
  <inkml:trace contextRef="#ctx0" brushRef="#br0">26204 5971 7970,'28'-8'-83,"1"3"1,-1 4-110,0 1 0,1 0 190,-1 0 1,-6 4 55,-3 1 1,-3 0 19,-2-5-74,1 0 0,-1 0 0,0 0 0</inkml:trace>
  <inkml:trace contextRef="#ctx0" brushRef="#br0">26716 5402 7943,'1'14'272,"4"1"1,-4-1 13,4 0 0,-8 0 402,-2 1 1,-6-1-522,2 0 0,-4 0-483,-1 0 1,0-1-6,-1-3 1,1 1 164,0-7 0,-2 6-714,-3-5 1,4 4 333,-4-4 1,3-1 535,2-4 0,6 0 0,-5 7 0,5 1 0</inkml:trace>
  <inkml:trace contextRef="#ctx0" brushRef="#br0">26488 5630 7391,'14'12'-97,"1"-2"0,-3 4 539,-2 0 0,1 2 21,-7 8 0,6-1-65,-5 6 0,-1-1-34,-4 1 1,-1-1-205,-4 1 0,-3-1 14,-6 0 0,4-4-6,1 0 0,0-7-148,-6 2 1,6-3-807,-1-2 0,6 0 786,-6 1 0,1-1 0,-6 0 0</inkml:trace>
  <inkml:trace contextRef="#ctx0" brushRef="#br0">26602 5857 7943,'22'-19'-14,"-3"0"-1,3 0 194,0 5 1,2-5-145,0 0 1,-6 0-72,6 5 0,-6 0-211,1 0 0,-8 1-15,-2 3-200,-6-2-260,4 10 408,-14 2 314,-7 8 0,-2 6 0,-3 1 0,5-1 0,5 0 0,-3 5 0,8 0 0,-1-5-105,5-4-56,0-1 530,0 5 63,0 1 1,2-1 123,2 0 0,-2-5-202,3 1 0,1 4 157,-1 5 1,4 6-69,-4-1 1,0 4-49,-5 6 0,0 0-151,0 4 0,0 8-8,0-3 1,0 7-122,0-2 0,-2 4-158,-3-5 1,4 1-780,-4-6 0,-3-4 822,-1 0 0,-4 0 0,-1 5 0</inkml:trace>
  <inkml:trace contextRef="#ctx0" brushRef="#br0">27341 6028 8136,'0'-8'-123,"0"2"425,0 6 1,-5 6-436,1 3 1,-6 4 56,5 1 1,-4 0-140,4 1 1,1-1-406,4 0-115,-7 0 735,6-6 0,-6-2 0,7-6 0</inkml:trace>
  <inkml:trace contextRef="#ctx0" brushRef="#br0">27569 5416 8274,'0'-7'379,"-7"0"1,-1 14-204,-6 2 0,0 4-125,0 1 0,-7 6-239,-2 4 1,2-2 130,2 2 0,3-5-541,2 5 0,0-7 210,0 2 1,1-3 19,3-2 0,-1-5 211,7 1 0,-6-5 42,5 4 1,1-4 114,4 4 0,0-6 0,1 4 225,4-7 0,3 0-68,6 0 1,2-2 97,3-3 1,-3-2-7,3-8 1,1 3 13,-1 2 1,5-1-106,-5 6 0,0 1 83,-5 4 1,-5 1-95,1 4 1,-7 11 2,2 12 1,-5 2-13,-5 8 1,-3 2-1,-6 7 0,1-4 65,4-1 1,-2-1-106,6-7 0,-1 2-91,1-8 1,3 2 14,-2-11 1,4-1-214,4-9 0,0-3 149,5-6 0,1-6-116,4-3 0,0-10-588,0-5 0,0-8 746,1-1 0,-1-13 0,0 2 0</inkml:trace>
  <inkml:trace contextRef="#ctx0" brushRef="#br0">27682 5488 8194,'21'-7'-402,"1"4"-109,6-6 1,1-1 354,-1-4 0,1 0 360,-1-1 0,-4 3-86,0 2 0,-7 4 396,2 6-522,-3 0 0,-4 3 38,-2 7 1,-4 1 101,-6 12 0,-6 1-15,-4 5 0,-1 5 144,2 4 1,-2 10-90,6 4 0,-4 1 78,4 0 1,0 2 36,5-3 1,0-3-72,0-2 0,0 2-271,0-1 1,0-6 144,0-4 1,0-8-446,0-1 1,0-7 125,0-8 0,0-5 9,0 1 1,-1-8-91,-4-2 0,-3-7-136,-6-7 0,-1-5 446,1 0 0,-6-12 0,-2 0 0</inkml:trace>
  <inkml:trace contextRef="#ctx0" brushRef="#br0">27682 5758 8125,'15'-7'-437,"0"-1"364,4-6 1,-1 0-206,5 0 0,0 0 46,0-1 1,-2 1 127,-7 0 0,0 4 104,0 1 0,1-1 0,-1-4 0</inkml:trace>
  <inkml:trace contextRef="#ctx0" brushRef="#br0">27711 5758 8125,'0'14'-164,"0"0"0,0 0 145,0 1 0,0-6 371,0 0-275,0 1 1,0-1-124,0 1 86,0-7-182,0 3 120,0-6-115,6 0 1,0-1 102,4-4 0,3-1-103,-4-4 0,4-1 66,1 6 0,5-6 27,0 2 1,0 3 40,-5 1 1,0 3 16,0 2 1,-4 0 119,-1 0 1,-5 2-39,0 3 1,-2 3 169,-2 6 0,-6 0-100,-4 0 1,-3 2-88,-1 3 0,-2-3-62,-3 3 0,4-5-17,-4-5 1,3 2-415,2-6 159,-1 0 1,6-5 254,0 0 0,5-6 0,-2-2 0</inkml:trace>
  <inkml:trace contextRef="#ctx0" brushRef="#br0">28123 5644 8107,'0'14'-55,"0"0"1,0 2-110,0 3 0,-1 3 425,-4 7 1,-3-6-46,-6 1 0,4-2-256,1 2 1,4 1-80,-4-6-440,5 0 131,-2-5 29,6-6 1,0-9 398,0-14 0,0-5 0,0-9 0</inkml:trace>
  <inkml:trace contextRef="#ctx0" brushRef="#br0">28208 5388 8107,'15'16'-116,"-1"3"0,-5 3 278,1 6 0,-7 4 324,2 6 1,-4 1-252,-1 13 0,-1 1-59,-4 3 0,-3-3-96,-6-1 1,0-7-156,-1 3 0,1-5 176,0-6 0,1-2 35,4-6 1,1-7-2112,3-3 1307,4-10 0,-6-6 668,7-12 0,0-7 0,0-12 0</inkml:trace>
  <inkml:trace contextRef="#ctx0" brushRef="#br0">28280 5658 8105,'12'2'-178,"-2"2"0,-2 4 225,-4 7 0,-2 4 19,3-1 1,-4 6-132,-1-5 1,0 0-157,0-5 0,0 1-723,0-1 944,-6-6 0,4 4 0,-4-4 0</inkml:trace>
  <inkml:trace contextRef="#ctx0" brushRef="#br0">28479 5388 8051,'0'14'-165,"-5"0"-38,0 1 0,-1 0 302,1 4 1,-1-1 287,-4 5 0,2 0-213,4 0 0,2 3-41,-3-7 0,4-1-151,1-3 76,0-7 0,6-2-139,4-6 1,2-2 101,2-2 0,-1-4-157,-4-7 1,4 1-13,-3 0 0,1-2-733,-2-3 421,4 4 0,-7-6-149,4 7 609,-4 0 0,-8 1 0,-2 3 0,2-2 0,-11 4 0,12-6 0,-7 1-35,3 4-43,4 2 431,-6 7 1,7 7-114,0 2 1,5 5 196,0 5-130,-1 3-232,-4 13 1,0 1 5,0 7 0,0 0 36,0-1 0,-4 1-20,-1 0 0,-5-2-67,6-3 0,-7 1-173,1-6 0,-2 5-259,-3-5 1,1-4 189,0-6 1,0-7-78,-1-1 103,1-8 127,0-7 1,5-1-24,-1-4 1,7-3 17,-2-6 0,4-2 202,1-3 1,0 2-95,0-7 1,6 7 202,3-2 0,6 1 42,4-1 0,-2 5-81,7 0 1,-5 1-29,4 9 1,-5-6-79,1 5 1,-4 1 118,0 4-146,-1 0 1,-6 6-37,-3 4 1,-4 2 18,-1 2 1,-1 2 3,-4 3 0,-3-3 133,-6 3 1,-1 3-117,1 2 0,2-2 144,2 1 0,-3-5-86,4 1 0,3-3 76,1-2-210,3 0 0,4-6-254,3-3 0,4-4-59,10-1 1,-2-8-954,7-6 1263,0 0 0,17-19 0,3 3 0</inkml:trace>
  <inkml:trace contextRef="#ctx0" brushRef="#br0">28706 5615 7986,'6'-14'-1098,"4"0"755,2 0 0,3 0 171,-1-1 1,8 1 218,6 0 1,1 0-266,4 0 218,-3 6 1,-3-5-1,-3 4 1,-4 1-1,-6-2 0,-6 5 0,-3-4 0,3 6 0,0-4 0</inkml:trace>
  <inkml:trace contextRef="#ctx0" brushRef="#br0">28806 5402 7423,'14'-6'-1267,"-5"4"1267,1-2 0,-1 2 0,5 2 0,-1 6 0,-3 4 0,1 4-75,-7 5 1,6 5 5,-5 9 1,-1 3 251,-4 7 1,0 6 248,0 3 0,-1-2-187,-4 3 1,2-3-18,-7 2 0,6 0-232,-6-9 1,7-3 175,-2-12 0,4-1-590,1-3 0,0-9-254,0-5-156,0-7 828,0-9 0,-5-9 0,0-8 0,-6-4 0,2 3 0,-4-3 0,-1-1 0,0-5 0,-1 0 0,6-1 0,-1 6 0,7 1 0,-1 3 0,2 4 0,2 6 0,0-1 0,0 8 0,-2 7 0,-2 9 0,0 8 0,-5 2 0,4 5 0,-4-5 0,1 5 0,-2-5 0,-2 0 0,2-5 0,4-5 0,1 1 0,4-7 0,1 3 0,0-18 0,0-4 0</inkml:trace>
  <inkml:trace contextRef="#ctx0" brushRef="#br0">28905 5715 7986,'14'0'-282,"1"0"1,-3 6-353,-2 4 1,-4 7 601,-6 2 0,0 6 25,0-1 1,0-3-25,0-2-106,6-4 0,-3-2 137,7-4 0,-1-2 0,6-7 0</inkml:trace>
  <inkml:trace contextRef="#ctx0" brushRef="#br0">29076 5416 7986,'14'0'-589,"0"0"-77,0 0 1,5 0 665,0 0 0,0 0 0,-5 0 0,-4 0 0,-1 0 0,-5 0 0,2 0 0,-25 0 0,6 7 0,-15 2 0,3 4 0,-4 1 0,1 2 0,-1 3 0,2-3 0,4 3 0,2-4 0,7 0 0,6-1 0,3-2 0,10-2 0,5-4 0,9-6 0,-2-4 0,7-1 0,-2-6 0,1 1 0,4-2 0,-3-3 0,-2 1 0,2 0 0,-7 4 0,2 1 0,-3 6 0,-8-3 0,-2 6 0,-12 6 0,-4 3 0,-1 4 0,2 1 0,-2 0 0,6 1 0,-1 0-71,1 4 1,3 3 0,-2 7 1,2-1 157,2 1 0,0 1 143,0 3 0,5-3-112,0 3 1,1 2-57,-1-2 0,-4 0-51,4-4 1,-4-1 11,-1 1 0,0-6-19,0 1 1,-4-7-35,-1 2 1,-1-8-310,1-1 189,3-7 1,-9-3 148,7-10 0,-1-4 0,5-5 0,0-4 0,0-11 0,-7-2 0,0-7 0</inkml:trace>
  <inkml:trace contextRef="#ctx0" brushRef="#br0">29118 5701 7423,'0'14'-1267,"-6"2"1267,-3 3 0,-4 3 0,-1 6 0,-2-4 0,-3 0 0,3-2-64,-3 1 1,3 0-44,2-4 27,0-4 80,6 6 0,2-7 0,6 0 0</inkml:trace>
  <inkml:trace contextRef="#ctx0" brushRef="#br0">29246 5786 7986,'22'0'-185,"-3"0"0,-8 6-184,-1 4 0,-5 3 352,4 1 0,-4 0 189,4 0-172,1 0 0,4 1 0,0-1 0</inkml:trace>
  <inkml:trace contextRef="#ctx0" brushRef="#br0">29516 5345 7982,'0'-8'-1004,"0"2"1,0 19 1003,0 6 0,-6 0 0,-3 0 0,-4 1 0,-1-1 0,0 0 0,-1-5 0,1 1 0,0-1 0,4-5 0,1 1 0,6-7 0,-5 3 0,3-6 0,4 0 0,-6 0 0,7 7 0,7-6 0,1 10 0,6-6 0,-5 6 0,1-2 0,-2 9 0,1 1 0,2 1 0,-6-1 0,4 2 43,-4 2 1,1 4 167,-1-3 1,-3 1-62,2-1 0,-2 1 105,-2-6 1,0 5-138,0-5 0,0 5 409,0-5-692,0-1 142,0-3-411,-6-1 1,4-8 143,-3-6 1,4-6 49,1-8 0,0-2 240,0-3 0,6-10 0,2-7 0,6-6 0</inkml:trace>
  <inkml:trace contextRef="#ctx0" brushRef="#br0">29687 5274 7982,'14'0'0,"-4"0"0,-1 0 0,-6 7 0,2 2 0,-3 4-703,-2 1 1,0 5 421,0 0 0,-7 5 281,-2-5 0,-8 4 0,-2-4 0,-5 5 0,5-5 0,-2 0 0,2-5 0,5-5 0,0 1 0,0-7 0,12 10 0,-3-12 0,10 4 0,3-8 0,6-2 0,2-4 0,3 4 0,2-6 0,2 1 0,4-1 0,-3 2 0,3-4 0,1 4 0,-4 1 0,0-2 0,-7 7 0,3-3 0,-12 6 0,-12 11 0,-11 3 0,-7 5 0,3 0 0,-6-2 0,1 7 0,4 0 0,1 4 0,3-6 0,2-3 0,6-3 0,2-8 0,7-2 0,4-6 0,4-6 0,10-3 0,-3-4 0,3-1 0,-1 1 0,0 4 0,-2-4 0,3 3 0,-3 4 0,-2 1 0,0-2 0,1-1 0</inkml:trace>
  <inkml:trace contextRef="#ctx0" brushRef="#br0">29716 5516 7982,'1'14'-703,"4"0"1,-4 7 421,4 3 0,-3 9 281,-2 5 0,0-2 0,0 2 0,0-5 0,0 5 0,0-6 0,0 1 0,-7-3 0,-2-2 0,1-6 0,-1-3 0,-7 3 0,-6 1 0</inkml:trace>
  <inkml:trace contextRef="#ctx0" brushRef="#br0">29545 6028 7982,'-8'-2'-779,"3"-3"1,10 4 805,4-4 0,10 4 492,5 1 0,3-5-386,1 0 1,6-6-280,-1 2 1,11-4 260,-1-1 0,14-2 42,-1-3 1,4 3 3,-3-3 1,0 5-360,0 4 1,-11 3 197,-3 2 0,-10 3 0,1-4 0</inkml:trace>
  <inkml:trace contextRef="#ctx0" brushRef="#br0">23488 7279 8035,'0'-14'0,"0"-1"-129,0 1 0,5 5 1133,0-1-92,-1 7-439,3-3 1,-4 6-41,6 0 0,-4 1-353,5 4 1,-7-2-206,1 7 1,-2-1-563,-2 5 552,0 1 1,0-1 150,0 0-16,0-6 0,0 5 0,0-6 0</inkml:trace>
  <inkml:trace contextRef="#ctx0" brushRef="#br0">23445 7535 8853,'15'0'200,"-1"0"0,0 0-200,0 0 0,1 6 0,-1 2 0</inkml:trace>
  <inkml:trace contextRef="#ctx0" brushRef="#br0">23886 7293 8098,'7'-13'-80,"2"4"1,10-5-178,5-1 0,7 1 1140,2-5-566,7 4 0,-4 0-399,7 1-27,-7-6 0,-1 4-134,-7-3 0,-1 3-329,-3 2 0,-3 0 87,-7-1 485,-6 7 0,4-4 0,-4 4 0</inkml:trace>
  <inkml:trace contextRef="#ctx0" brushRef="#br0">24242 6938 8098,'1'-13'110,"4"3"1,-2 4 4,7 6 240,-7 0-112,9 0 1,-10 13 125,3 6-190,-4 12 1,-1 6 58,0 5 0,0 6 19,0-1 0,-4 8-30,-1 2 1,-5 5-313,6 4 1,-3-3 1,3-6 1,2-8-356,-3-6 360,4-7 0,1-9-651,0-3-630,0-4 493,0-12 1,0-9 865,0-14 0,6-11 0,2-11 0</inkml:trace>
  <inkml:trace contextRef="#ctx0" brushRef="#br0">24199 7307 8055,'-14'21'0,"0"2"0,-1 4-38,1 2 1,-2 4-68,-3 0 1,-1 5 61,-4-5 1,-3 0-8,4-4 0,-3-2-379,3-4 429,2-2 0,1-1 0,-3 3 0</inkml:trace>
  <inkml:trace contextRef="#ctx0" brushRef="#br0">24171 7293 8055,'20'6'0,"-4"1"11,3 2 1,-3 4-145,-2-4 1,-5 4 124,1 1 0,-2 0-145,1 1-624,4-1 777,-5 0 0,0-6 0,-2-2 0</inkml:trace>
  <inkml:trace contextRef="#ctx0" brushRef="#br0">24412 7151 8028,'0'14'56,"0"0"0,0 5 186,0 0 1,0 5 19,0-5 0,-1 8-14,-4 1 0,2 1-161,-7 4 0,6 0-209,-6-5 1,5 4-937,-4-8 746,6-4 0,-5 4-11,3-10 323,4 3 0,-12-15 0,5 4 0</inkml:trace>
  <inkml:trace contextRef="#ctx0" brushRef="#br0">24341 7307 8028,'14'-22'32,"1"3"0,4 0 103,0 5 37,6-3 0,-8 9 188,7-6 1,-5 4-59,5 1 0,-7 5 70,2 0 0,-3 2-128,-2 2 0,-1 2-180,-4 2 0,2 4-20,-6 7 0,0 5 5,-5 4 1,-5 3 96,0 1 0,-6 5-118,2 0 1,-4 7 177,-1-2 1,4 1-92,1-1 1,6-3 77,-2-7 0,3-6 112,2-3-420,7-3 1,2-3 5,10-4-159,-3-9 182,11-8 56,-12-12 1,11-2-656,-7-7 329,0 1 111,-5-1 0,0-4-155,0 0 1,-6 0-67,-3 5 1,-3-1-650,-2 1 1115,0-1 0,0 1 0,0-1 0</inkml:trace>
  <inkml:trace contextRef="#ctx0" brushRef="#br0">24967 6980 8011,'0'14'0,"5"-2"-457,-1 2 280,7-3 1,-9 11 193,3-3 0,-4-3 238,-1 3 1,0 1-250,0-1 1,0-5-31,0-4 206,0-1-103,0-1-41,0-1 0,-1-9 0,-4-3 1,3-3-320,-2-6 170,2-6 1,2-1-20,0-3 0,5-3-156,-1 4 1,8-3 205,-3 3 1,4-2 159,1 6 0,0 4 135,0 6-2,1 6-259,-8-4 0,4 9 735,-6 3-280,6 3-120,-9 6 1,4 2 179,-6 3 1,0-2-214,0 7 1,0-7-195,0 2 1,0-3-117,0-2 0,-5-5-401,1 1 1,-3-5-317,3 4 529,2-6 1,-11 4 241,4-7 0,-4 0 0,-1 0 0</inkml:trace>
  <inkml:trace contextRef="#ctx0" brushRef="#br0">25308 6810 8011,'8'0'153,"3"1"118,-6 4 1,-1 3 34,-4 6 1,-4 5 274,-1 0 0,-6 6-346,1-1-160,-9-3 1,8 4-347,-3-6 1,5 0 115,-1-5-948,4 0 850,6-6 1,2-2-243,2-6 1,4-6 159,6-3 1,1-4-64,-1-1 0,-5-1 398,1 1 0,-7 5 0,2-1-343,-4 7 343,-1-3 17,0 18 0,-6-2-17,-4 9 0,-2 1 0,-2-1 0,-1 7 0,-5-4 0,-2 6 0</inkml:trace>
  <inkml:trace contextRef="#ctx0" brushRef="#br0">24953 7321 8011,'-15'23'150,"1"-3"0,5-7 271,-1-4 56,7-2-150,-3-1 0,6-11 148,0 0 1,11-6-333,3-3-105,16-6 0,-3-3-98,16-5 0,-2 0-265,11-1 0,-3 5-158,-2 1 0,4 5 285,-13-1 0,-7 5-71,-12 5 0,-3 2-385,-2 7 533,-6 0 1,-2 7 139,-6 2 1,-8 5 263,-6 5 0,-2-1 155,-7 5 1,-3 0-181,-7 0 0,2 6 236,-7-1-411,6 1 0,-9 5-1,3-5 1,3-2 25,2-4 1,3-2-215,2-7 0,6 0-997,3 0-391,-3-6 777,6-1 717,-5-7 0,7-7 0,0-1 0</inkml:trace>
  <inkml:trace contextRef="#ctx0" brushRef="#br0">25038 7350 8011,'28'5'-40,"1"-1"0,1 3 454,3-3-213,-3-2 1,5 11 169,-7-4 1,1-1 304,-1 1 0,-1-4-478,-3 5-145,2-7 0,-10 5-365,3-3-1225,-3-4 1269,-2 5-640,-6-6 908,-2-6 0,-6-2 0,0-6 0</inkml:trace>
  <inkml:trace contextRef="#ctx0" brushRef="#br0">25422 7037 8011,'14'0'-396,"0"0"639,0 6 1,1 2 568,-1 7 1,-6-1-1079,-4 0 136,4 0 1,-6 0 18,3 1-527,-4-1 317,-7 6 321,4-4 0,-17 11 0,4-5 0</inkml:trace>
  <inkml:trace contextRef="#ctx0" brushRef="#br0">24910 7606 7768,'-6'14'-7,"-2"0"597,-7 0 0,6 1-148,0-1 1,4 0-516,-5 0 73,7 1 0,-8-6-410,6 0 200,1-5-200,4 2 0,0-12 185,0-4 0,6 2-92,3-1 206,4-1 1,1-2 11,0 2 1,5-2 32,0 2 0,7 4 128,-3 1 1,4-1 3,2 1 1,-6 0 240,1 5 0,-8 2 226,-2 3 1,-1-2-233,-9 6 0,1 1 176,-5 4-348,0-6 1,-1 4-112,-4-2-181,-3-4 26,-6 7-11,-7-5 0,5 0-316,-3-4 0,4-2 32,0-2 1,6 0-771,-1 0 1202,7-6 0,-9-9 0,4-7 0</inkml:trace>
  <inkml:trace contextRef="#ctx0" brushRef="#br0">25166 7549 8011,'14'0'0,"0"0"311,0 6 1,-1 7 166,-3 6 435,-4 6-528,-6-9 0,0 11-151,0-4 0,-5-2 6,0-2 0,-1 1-316,1-1 0,4-4 129,-4-6 0,2-6-971,-2 2 358,4 3 332,-6-7 1,7-1-187,0-9 0,2-5-879,3-5 812,2-3 0,8-2 133,-1 0 1,0 5 347,0-4 0,1 5 87,-1-1 0,0 10-156,0 4 1,0 4 455,1 1-254,-1 0 1,-1 1 1473,-4 4-1033,-3 3 1,-1 6 63,0 0 0,0 5 569,-5 0-1080,0 0 0,-5-5-223,0 1 1,-6-3-774,2-2-1006,-4 2 1875,-1-10 0,-1 4 0,1-6 0</inkml:trace>
  <inkml:trace contextRef="#ctx0" brushRef="#br0">25677 7675 6341,'-20'-4'0,"-2"-4"0</inkml:trace>
  <inkml:trace contextRef="#ctx0" brushRef="#br0">26005 6980 7910,'6'-20'0,"2"7"-143,6-6 1,2 10-274,3-10 1,-2 6 677,7-6 0,0 3-209,4 2 0,-1 1-272,-3 4 1,1-4 218,-6 4 0,0-4 0,-5-1 0</inkml:trace>
  <inkml:trace contextRef="#ctx0" brushRef="#br0">26033 6952 7958,'0'9'0,"0"1"0,5-5-96,0 4 0,6-4 117,-2 4 1,4-6-22,1 2 1,0 1-196,0-1 1,5 0-707,0-5 901,7 0 0,-4-6 0,6-2 0</inkml:trace>
  <inkml:trace contextRef="#ctx0" brushRef="#br0">26417 6867 7887,'-21'7'-9,"4"6"118,-7-3 1,-4 7-65,-5 2 0,-7 6 24,2-1 1,2 1-246,-2-1 1,7 1 162,-3-6 0,6 0 115,4-5 0,4 0-15,5 1 0,6-6-19,0 1 0,7-7-125,2 1 1,6-2 98,8-2 1,5 0 19,0 0 1,8-2-63,2-2 1,1-4-126,8-6 1,1-5-9,8 0 1,-5-2 77,5 2 0,-14 3-296,0-3 1,-9 4-128,-10 0 478,-6 1 0,-2 0 0,-6 0 0</inkml:trace>
  <inkml:trace contextRef="#ctx0" brushRef="#br0">26218 6952 7958,'9'9'-476,"1"1"0,-2-1 785,1 5 1,2 7 6,-6 3 1,0 3-248,-5 1 0,-6 0 36,-4 1 0,1 4-115,-6 0 0,9-4 41,-8-6 0,3-4-337,-3 5 58,6-7-366,-5 4 412,5-13 1,-1-8 201,-1-10 0,1-2 0,-6-3 0</inkml:trace>
  <inkml:trace contextRef="#ctx0" brushRef="#br0">26033 7250 7958,'0'15'-278,"0"-1"1,0 0 148,0 0 0,2-4 186,2-1 1,6-6-46,9 2 1,-2-5 0,7-5 0,1-9 54,8-10 1,4-2 2,5-3 0,7 1 4,3-1 1,-4 2 93,-5 4 0,-9 2-347,-10 7 292,-3 6-448,-14 2 1,-13 9 19,-13 6 0,-8 1 315,-6 9 0,-10 3 0,-7 0 0</inkml:trace>
  <inkml:trace contextRef="#ctx0" brushRef="#br0">26033 7421 8007,'10'2'416,"-1"2"1,1 4-177,4 6 0,-5 1-230,1-1 0,-6 6 76,6 4 1,-7 1-435,2-1 227,-4-3-30,6-1 0,-6-4-446,4 3 400,-3-3-158,-2-2 182,0-6 0,0-3 32,0-10 1,0-3 33,0-6 1,0-7 20,0-3 0,0-1 175,0 1 0,4-2-20,1 2 1,6 2 65,-1-2 1,2 2 54,3-2 0,5 4 171,4 6 0,7 1-85,3 3 1,3-1 8,-3 7 1,4-3-114,-5 3 0,-2 2-4,-7-3 1,-3 5-392,-7 5 140,-6 3 0,-2 11 28,-6 0 1,-8 6-23,-6-1 0,-8 3-197,-11 1 1,1 0 30,-6 1 0,6-2-143,-1-4 0,3 1 98,2-10 0,1 2-84,3-11 317,4 0 1,7-12-28,4-2 0,2-10 3,7-5 1,2-1 12,3 1 0,3-3 164,6 4 1,0-3-31,0 3 1,5 2 178,0 7-7,0 0 1,-5 6-86,0 3 0,-6 5-40,-3 5 1,-3 4 11,-2 10 1,0-1 118,0 5 0,-5-5-123,0 1 0,-4 1-11,4-1 1,0-5-41,5-4-283,0-7 1,0 3-72,0-6 0,7-11-34,2-3 0,-1-10 11,1 1 305,1-10 0,10-4 0,3-5 0</inkml:trace>
  <inkml:trace contextRef="#ctx0" brushRef="#br0">26531 7108 7958,'14'-14'-541,"0"0"0,0 0 623,1-1 0,-1 1 700,0 0 0,5 0-419,0-1 1,0 1-307,-5 0 1,0 1 10,1 4 1,-1-2-238,0 6 1,-5 0-8,1 5 194,-7 0 0,3 7-186,-6 2 0,0 10 11,0 5 1,0 4-29,0 5 1,-4-1 194,-1 6 0,0 0 82,5 5 1,-1-4-61,-4 4 0,3-9 110,-2 9 0,2-5-121,2 0 1,0 0 24,0-10 0,-2 2-199,-2-11 1,1-1-186,-7-9 10,7-3 0,-10-7 69,4-4 0,-4-3-467,-1-6 726,0 0 0,-7-13 0,-1-3 0</inkml:trace>
  <inkml:trace contextRef="#ctx0" brushRef="#br0">26531 7194 7958,'11'-13'0,"3"3"0,3-2 0,-2 10 0,-1-3 0,0 4 0,0 1 0,-4 1 0,-1 4 0,-6-2 0,2 7 0,-3-1 0,-2 6 0,0-1 236,0 0 1,0 0 278,0 0 1,-2 5-508,-3 0 0,2-1-336,-6-9 0,4 2-28,-4-6-92,5 0-51,-8-5 1,10-7 169,-3-2 0,5-4 92,5-1 0,-2-7 237,7-2 0,6-4 0,6-1 0</inkml:trace>
  <inkml:trace contextRef="#ctx0" brushRef="#br0">26744 7051 7958,'22'-20'0,"3"4"-675,-6-3 1,2 3 337,-2 2 0,-3 0 771,3 0 0,1-1-35,-1 1 1,0 5 4,-5-1 1,-4 7-82,-1-2-202,1 4 1,-2 7-213,-4 4 1,-2 2 78,-2 2 1,0 2-103,0 3 65,0 3 37,0 7 1,0-1-77,0 1 1,0 4 49,0 0 1,-5 6 31,0-1 1,1 3 6,4 2 0,-2 0 9,-3-1 1,4-1-54,-4-3 0,-1-3-159,1-7 0,-4-1-68,4-3 0,-6-5-212,1-10 366,-2-2 1,-3-10-11,1-7 0,5-1-37,-1-13 0,5-4 62,-4-5 0,4-7 101,-4 2 0,4-3 0,-4-1 0,5-1 0,0 0 0,4 2 0,4 3 0,4 5 0,7 10 0,-1-3 325,0 7-155,0 7 22,0 5 1,-4 7 32,-1 0 0,-1 2 7,2 3 1,-4 3 98,-6 6 0,0 2-92,0 3 0,-2-2-83,-2 7 1,-9-1-48,-6 6 1,-5-1 6,5 1 0,-4-6-236,4 1 230,0-7 0,5 4-92,6-13 0,1-3-107,7-10 1,4-5 34,5-9 1,2 2-172,13-7 0,0 5-313,4-4 1,-1-1 228,-3-4 0,2 4-577,-2 0 886,3 0 0,1-4 0,1 0 0</inkml:trace>
  <inkml:trace contextRef="#ctx0" brushRef="#br0">27242 6838 7958,'0'14'-12,"0"1"0,-2 3 412,-3 1 1,2 7-377,-6-3 1,-2 4-319,-8 2 1,3-2 181,-3-4 0,3-2-85,2-7 1,4 3 86,1-2 1,6-3 59,-2-7-16,3-3 1,4 4 24,3-6 0,-2-5 8,6 0 0,1-6 37,4 2 1,0 1 22,1-2 27,-1 7 0,0-8 3,0 7 1,-1 0 147,-4 9 1,-2-2-70,-7 7 1,0 6 28,0 7 0,0-1-1,0 2 0,-2 4 154,-3 6 1,2 0-86,-6 0 1,4-3-34,-5 7 0,7-2-227,-1 2 1,2-5 109,2-9 0,0-3-76,0-7 1,0-5 128,0 1-648,0-7 141,0-9 1,2-10-245,2-13 0,-2 1 160,3 0 0,1-7 455,-1-3 0,-1-9 0,-4-4 0</inkml:trace>
  <inkml:trace contextRef="#ctx0" brushRef="#br0">27327 6952 7958,'22'-22'-479,"-3"3"0,3 3 524,2 2 1,3 0 421,1-1 0,1 1-243,-1 0 1,-1 4-51,-3 1 1,1 6 185,-6-2-190,-7 3-43,1 2 0,-11 2-154,2 3 0,-5 9 75,-9 10 0,-5 7 82,-14 2 0,-1 7-65,-3-2 1,1 3-144,-6 2 0,7-1 96,-2 1 0,4-7-133,5-3 0,4-4-495,6-6 1,0-2-232,-1-7-149,1-6 990,6-2 0,-4-12 0,4-2 0</inkml:trace>
  <inkml:trace contextRef="#ctx0" brushRef="#br0">27469 6966 7958,'19'0'-51,"0"0"1,5 0-1,-5 0 1,0 0 159,-5 0 1,0 2 527,0 2-791,1-2 0,-3 6 45,-2-3 0,-4-2 109,-6 6 0,-13 1 0,-2 4 0</inkml:trace>
  <inkml:trace contextRef="#ctx0" brushRef="#br0">27341 7350 7958,'19'-2'-192,"0"-2"0,6-4 111,-1-7 1,4 0 184,6-4 1,0 3-215,4-3 0,-1 2-173,-4-2 0,-9 8 66,-1-4 1,-5 9-82,-4-3 326,-6 5 0,-10 0-79,-12 8 0,-11 9 24,-9 6 1,-5 6-13,1-1 1,-3 4 133,-2 6 0,7-3-81,3 7 1,4-2 139,6 2 1,4 2 179,9-7 0,-1-6 81,6-8-113,1-3 1,12-9-32,6-2 0,6-10-78,9-4 1,6-10-90,2-5 1,5-3-113,0-1 1,1 0-10,0-1 0,-2 2-254,-3 4 0,-5 2 271,-10 7 0,4 0 0,-5-1 0</inkml:trace>
  <inkml:trace contextRef="#ctx0" brushRef="#br0">27597 7094 7958,'8'0'0,"3"2"137,-6 2 0,1 1 166,-1 9 1,-4 4-12,4 10 1,-5 8-57,-5 7 1,2 8 177,-6 10 1,6 4-334,-2 6 1,-1 0 177,1 0 0,0-1-210,5-4 0,-2 4-248,-2-4 0,2-4-179,-3-6 1,4-7-516,1-11 0,5-9 893,-1-10 0,7-4 0,-3 0 0</inkml:trace>
  <inkml:trace contextRef="#ctx0" brushRef="#br0">28109 7506 7856,'8'-1'0,"-3"-4"706,-4 3 133,-1-4 0,0 8-920,0 2 1,-8 6-724,-6 9 0,-7 4 804,-7 11 0,-7 2 0,-1 7 0</inkml:trace>
  <inkml:trace contextRef="#ctx0" brushRef="#br0">28777 6639 8089,'8'-14'924,"-2"6"-488,-6 2 1,0 7-363,0 4-38,0 9 1,-4 8-276,-1 7 0,-5-6 221,6 1 0,-1 3-897,5 1 1,-5 4 914,0-8 0,-6-4 0,3 1 0</inkml:trace>
  <inkml:trace contextRef="#ctx0" brushRef="#br0">28607 7023 8089,'-8'19'0,"3"0"0,3 0-60,2-5 0,0-5 97,0 1 1,8-7-6,6 2 1,2-8 5,8-2 1,1-11-255,8 2 1,-1-5 217,6 0 0,-7 3 74,3-3 1,-11 5 236,-4 5 1,-3 2-48,-2 7 1,-6 2-156,-3 3 1,-5 4-39,-5 10 0,-4 5 10,-10 9 1,-8-2-19,-6 7 0,-7-4-201,2 3 1,-1-5 43,1 1 0,3-3-190,7-1 0,1-7-242,3-3 1,4-10 196,5-4 0,1-3-53,0-2 1,5-8 379,-1-7 0,7-5 0,-3-9 0</inkml:trace>
  <inkml:trace contextRef="#ctx0" brushRef="#br0">28479 7250 8068,'14'0'0,"0"0"-83,0 0 1,0 7 143,1 2 0,4 4 186,0 1 1,7-1-57,3-4 0,2 4-180,12-4 1,-3-1-45,7 2 0,-3-6 33,-1 6 0,-7-1 0,-1 6 0</inkml:trace>
  <inkml:trace contextRef="#ctx0" brushRef="#br0">29118 7009 7919,'2'-10'-406,"3"1"0,4 4 42,10-4 1,3-1 748,7-4-276,-1-7 0,13 4 83,7-7 0,1 5-161,3-4 1,-8 5-185,-1-1 0,-9 5 112,-10 5 0,-5 1-553,-10 3 594,4 3 0,-11-10 0,4 4 0</inkml:trace>
  <inkml:trace contextRef="#ctx0" brushRef="#br0">29488 6554 7919,'10'0'-386,"-1"0"1,-6 1 192,2 4 1,1 3 346,-1 6 0,0 7-46,-5 2 0,0 6 230,0 4 1,0 10 71,0 9 0,0 5 102,0 4 1,-5 4-344,0 6 1,-4-6 84,4-4 0,0 0-215,5 0 0,0-4 136,0 0 1,0-8-532,0-11 1,0 0 246,0-10 1,0 2-399,0-11 1,-6-5 80,-4-4 0,3-7-105,-3 2 0,1-4 101,-6-1 1,-4-11 494,0-3 1,1-10 0,3 2 0</inkml:trace>
  <inkml:trace contextRef="#ctx0" brushRef="#br0">29431 6881 8293,'-8'22'437,"-9"0"-219,3-3 1,-8 3 20,3 6 0,-7 7-14,3 3 1,-4-2-20,-2 2 0,6-6 0,-1 1 1,7-3-399,-2-1 0,3-3 222,2-2 0,-1-3-1709,1-7 1251,6 0 0,0-8 428,4-6 0,2-12 0,-4-10 0</inkml:trace>
  <inkml:trace contextRef="#ctx0" brushRef="#br0">29389 7023 7713,'34'0'-515,"-7"0"556,6 0 0,-6 1 262,6 4 1,-4-2-75,-6 7 1,3-1 181,-7 6 0,0-6-970,-5 1 1,-6-1 74,-3 5 484,-4 0 0,-7 1 0,-2-1 0</inkml:trace>
  <inkml:trace contextRef="#ctx0" brushRef="#br0">29189 7407 7919,'0'8'627,"4"-4"-285,5-8 0,8-4 62,17-6 0,4-2-392,9-3 1,10 1-365,9-5 0,2 1-826,-2-2 1178,-9 3 0,-1 1 0,-6-2 0</inkml:trace>
  <inkml:trace contextRef="#ctx0" brushRef="#br0">2517 5488 13862,'0'-15'-426,"0"1"1,-5 0-307,0 0 705,1-1 1,2 3 458,-3 2-111,4-2-201,-12 4 1,7-2 57,-4 1 0,-2 6-548,2-2 420,-2 3 1,-3 7-112,1 0 1,-5 6-33,0-2 0,-1 9-77,1 1 1,3 4 35,-3-4 0,-1 2 211,1-2 0,-5 1-158,5 4 1,0 3-2,5-3 1,0-2-7,-1 1 0,6 6-10,-1 4 0,6-1 51,-6-9 0,7 9-39,-2-4 0,4 4 34,1-4 0,4 1-4,1-1 1,6 5 18,-1 1 0,-2 0-60,1 0 1,1 0 60,4 4 1,-2 5-128,-2-1 1,1 1 122,-6 5 1,4-4-155,-4-2 1,0 4 160,-5-3 1,0 3-4,0-8 0,0 1 30,0-1 1,0 5-37,0-1 0,0 1 233,0 4 1,-5 2-72,0-1 1,-4 4-44,4-5 1,-6 1-28,1-6 1,-7-1-73,-2-3 0,-1 3 43,1-3 0,1-3 2,-6-2 1,1-3-38,-6-1 0,6-6 32,-1 1 0,5-11-115,-5 1 0,5-5 89,-4 1 1,5-4-158,-1-6 0,4 0 93,0 0 0,3-2 73,2-2 0,-1-4-19,6-6 0,1 4-31,4 1 122,0-1-105,0-4 1,6 6 160,3 3 0,4 4-128,1 1 1,1 1 191,-1 4 0,2 3-91,2 6 0,-2 2-50,3 3 0,2 3 1,-2 6 0,0 2 11,-5 4 1,0 2-71,0 7 1,-1-1 60,-4 1 0,-2 4-59,-7 1 1,0 4 33,0-5 1,0 7 309,0-2 1,0 3-107,0 2 0,0 2 121,0 2-336,0-2 1,0 5 350,0-2-641,0-3 312,0 4 0,0 3-51,0 0 1,0 5-45,0-9 1,0 4-40,0-4 0,5 6 65,-1-2 1,6 4-169,-6 1 0,8-6 155,-3-4 1,2-4-29,-1-5 1,2 0-319,-2-9 164,2-3 95,3-12 0,-1-1-339,0-4 267,0-2 0,-1-11-461,-4-1 0,4-6-116,-4 2 944,4-10 0,1-15 0,0-10 0</inkml:trace>
  <inkml:trace contextRef="#ctx0" brushRef="#br0">16393 11245 8081,'-7'0'488,"0"0"117,7 7-114,-6 0-256,4 8-30,-4-1 1,6-5 370,0 1-400,0-7 0,6 5 444,4-3-415,2-4 0,11 5 62,5-6 1,7-1-1,7-4 0,12-1-173,3-4 0,-2-2-236,-3 2 1,-6 2-1285,2-1 751,-10 6 473,-10-4 1,-7 6-838,-7-4 541,0 4 498,-6-6 0,-2 7 0,-6 0 0</inkml:trace>
  <inkml:trace contextRef="#ctx0" brushRef="#br0">16948 11103 8053,'2'8'219,"2"-3"1,-1-2 390,7 2 0,-1-2-254,6 6 1,-1 1-137,0 4 1,0-5-57,1 1 39,-1-7 0,2 8 342,2-6-371,-2 0 0,11-4 15,-3 4 0,3-4 0,1 4 0,-4-3 144,0-2-8,-7 0-234,3 6 0,-13 2-295,-7 6 0,-14 8-685,-15 7 515,-12-1-180,-10 13 0,-5-3 31,-1 10 1,1 1 522,4 3 0,-3 3 0,4-5 0</inkml:trace>
  <inkml:trace contextRef="#ctx0" brushRef="#br0">18057 10719 8005,'-8'0'-584,"2"2"85,6 2 611,6 11 1,-3 2 314,7 7 1,-7-5-404,2 4 0,-4-4-250,-1 5 1,0-5 22,0 5 1,-1-2-232,-4 2 1,-3 2 433,-6-2 0,0 3 0,-1 1 0</inkml:trace>
  <inkml:trace contextRef="#ctx0" brushRef="#br0">17943 11131 8145,'22'-14'-132,"-3"0"1,2 0 109,-2 0 0,4 1 42,-4 3 1,0 4 270,-4 6-351,-1 0 1,-2 3 347,-2 7 0,-4 6-78,-6 12 1,0 8 181,0 7 1,-6 6-120,-4 8 0,-2 3-11,-2-3 0,4 6-106,1-11 0,6 3 64,-2-12 0,3-5-493,2-14 1,2-5 214,3-10 1,-2-4-481,6-10 1,1-11 249,4-12 1,0-9-666,0-10 1,0 1 952,1-6 0,-1 0 0,0-5 0</inkml:trace>
  <inkml:trace contextRef="#ctx0" brushRef="#br0">18270 10719 8145,'14'-20'0,"5"4"-139,0-3 1,0 2-201,-4-2 1,-1 9 436,0 1 1,-5 1 351,1 3 0,-5 2-223,4 8 1,-6 4-90,2 10 0,1 9 22,-1 10 0,1 0 1,-1 5 1,-3-7-138,2 12 0,0-7-28,0 6 0,0-4-218,5-5 1,-6-4-12,2-5 0,-3-2-226,-2-4 0,-2 3-117,-3-7 0,-4 0 202,-10-5 0,-3-5 374,-7 1 0,1-7 0,-1 3 0</inkml:trace>
  <inkml:trace contextRef="#ctx0" brushRef="#br0">18228 11174 8145,'0'-24'-153,"0"1"0,1-6-182,4-4 1,11 0 512,12 5 0,4-1-39,10 1 0,-1 6-120,12 3 1,-8 3 79,3 2 0,-6 1 130,-4 3 0,-3-1 57,-6 7-167,-7-1 0,-3 11-72,-10 4 0,-4 9-132,-10 4 0,-9 6-112,-10 4 1,-11 3 72,-7 7 1,-2 0 20,-9-1 0,3-1 82,-2-3 0,4-5-103,10-9 0,10-5 136,9-9 0,5-3 268,4-2-204,-2-3 0,18-2 199,4-10 1,13-4-119,10-5 1,13 2-58,2-7-84,5 7 0,-1-10-179,1 3 1,-8 2 14,3-2 1,-12 8-751,-7 2 898,-7 0 0,-8 12 0,0-4 0</inkml:trace>
  <inkml:trace contextRef="#ctx0" brushRef="#br0">18398 11203 8145,'7'14'0,"0"6"0,8 4 0,-3 4 291,-2 6 0,-4 0-98,-6 4 0,0 3-126,0-3 0,0 2 287,0-2-487,0 3 159,0-11-148,0-2 0,0-7-508,0-7 265,0-6-190,0-2 233,0-25 1,0 2-87,0-16 0,0 3 238,0 1 54,0 1 86,6-1 1,2 1 276,7-1-340,5 7 1,-4-3 537,3 6 1,3 0-215,2 5 0,2 4 295,3 1 0,-7 6-190,-3-2 1,-3 3 308,-2 2-239,0 0-583,0 7 171,-6 1 55,-1 6 0,-9 6-67,-3 4-5,-3 3 0,-12 6-216,-4 0 0,-3 7 93,-1-2 0,4-4-19,1 0 0,7-11 84,1-4 1,1-9-179,5-5 0,2-7-63,3-8 1,4-7-209,4-16 530,4-10 0,13-7 0,1-7 0</inkml:trace>
  <inkml:trace contextRef="#ctx0" brushRef="#br0">18967 10677 8240,'8'-15'305,"4"7"643,-4 2-700,0 6 0,-1 6-171,-7 4 1,-2 9 15,-3 5 0,-3-2-248,-6 1 0,5 1-166,-1 4 261,1 1 1,-6-5-628,1-1 1,5-4 375,-1 5 1,6-7 310,-6 2 0,1-3 0,-6-2 0</inkml:trace>
  <inkml:trace contextRef="#ctx0" brushRef="#br0">18867 10961 8240,'15'-6'-874,"0"2"524,4-5 390,3-1 0,7 1 328,-1-1 1,1 1-239,-1-5 1,-1 1-168,-3 4 0,1-2 238,-6 6 11,0 0-203,-5 5 1,-8 0-161,-6 0 1,-3 8-259,-11 6 291,-3 0 0,-12 13-186,1-3 171,-7 3 1,10-3 103,-4-1 0,6-4-5,-1 5 0,5-11-3,10 1 1,-2-8-32,6 4 255,0-7-72,11 3 0,4-8 10,9-2 1,-2-3-53,7-2 1,0-4-98,4 4 1,0-4 78,1-1-80,-7 6 6,5-5-40,-11 12 8,-2-5 1,-9 7-84,-10 4 116,-3 9 0,-13 3 2,-2 7 0,-4-2 13,-2 2 0,1 3 220,0-4-106,5-2 1,3 0-62,6-7 1,1 0 238,4 0-174,2-6-15,7 5 1,11-13 158,4 0-203,8-7 0,-1-7 63,7 0-330,-1 0 111,-6 6 1,4-5-525,-7 4 197,0 2 94,-12 1 333,0 6 0,-14 0 0,0 0 0</inkml:trace>
  <inkml:trace contextRef="#ctx0" brushRef="#br0">18811 11373 8199,'14'6'274,"0"2"-89,0 7 0,5-1 112,0 0-112,0 7 0,-5 1-107,0 6-39,-6-6 0,5 5 24,-4-3 0,4-4-338,1-1 1,-4-3-154,-1-2-350,-6-6 126,4 5 362,-7-12 62,0-1 0,0-12-239,0-7 158,0-7 303,0 4 1,0-6 5,0 0 0,6 1 78,4 3 1,2-1 114,2 6 1,1 0 40,-1 5 1,5 1 220,0 3 0,6-1 373,-1 7-419,-4-1-149,1 5 1,-2 0 304,0 0-390,-7 0-60,1 0 1,-7 6-147,4 4 0,-4 2 117,-6 3 1,-8 0-130,-6 4 1,-8 5 52,-11 9 0,-5 4-161,-10 5 1,-2 1-1515,-7-1 1526,6-5 1,9-7 55,9-6-295,9-13 49,3 1 329,13-12 0,2 0 0</inkml:trace>
  <inkml:trace contextRef="#ctx0" brushRef="#br0">19393 11089 8091,'0'-10'207,"0"1"-1,7-1 1,1-4-80,6 0 1,2 0-162,3 0 0,4-5 152,11 0 0,2-7-127,6 3 0,1-9-445,0-1 324,-1 6 0,-7 2-811,-6 6 678,-7 0 0,-8 5 263,0-1 0,-6 1 0,-2 0 0</inkml:trace>
  <inkml:trace contextRef="#ctx0" brushRef="#br0">19578 10648 8091,'10'0'-550,"-1"0"0,1 2 275,4 2 0,0 9 554,0 6 1,1 6 186,-1-1-6,-6 9-178,4 3 1,-5 9-10,2 2 372,-3 10-495,1 1 1,-6 10 255,4-6-200,-3 6 1,-2-10-16,0 4 1,0-4-88,0-1 1,0-6-51,0-4 1,0-11-331,0-7 0,0-12 273,0-7 0,-2-9-386,-3-1 0,2-9-552,-6-15 0,1-1 445,-2-13 0,-2 0-537,2-5 1033,-2 1 0,1 2 0,-4-2 0,-2-4 0</inkml:trace>
  <inkml:trace contextRef="#ctx0" brushRef="#br0">19564 11032 8091,'8'24'-68,"-3"-1"0,-4-1-36,-1 2 1,-4 8 281,-1-4 0,-6 4 85,1-4 1,-2-1-139,-3-3 1,3 1-223,2-6 0,-1 0-561,6-5 370,1 0-348,4-6 0,0-5 636,0-12 0,0-7 0,0-12 0</inkml:trace>
  <inkml:trace contextRef="#ctx0" brushRef="#br0">19735 11131 8091,'28'0'-4,"1"0"1,-3 0 51,-2 0 1,1 7 227,-6 2 1,-4 2 276,-6-1-644,0 2-344,6-10 0,-6 4 435,1-6 0,-7-6 0,3-2 0</inkml:trace>
  <inkml:trace contextRef="#ctx0" brushRef="#br0">19806 10819 8091,'14'0'421,"0"-7"-343,0 6 0,5-12-120,0 4 1,7-4 94,-3-1 1,4-2-113,2-3 0,-6 2 51,1-7 1,-2 7-193,2-2 1,-5 3-556,-10 2 402,4 6 167,-12-5 186,6 12 0,-7-12 0,0 5 0</inkml:trace>
  <inkml:trace contextRef="#ctx0" brushRef="#br0">20047 10463 8091,'10'0'-111,"-1"0"0,-5 2-167,0 3 1,3 9 528,-3 10 0,1 4 542,-5 5 1,-6-1-423,-4 6 0,-2-7-260,-3 2 1,1-1-682,0 1 418,6-9 0,0 3 54,3-13-432,4 0 258,-5 0-995,6-6 1267,6-1 0,2-20 0,6-3 0</inkml:trace>
  <inkml:trace contextRef="#ctx0" brushRef="#br0">20261 10591 8091,'0'16'-126,"0"3"1,-7-2-250,-2 7 0,-10 0 339,-5 4 0,2 1 354,-2-1 0,1-4-425,-6-1 0,7-5-342,3 1 0,3-3 449,2-2 0,0-6 0,0-2 0</inkml:trace>
  <inkml:trace contextRef="#ctx0" brushRef="#br0">19976 10861 8091,'0'21'-79,"7"1"1,-6 6-121,4 1 0,1 4 290,-1 0 0,0 5 288,-5-5 0,0 0-234,0-4 1,0-5-45,0-1 0,0-5-153,0 1 155,0-4-490,0-7 88,0-1-173,0-26 320,6 1 1,-3-18 5,7 3 1,-1-8 8,5-7 0,5 1 113,0 4 1,7 7-1,-3 3 0,6-2 1,4 2 1,-8 4 24,4 6 0,-6 5 859,1-1-384,-3 10 98,-7 3 301,0 6-658,-6 0 0,-2 11-225,-6 3 0,-1 10 99,-4-1 0,-3 6-147,-6 4 0,0-2-220,-1 7 0,1 0 275,0 5 0,-7-7 0,-1-1 0</inkml:trace>
  <inkml:trace contextRef="#ctx0" brushRef="#br0">20090 11075 8091,'10'-15'112,"-1"1"1,1 2 282,4 2 1,5-1 4,0 6 0,0 1-959,-5 4 292,0 0-213,-6 0 0,-3 6 277,-10 3 1,-3 4-453,-6 1 430,-7 7 0,4-6 63,-7 4 1,5 2-92,-4-2 0,5 5 253,-1-5 0,3 0 0,2-5 455,0 0-181,6 0 47,2-6 43,6 5 1,6-13-73,4 0-213,9-7 1,0-7-14,9 0 0,-1-7-163,11-2 1,-7 1 87,2-2 0,-4 7-270,-5-2 1,-4 3-60,-6 2 274,-6 6 0,-8 1 111,-9 7-89,-16 7 1,-1 7 89,-12 10 1,2-2-75,-2 1 0,3 1 269,7 5 1,-1-1-43,1 0 0,6-1 241,3-3-59,3 3-332,8-11 34,2 4 13,6-12 0,2-2-202,2-6-48,10-6 120,2-2 0,16-12-146,-4-4 0,10-3-102,0-1 0,2 4-702,-2 0 982,-4 1 0,1-6 0,1 1 0</inkml:trace>
  <inkml:trace contextRef="#ctx0" brushRef="#br0">20204 11203 8091,'-5'14'0,"0"0"366,1 0-206,-3 0 1,4 1 104,-6-1 1,1 5 160,-2 0-409,-2 0 1,2-5-174,-9 0 1,3 5 75,-3 0 1,-1 2-202,1-2 0,-5-4 41,5 4 1,-1-3-716,1-2 955,3 1 0,-5-1 0,7 0 0</inkml:trace>
  <inkml:trace contextRef="#ctx0" brushRef="#br0">20175 11359 8091,'24'0'309,"0"0"-155,0 0 271,-2 6 0,3-3 441,-6 7 1,5-1-673,-5 6 0,1-1-530,-1 0 0,-2-5-208,7 1 0,-5-7 544,5 2 0,6-10 0,6-3 0</inkml:trace>
  <inkml:trace contextRef="#ctx0" brushRef="#br0">20460 10804 8068,'14'-26'-176,"0"2"0,2 3 176,3 7 0,-3 0 0,11 0 0,-10 4 1245,7 1-506,-1-1-400,6 2 0,-1-3-68,1 7 0,-1-6-226,1 5 0,-3 1-255,-2 4 0,-3 0 26,-7 0-14,-6 0 0,-3 6-646,-10 3 412,-9 4 256,-9 8 1,-11 1-795,-4 6 600,3 1 0,-4 1-280,5 3 558,1-3 0,0 0 178,0-6 0,6-2 35,8 1 0,5-2-93,4-7 0,-1-4 178,7-1 1,0-6 694,9 2-381,9-3-306,8-2 0,8 0 265,4 0-172,2-13-214,7 3 0,1-12-197,3 3 0,2 2-15,3-7 1,-4 7-271,-10-2 1,-5 8-149,-9 1 204,-4 1 0,-12-1 333,-3 1 0,-16 6 0,-5-4 0</inkml:trace>
  <inkml:trace contextRef="#ctx0" brushRef="#br0">20659 10762 7727,'8'14'9,"-4"0"536,-2 7-232,-2 1 1,0 6-48,0 1 1,-2 4-50,-2 0 0,1 5 29,-7-5 1,5 0-13,-4-4-305,6-1 1,-8-6-372,6-3 278,0-9-222,5-4-25,0-6 0,0-8 12,0-6 1,2-7-299,2-7 0,0-2 187,5-3 510,1 3 0,4-11 0,0 4 0</inkml:trace>
  <inkml:trace contextRef="#ctx0" brushRef="#br0">20815 10790 8068,'14'0'42,"1"0"-1,-1 0 175,0 7 0,-4 0 28,-1 8 1,-6 4 67,2 0 1,-3 6 146,-2-1 1,0 2-242,0 3 1,-2-5-40,-3-1 0,2-5-291,-6 1 85,5-4 117,-2 0-822,6-8 388,0 0 83,0-7 0,0-7-145,0-2 0,0-10-103,0-5 1,2-4 508,2-5 0,4-4 0,7-5 0</inkml:trace>
  <inkml:trace contextRef="#ctx0" brushRef="#br0">21028 10748 8068,'5'15'160,"0"4"0,0-1 303,-5 5 0,0-4-148,0 5 0,0-7 441,0 2-759,0-3 43,0-2 177,0-6-329,0-1 42,0-7-132,0-7 0,0-2-414,0-10 1,4 2 146,1-7 1,6 0 468,-1-4 0,2-7 0,3-1 0</inkml:trace>
  <inkml:trace contextRef="#ctx0" brushRef="#br0">21156 10591 8068,'0'21'395,"0"2"1,0 11-71,0 4 0,0 1 115,0-1 1,-1 8-263,-4-4 1,4 4-165,-4-3 1,-2-2-826,3-3 448,-7 9 278,9-15 1,-11 14-747,4-13 487,-4 6 344,-1-15 0,-6 15 0,-3-9 0</inkml:trace>
  <inkml:trace contextRef="#ctx0" brushRef="#br0">20829 11316 8068,'-7'-8'181,"0"-4"1,7 10-60,7-4 1,5 4 228,7-2 0,6 2-482,-1-3 1,3-1-492,1 1 1,-1-4 155,-3 4 1,1-5-467,-6 6 932,-6-7 0,-1 3 0,-4-6 0</inkml:trace>
  <inkml:trace contextRef="#ctx0" brushRef="#br0">21028 11089 7823,'-7'16'0,"2"3"0,3 3 0,1 8 0,-4 3 1063,-3-3-660,0 5 1,-4-2-288,2 0 6,-3 0 1,-6-4-29,0-1 1,-4 0-168,4 1 1,-6-5 158,1-1 1,2-7 55,-2-2 0,5-1-33,-5-8 1,7-1-73,-2-4 0,3 0-312,2 0 167,0-6 26,0-2 0,6-1-137,3-1 1,5 7 25,5-2 0,4 4 193,10 1 0,5 1 1012,9 4-391,10-3-828,7 10 558,1-4-78,4 13 1,-4-6-45,5 4 1,-10-4 85,-3-6 0,-8 2 228,3-6 0,-7 4 48,2-4 0,-3-6 187,-1-9 0,1-4-299,3-5 0,-1-10-152,6-8 0,-2 0-546,2-1 160,3 0-246,-11-11 0,6 4-1464,-3-7 304,-3 6 494,5-10 1,-13 6 970,-3-7 0,0 5 0,-1 0 0,-4-2 0,-2-1 0,-2-2 0</inkml:trace>
  <inkml:trace contextRef="#ctx0" brushRef="#br0">22422 10534 8022,'-14'7'0,"-1"1"-112,1 6 31,-6 6 33,4 9 0,-9 2 571,6 7 0,-7 0-183,3 5 1,2-1 316,2 1 0,5 3-226,4-3 0,4 1-11,6-11 1,2 3-236,2-7 0,6 1-131,9-11 1,1-5-754,4-5 0,3-5 460,-3 0 0,3-10-1797,1-8 2036,-6 0 0,5-20 0,-5 4 0</inkml:trace>
  <inkml:trace contextRef="#ctx0" brushRef="#br0">22649 10705 8097,'19'-2'0,"0"-2"0,8 2 275,2-3 1,1-1-29,7 1 0,-5-4-15,1 4 0,-4-4-773,-6 4 0,-2 0 310,-7 5 0,-4 0-928,-1 0 1159,-6 0 0,4 13 0,-7 3 0</inkml:trace>
  <inkml:trace contextRef="#ctx0" brushRef="#br0">22706 10975 8097,'-14'14'309,"0"1"1,7-8-82,7-2 0,13-5 35,11-5 0,3-2-83,1-8 0,7 1-316,3 0 1,-4-5-265,0 0 1,-4 0 399,-2 5 0,1 0 0,-1-1 0</inkml:trace>
  <inkml:trace contextRef="#ctx0" brushRef="#br0">22692 10762 8097,'8'11'241,"-3"3"1,-5 11 182,-5 4 0,-1 1 125,-4 8 1,-1 0-163,6 4 0,1-1-6,4-3 1,0 2-68,0-7 0,1-1-200,4-9 0,3-2-11,6-7 1,6-1-174,4-4 1,3-3-38,1-6 1,2-1-371,4-4 1,-3-3-332,7-6 0,-9 4 47,4 1 1,-13 0 760,4-6 0,0 1 0,-2 0 0</inkml:trace>
  <inkml:trace contextRef="#ctx0" brushRef="#br0">23204 10506 8116,'0'14'740,"0"0"0,0 7-676,0 3 1,-7 4 125,-2 5 1,-4 4 184,-1 5 0,0 2-122,0 4 1,-1-2-100,1 6 1,5-6 41,-1 1 1,7-4-71,-2-6 1,4-8-122,1-10 1,6-3 18,4-2 1,9-6-64,4-3 0,4-10 115,2-5 0,5-4-576,4-5 0,3 2-133,2-7 0,-7 7-1154,-3-2 1787,-3 3 0,-1-5 0,-1-1 0</inkml:trace>
  <inkml:trace contextRef="#ctx0" brushRef="#br0">23445 11245 7876,'0'-14'-46,"2"-7"343,3-2 0,3-4-65,6-2 1,0-10-360,0-4 1,2-2 127,3 2 0,-3 0-71,3 1 1,1-1 76,-1 0 1,0 7 36,-4 3 1,-1 0 121,0 4 1,-1-1-99,-4 11 0,-1 0 413,-3 5-185,-4 6-154,6 2 1,-7 7-44,0 4 0,0 9 3,0 10 0,0 3-9,0 1 1,0 2-10,0 3 1,0 4-131,0 5 0,0 1 75,0 0 0,0 4-90,0 1 1,1-1 60,4-4 0,-3-7-118,2-3 1,-2-9 85,-2-5 0,1-10 8,4-4 43,-3-3 0,9-15-2,-6-6 1,4-13-238,-4-6 1,6-9 71,-2-5 1,4-2-249,1 2 1,5-3 143,0 3 1,5 4 125,-5 6 0,0 5 156,-5 9 1,0 6 262,0 3 0,-4 9-174,-1 6 0,-6 4 60,2 4 1,-3 6 407,-2 9 0,0 4-197,0 11 1,-5-3-59,0 7 1,1-5-23,4 5 1,-2 0-173,-3 5 0,4-1-211,-4 1 0,5-5 73,5 0 0,-4-7 0,6 4 0</inkml:trace>
  <inkml:trace contextRef="#ctx0" brushRef="#br0">24213 10677 8048,'0'14'488,"0"-5"-336,0 1 0,-4 5 399,-1 9 0,-5-2-79,6 2 0,-1 1-170,5 8 0,-5-1-73,0 6 0,1 0 29,4 5 1,6-2-477,3-4 1,-1-2 210,2-6 0,-1-9-301,5-6 0,1-6 189,-1-8 0,5-6-9,0-3 1,1-12 34,-1-7 0,-3-7 87,3-8 0,-3 1-13,-2-1 1,-4 0 47,-1 1 1,-6 4 90,2 0 1,-5 5-81,-5-5 1,-3 6-167,-6-1 1,-6 4 96,-4 6 1,2 4-34,-2 9 0,5 4 60,-5 6 0,7 8 11,-2 6 1,3 11-289,2 9 1,0 3-348,0-3 0,4 5 626,1-1 0,5 3 0,-2 2 0</inkml:trace>
  <inkml:trace contextRef="#ctx0" brushRef="#br0">24739 11018 7927,'-8'6'597,"4"4"1,-3-1-439,3 5 0,-6-1-129,5 11 0,-7-1-30,-2 6 0,-7 5 0,-7 3 0</inkml:trace>
  <inkml:trace contextRef="#ctx0" brushRef="#br0">25521 10662 8239,'8'7'564,"-3"2"1,1 5-312,-1 5 0,0 10-222,-5 9 0,-7 0 159,-2 4 1,1-5-429,-1 10 1,1-11 194,-2 7 0,4-15-879,6 1 342,0-10 159,0 1 1,0-13 420,0-7 0,6-13 0,2-9 0</inkml:trace>
  <inkml:trace contextRef="#ctx0" brushRef="#br0">25607 10478 8015,'14'0'-308,"0"0"0,0 0 24,0 0 1,5 6 676,0 3 0,-1 6-198,-9 3 0,2-2-128,-6 3 1,0 2-73,-5-2 0,-2 1 0,-3-1 1,-2-3 7,-8 3 0,-4-3 3,0-2 0,-6 0 19,1 0 0,4 1-4,1-1 1,3 0 67,2 0 0,1 0-103,4 1 93,3-1 1,6 0-58,0 0 0,1-4-6,4-1 0,4-6 34,10 2 0,3 2-1,7-3 0,-1 3-33,1-3 0,2-2 16,-2 3 0,5 3 55,-10 1 0,0 4-60,-10 1 1,-1 0 117,-4 0 0,-2 5-53,-7 0 0,-2 2 96,-3-2 0,-7-4-164,-7 4 0,-7-3-2,3-2 0,-6 1-361,-4-1 1,3-6 175,-3-3 0,3-4-457,1-1 1,7-1 39,3-4 580,4-3 0,-6-13 0,-1-1 0</inkml:trace>
  <inkml:trace contextRef="#ctx0" brushRef="#br0">25891 10904 8015,'14'8'169,"0"0"87,1-3 0,-1-4-113,0 4 0,5-4 85,0-1 0,1 0-145,-1 0 0,-1-4 125,6-1 1,-7-11-450,2 2 0,0-3 15,-5 2 0,3-4-141,-7 0 1,-4 0 170,-1 5 1,-3 0-66,-2 0 0,-8 1 38,-7 4 1,1-2 124,-5 6 0,-3 0 85,-2 5 1,2 0-91,-1 0 1,5 0 426,-1 0 0,0 2 26,5 2 1,-2 4 185,12 7 0,-6-1-131,5 0 1,1 0 43,4 0 0,0 7-2,0 3 0,6 3-66,3 1 1,4-1-240,1-3 0,2 1 115,3-6 0,-2 0-29,7-5 0,0-6-710,4-3 0,1-4-990,-1-1 0,2-8 744,3-6 728,-3-6 0,11-9 0,-4 1 0</inkml:trace>
  <inkml:trace contextRef="#ctx0" brushRef="#br0">26389 10648 8015,'7'-8'-237,"0"3"-61,-7 10 1,1 5 947,4 9 1,-3 3-168,2 6 0,-2 2-84,-2 3 0,0-1-102,0 6 0,0 0 28,0 4 1,0-4-152,0 0 0,0-8-97,0-1 307,0-1-119,0-12-79,0-2 1,0-9-163,0-10 1,0-4-307,0-10 1,2-3 156,2-7 1,-1 1-391,7-1 0,-1 1 18,6-1 1,-1 1-227,0 0 0,0 4 297,1 0 0,3 7-634,1-2 1060,0 9 0,-4-2 0,-1 4 0</inkml:trace>
  <inkml:trace contextRef="#ctx0" brushRef="#br0">26659 10776 8015,'-8'0'678,"1"0"1,9 0-387,3 0 1,3 0-70,6 0 1,6 0-255,4 0 1,3-2 109,1-2 0,6 1-489,-1-7 1,6 2 132,-1-1 1,-3-2-48,-2 6 0,-9-5 172,-5 6 152,-3-1 0,-9 5 0,0 0 0</inkml:trace>
  <inkml:trace contextRef="#ctx0" brushRef="#br0">26886 10435 8015,'-1'16'511,"-4"3"1,-3 4-89,-6 10 1,0 4 310,-1 5 1,1 6-96,0-1 0,-3 7-233,2-2 1,-2 2-213,7-2 0,4 0 34,1-9 0,4-1-344,1-13 1,8-4-225,6-11 0,8-6-394,11-3 1,10-16-32,9-8 0,2-6 765,-2-4 0,3 1 0,-4-1 0</inkml:trace>
  <inkml:trace contextRef="#ctx0" brushRef="#br0">27426 11018 8008,'15'0'961,"-1"0"1,-1 6-436,-4 4 0,-3 2-159,-6 2 0,-6 7-458,-3 3 0,-6 2 107,-4 3-16,4-1 0,-12 1 0,5-1 0</inkml:trace>
  <inkml:trace contextRef="#ctx0" brushRef="#br0">28479 10534 7983,'0'-19'-84,"0"0"1,0 1-91,0 3 0,-5 1 274,0 0-3,-6 6 1,3 2 41,-6 6 0,-5 1-31,0 4 0,-5 3-133,5 6 1,-6 7 175,1 2 1,-2 4 11,-3 2 0,7 1 90,3 3 1,-2 2-96,3 2 1,3 4 93,6-3 0,6 3-64,-2 2 0,5 5-18,5-1 0,3 0-59,6-4 0,2-8-160,3-7 1,3-3 52,6-10 0,1-4-214,-1-11 1,0-3 113,1-7 1,-1-6-79,1-12 1,-6-7-213,1-3 0,-7 2 142,2-2 1,-3 6-122,-2-1 1,-1 3 71,-3 2 1,-4 6-31,-6 3 163,0 3 202,0 8 0,-2 2-100,-2 6 1,2 1 96,-3 4 0,-1 3 50,1 6 0,0-4-9,5-1 0,0-4-217,0 4 1,0-4-245,0 4-151,0-5 532,0 2 0,-6 0 0,-2 2 0</inkml:trace>
  <inkml:trace contextRef="#ctx0" brushRef="#br0">28365 10819 7983,'-8'0'699,"2"0"-675,6 0 1,1 0 62,4 0 1,3-2-211,6-3 0,0-1 56,0-3 1,2-2 24,3 6 1,-3-5 93,3 6 0,-3-1 58,-2 5-99,0 0 1,0 8-152,1 6 1,-6 2 36,1 7 1,-7 1 117,2 5 0,-4-3-68,-1-2 1,2 3-25,2-3 0,-2-4-382,3-1 203,-4-3 29,-1-2 1,0-8 55,0-6 1,0-6 170,0-8 0,7-13 0,1-3 0</inkml:trace>
  <inkml:trace contextRef="#ctx0" brushRef="#br0">28692 10449 7983,'14'-14'-375,"0"6"0,-1 13 498,-4 9 0,-2 14 208,-7 1 0,0 9-146,0 0 1,0 3-23,0 1 0,0 1 138,0 0 0,0-1-111,0 1 1,0 4-168,0 1 0,1-3 2,4-7 0,-2 0-113,7-9 0,-7 1-17,2-11 0,1-5-816,-1-5 603,-1-5 1,-4 0-196,0-8 0,0-11 513,0-8 0,-6-17 0,-2-4 0</inkml:trace>
  <inkml:trace contextRef="#ctx0" brushRef="#br0">28734 10392 7983,'15'-6'0,"-1"0"0,0-4 0,5-1-175,0 6 0,0 1 174,-5 4 1,2 0 74,3 0 1,-3 11-88,3 3 0,-8 5-5,-2 0 1,-6-2 94,2 7 1,-3-5 6,-2 4 0,-2-4 139,-3 5 0,1-7-117,-11 2 0,4 2-75,-8-2 1,-1 0-26,1-5 1,-2-1-166,2-4 0,4 2-55,-4-6-517,3 0 731,2-5 0,-1-13 0,1-3 0</inkml:trace>
  <inkml:trace contextRef="#ctx0" brushRef="#br0">29033 10492 7983,'22'0'0,"-1"0"360,-7 0 1,6-2-21,4-3 0,5 2-289,4-6 0,0-1-90,10-4 0,-9 5-108,9-1 1,-15 7-260,1-2-256,-10 4 1,-5 2 661,-9 4 0,-16 9 0,-5 8 0</inkml:trace>
  <inkml:trace contextRef="#ctx0" brushRef="#br0">29175 10563 7983,'8'-10'0,"-3"1"-223,3 6 0,-5-2 286,6 10 0,-5 3 438,0 6 0,-2 6-114,-2 4 0,0 4 32,0 6 0,0-3-141,0 7 1,0 0 134,0 5 1,0-1-36,0 1 0,0 0-102,0-1 0,0-4-221,0 0 0,0-11-55,0 1 0,1-9-281,4 0-189,-3-9-803,4 2 927,-6-10 1,0-2-467,0-9 812,0-4 0,-6-1 0,-2-1 0</inkml:trace>
  <inkml:trace contextRef="#ctx0" brushRef="#br0">28578 11530 8092,'-6'-15'-218,"-1"6"-49,-2-1 0,-4 7 283,4-2 1,-4 4 75,-1 1 1,-7 6-43,-2 4-17,2 2 0,-10 10 82,2 7 0,-4 1 16,0 8 1,1-5 177,-6 5 1,7 5-82,-2 4 0,7 2 121,3-2 1,5-1-118,-1 6 0,10-6-26,4 1 0,5-2-61,5-3 0,4-7-197,10-7 1,8-5 58,6-9 0,7-8-271,-2-6 1,-4-6-103,0-8 1,-4-7 162,-2-3 1,-1-3-206,-3-1 1,-9 4 142,-5 1 0,-7 5-423,2-1 230,-4 4 194,-1 0 65,-6 7 250,-2 2 402,-6 6-242,6 0-24,2 0 0,7-6 23,4-4 1,-2 2-37,7-1 1,-1 1-40,5-1 1,1-3 302,-1 8-517,0-1 181,0 5 0,-4 2-235,-1 2 0,-6 4 60,2 6 1,-3 2-65,-2 3 0,0-3-74,0 3 0,0-3-177,0-2 0,0-5-267,0 1 344,0-7 1,4 2 310,1-10 0,6-15 0,-3-10 0</inkml:trace>
  <inkml:trace contextRef="#ctx0" brushRef="#br0">28678 11544 8087,'8'0'-943,"-1"-5"1177,-2 0 0,-3 2-91,2 8 1,-2-2-150,-2 6 0,0 6 160,0 4 0,0 11 147,0-2 1,2 10-39,2 0 0,-2 1 126,3-1 1,-4 8-44,-1-3 0,0 7-161,0-2 0,0 4-109,0-5 1,-1 5 154,-4-4 1,3-6-432,-2-4 1,2-11-315,2 2-439,0-10 623,0-5 0,0-10-74,0-8 0,0-10-53,0-10 1,0-14 38,0-5 1,0-3 76,0 4 0,-5-7 341,1-3 0,-7-4 0,3 0 0</inkml:trace>
  <inkml:trace contextRef="#ctx0" brushRef="#br0">28678 11544 8075,'22'-14'0,"-2"-1"0,-6 1 0,5 6 288,0 3 1,5 4-55,-5 1 1,2 1-110,-2 4 1,-4-2-64,4 7 0,-3 1-217,-2 8 0,-6-3 204,-3 3 0,-3 3-74,-2 1 0,0 0 13,0 0 0,-7-1 10,-2 2 1,-10 3-131,-5-3 0,-3 1-48,-1-1 0,-5 1-211,-1-6 1,6-2 40,4-7 0,5 1 350,-4-7 0,5 1 0,-2-5 0</inkml:trace>
  <inkml:trace contextRef="#ctx0" brushRef="#br0">28976 11686 8075,'33'-5'0,"1"0"0,-9-4 133,3 4 0,1-4-57,-6 4 0,4-1 23,2 1 1,-1 2-31,1-7 0,-3 7-1208,-2-2 424,-3-3 423,-7 7 0,-8-5 173,-6 6 1,-6 4 118,-8 1 0,-7 6 0,-1-3 0</inkml:trace>
  <inkml:trace contextRef="#ctx0" brushRef="#br0">29175 11729 8441,'0'15'258,"0"4"1,0 0-109,0 10 0,0-4 54,0 8 1,0 3 16,0 2 0,0-1-80,0 1 1,-1 0-8,-4 4 0,3-1 97,-2-3 1,2-5-154,2-9 0,0-3-2036,0-7 1019,0-6 354,6-2 0,1-19 585,2-6 0,4-6 0,-5-3 0</inkml:trace>
  <inkml:trace contextRef="#ctx0" brushRef="#br0">29516 11672 7970,'21'-8'121,"-4"1"-61,7 7 1,-7 4-331,2 5 1,-3 2 46,-2 13 1,-4 0 389,-1 4 0,-5 0-2,0 1 0,-2-2-113,-2-4 0,-2 4 33,-2-3 0,-4 3 159,-7 1 0,-5 1-177,-4-1 1,-3-6-36,-1-3 0,-1-3-186,1-2 0,0-1 132,-1-4 0,5-2-58,1-7 1,10 0 63,-1 0-44,9 0 50,-1-7 0,14 1 124,6-4 1,7 3-42,7 2 1,5 3 155,0-2 0,7-3-41,-2 2 1,1-4-101,-1 4 1,2-4-140,-7 4 1,-2-4-520,-7 4-715,3 0 1285,-11-1 0,-2-2 0,-8-6 0</inkml:trace>
  <inkml:trace contextRef="#ctx0" brushRef="#br0">30327 10207 7776,'0'-8'-334,"1"2"570,4 6 1,-2 3 510,7 7-389,-1-1 0,7 23-81,3-4 0,5 10-57,9 0 1,3 8 108,7 1 0,0 2-335,-1-1 0,1 1-43,0 3 0,-9-2-137,-5-2 0,-15 5-231,-14 14 0,-28 7 303,4-29 0,-5 0 114,-9 2 0,-4-1 0,-4 5 0,-3-1 0,-7 3 0,-2-1 0,-2 1 0</inkml:trace>
  <inkml:trace contextRef="#ctx0" brushRef="#br0">9341 12411 8226,'-6'-13'-120,"-3"4"-1,2 3 1,-1 6 0,4 0 441,-6 0 1,-2 1-125,-3 4 0,0 7-160,-4 7 1,1 5 84,-5-5 1,5 6 2,-1-1 0,3-2 41,2 2 0,2-7-57,2 2 1,-1 2 43,6-2 1,1 0-39,4-5 0,-5 2-107,0 3 0,2-2 48,8 7 1,4-5-4,10 4 1,-2-4-186,7 5 0,0-7 52,4 2 0,5-3-476,1-2 1,-1-4 218,-5-1 1,-1-1-917,-3 2 1253,-4-4 0,1 0 0,1 2 0</inkml:trace>
  <inkml:trace contextRef="#ctx0" brushRef="#br0">9128 12653 7766,'-8'0'960,"2"0"1,12 4-603,4 1 0,4 5-64,5-6 1,5 3-1,9-3 1,3-2 8,7 3 0,7-4-32,7-1 1,6-6-20,9-4 1,2-2-311,-34 5 1,0 0 0,4-1-1,1 1 153,6 0 1,2 0-1,0 0 1,0 0-226,1 0 0,1 0 0,-1 0 0,-1 0 236,-1-1 1,1 1 0,0 2-1,1 1 6,3-1 1,0 0 0,-4 3 0,-2 0-1,-3-3 1,-1 0 0,-4 3 0,-1-1-457,29-6 1,-6 6 262,-3-2 0,-7 3-982,-8 2 0,-2 0 568,-17 0 1,-3 0 494,-11 0 0,1 0 0,-1 0 0</inkml:trace>
  <inkml:trace contextRef="#ctx0" brushRef="#br0">3342 17131 8214,'-10'5'0,"1"-1"0,-1 12 169,-4-2 0,4 8 0,-1-1 278,-4 1 0,-1 8-199,-8 8 0,-1 3-109,-8 2 1,1 6 61,-6 3 1,2 5-640,-2 4 0,-2-1 265,7 7 0,-5-14-213,5-1 1,2-14 82,7-9 0,3-7-1010,7-8 1313,6-6 0,2-8 0,6-8 0</inkml:trace>
  <inkml:trace contextRef="#ctx0" brushRef="#br0">3114 17472 7609,'14'-8'168,"-4"10"407,-1 12 0,-6 3-83,2 12 1,-3 4-196,-2 14 1,-7-1-281,-2 6 0,-4-4-150,-1 4 0,0-6-268,0 1 0,4-8 177,1-1 1,6-11 223,-2 2 0,3-10 0,2 1 0</inkml:trace>
  <inkml:trace contextRef="#ctx0" brushRef="#br0">3271 17728 8214,'28'-29'11,"0"1"1,6-5 177,-1 0 1,5-2-358,-5 2 0,0 3 158,-5-3 1,-1 4-414,-3 5 1,-5-1 143,-10 6 279,4 0 0,-11-1 0,4-2 0</inkml:trace>
  <inkml:trace contextRef="#ctx0" brushRef="#br0">3484 17287 8214,'0'14'0,"0"1"0,0 5 95,0 4 0,0 9 185,0 5 1,1 9 157,4 5 1,1 4-112,4 1 0,-2-1-62,-3 1 1,-2-1-18,6-4 0,-4 1-211,4-5 1,1 4-68,4-5 1,-4-4-129,-1-5 1,-1-13-550,1-1-90,4-13 1,-7-13 73,4-12 0,-2-14 273,-4-15 0,-2-9 450,3-5 0,-10-16 0,-3 7 0</inkml:trace>
  <inkml:trace contextRef="#ctx0" brushRef="#br0">3541 17045 8214,'0'-36'42,"0"8"369,0 14 1,4 10-74,1 14 1,5 7-107,-6 16 0,6-1-319,-5 6 1,4-2-422,-4 2 0,4 2 508,-4-7 0,12 0 0,-1-5 0</inkml:trace>
  <inkml:trace contextRef="#ctx0" brushRef="#br0">3996 17230 8214,'19'0'-5,"0"0"1,6 0 13,-1 0 0,-2 0-6,1 0 0,-5 0 323,1 0 0,-4 0-38,0 0 1,-1 2-139,0 3 1,-6-2-28,-3 6 0,-4 1 0,-1 4 0,0 5-34,0 0 1,-11 8 51,-3 1 1,-11 2-160,-4 8 0,-5 2 140,-9 7 0,0-3-576,1 4 0,-3-6 40,-2-4 0,4-3-235,1-7 1,7-6 174,11-3 0,4-9 474,5-5 0,8-4 0,0-1 0</inkml:trace>
  <inkml:trace contextRef="#ctx0" brushRef="#br0">4195 17571 8214,'8'16'119,"-4"3"0,3 3-302,-3 7 0,1-1 125,-5 1 0,0-1 666,0 1 1,0-6-434,0 1 0,0-7-767,0 2 87,-6-3-29,4-8 1,-4-5 142,6-12 1,0-2 131,0-13 0,5 0 259,-1-4 0,7 1 0,-1 3 0,3-1-79,1 6 0,0 5 188,0 4 0,2 7 135,3-2 0,-3 5 65,3 5 0,-5 3 237,-5 6 1,-2 0-40,-7 1 1,0-1-133,0 0 0,0-4 56,0-1 1,0 1-47,0 4 0,-7 0-540,-2 0 0,-5 0-127,-5 1 0,3-1-313,-3 0 0,3-4 231,2-1 0,0-1-996,0 1 1360,6-2 0,-5-1 0,5 2 0</inkml:trace>
  <inkml:trace contextRef="#ctx0" brushRef="#br0">4635 17159 8214,'24'-14'0,"0"0"0,-5 0 201,4-1 0,-5 3 234,1 2 1,-3 4 382,-2 6 1,0 1-444,0 4 1,-4 5-311,-1 9 0,-6 3-125,2 6 1,-3 1 97,-2-1 1,0 7-245,0 3 1,-2 1 133,-3-1 0,-1 2-609,-3-7 1,-2-2 37,6-7 0,-2-3-215,3-7 0,1-5 410,-7 1 0,1-9 448,-6-1 0,1-12 0,0-10 0</inkml:trace>
  <inkml:trace contextRef="#ctx0" brushRef="#br0">4721 17401 8150,'-8'6'70,"-3"2"146,6 6 0,-1 1 84,1-1 0,2 0 214,-7 0-677,7 0 250,-9 1-403,10-1 93,-4-6 198,6-2 1,6-6-69,3 0 1,4 0-82,1 0 0,1-5 62,-1 1 0,0-7 82,0 1 0,0 4 138,1 1 1,4-1-78,0 1 0,6 0 88,-2 5 0,0 0-45,0 0 0,1 0 116,4 0 0,1 2-61,-1 3 0,-4-2 125,0 6 0,-7 1-27,2 4 0,-9 2-60,-6 3 0,-2-2 30,-2 7 0,-3-1-53,-7 6 1,-2 4-78,-17 0 0,4 5-5,-8-5 0,1 0-128,-1-4 0,3-1-45,-3 1 1,4-7-172,6-3 1,-4-5-402,3-5 1,-3 3 287,-1-8 1,-1-1-209,1-7 0,6-4 160,3-6 1,3-1 270,2 1 0,6 0 109,3 0 1,4-1 241,1 1 0,7 0 92,8 0 1,5 4 395,9 1 1,1 4-164,3-4 0,-2-2-164,7-8 0,2 1-322,7-5-294,4-1 1,6-11-1,0-1 1</inkml:trace>
  <inkml:trace contextRef="#ctx0" brushRef="#br0">5929 17643 7975,'-8'1'-171,"4"4"1,4-4-70,4 4 1,4 3 859,6 2 0,2-3-212,3 3 1,3-1-55,7 6 0,1-1-180,3 0 0,3 0-178,7 1 1,6-1 17,3 0 1,2-1 119,-2-4 1,3 4-142,-3-4 0,2-2-9,-2-3 0,10-2 82,-1-2 0,12-6 24,3-4 0,-36 6 0,0 0-238,36-5 1,-1-4 29,-9-1 0,2-8-2,-7 7 1,7-2 131,-1 3 1,1 0-99,-2-1 1,-4-4-51,-10 1 0,0-8 120,-10 3 1,3-4 26,-12-2 1,0-4-46,-4 0 0,-1-7 159,0 3 0,6-6-28,-1-5 1,0 3 60,-5-7 1,1-1-131,-1-3 1,1-3 191,-1-2 0,-1 7-108,-3-3 0,1 3-2,-6-3 0,5 1-187,-5-1 0,1-2 113,-1-2 1,-3-4-211,3-6 1,-8 4 8,-2 1 1,-1 4-12,2-4 1,-2 5 58,-4-6 1,-2 1-13,3-5 1,-4 3 202,-1-3 0,-6 8-95,-4-9 0,-2 11 144,-2-1 1,-1 2-33,1-1 1,-6-4-40,-4-6 1,-1 4-26,1 1 0,-3 3 9,3-8 0,-2 3-106,11 30 0,1 0 0,0-2 0,0 0 50,-1-3 0,1 0 0,2 3 0,1 0-61,-2-3 0,2 0 0,-8-34-152,7 37 0,0-1 1,3 1-1,-1 0 296,-2-3 1,1 1-1,-5-37-100,1 3 0,1 5 157,5 4 1,-4 10-64,-1 10 0,1 4 147,4 6 1,-4 3 7,4 11 1,-4 2 112,-1 7 0,4 0-296,1-1 0,4 6 969,-4 0-993,6 5 1,-5-2 421,3 6-479,3 0-17,-4 0-284,6 0 253,0 0 1,0 6 80,0 4 1,-2 9 13,-2 4 0,-6 6-19,-9 4 1,-6 5-73,-13 9 0,-3 4-288,-16 6 0,3 3 278,23-32 0,1 1 0,-21 29 17,9-10 1,5-6-127,9-4 0,1-11-1002,3 1 384,4-9-25,12 2 0,1-21 858,7-10 0,13-15 0,3-11 0</inkml:trace>
  <inkml:trace contextRef="#ctx0" brushRef="#br0">7820 13591 7975,'7'-8'283,"-6"2"0,12 7 467,-4 4 0,5 3-150,5 6 1,4 5 56,5 0 0,2 6-477,3-1 0,3 3 23,7 1 0,0-1-2357,-1-3 1953,1 9 1,0-9-1,-1 10 1</inkml:trace>
  <inkml:trace contextRef="#ctx0" brushRef="#br0">9057 15325 8025,'0'-28'0,"0"6"241,0 3 33,0 9 0,2 4 0,1 9 190,2 7 1,4 7-321,-4 16 1,4 4-56,-4 5 0,5 6 86,-6-1 1,7 0-54,-1-4 0,1 4-151,-2 1 1,4 4 93,-4-5 1,3-4-170,-3-5 1,2-7 45,-6 3 0,0-11-1006,-5-4-24,0-3 343,0-8 1,-2-8-189,-3-10 933,-3-2 0,-12-15 0,-2-3 0</inkml:trace>
  <inkml:trace contextRef="#ctx0" brushRef="#br0">9014 15311 8025,'10'-24'0,"-1"1"0,1 5 0,4-1 0,5 5-218,0 5 0,5 1 55,-5 3 1,6 3 725,-1-2 1,-2 8-197,1 6 1,-4 4-51,5 5 0,-11-2-249,1 7 1,-5 1-124,1 9 0,-4-4-205,-6 3 1,-6 2 125,-4-2 1,-2 0-130,-2-5 1,-1 1-99,1-1 361,0-6 0,-7 5 0,-1-5 0</inkml:trace>
  <inkml:trace contextRef="#ctx0" brushRef="#br0">9398 15510 8025,'15'-14'0,"-1"0"-30,0-1 1,-5 1 52,1 0 414,-1 6-208,-1 2 0,-1 7-245,-7 4 0,0 9 149,0 10 0,-2 3-40,-3 1 1,2 2 13,-6 4 0,4-3 11,-5 7 1,7-11-178,-1 1 1,2-13 55,2-1 1,2-10-12,2 1 1,-1-3 53,7-2 0,-1-11-238,6-3 1,-6-10 50,1 0 0,-1-3-111,5-1 0,1 1 62,-1 3 1,0-1 116,0 6 1,-4 0 33,-1 5 1,-4 1-42,4 4 159,-5 2 0,3 9-67,-2 3 1,-3 9 283,2 10 0,3 3 32,-2 1 1,1 4 6,-1 5 1,1 3-107,3 12 1,4 0-56,-3 5 0,1-5 3,-2 0 1,4-11-1,-4 2 1,-1-15-138,2 1 1,-7-10 100,1 0 1,-2-3 123,-2-2 0,-6-6-135,-4-4 0,-7 0-313,-2 0 0,-6-2-108,1 3 1,-3-4-141,-1-1 1,-1-6 151,1-4 0,-1-2-97,1-2 0,6-7 382,3-3 0,3-2 0,2-3 0</inkml:trace>
  <inkml:trace contextRef="#ctx0" brushRef="#br0">9725 15467 8031,'-9'0'-38,"-1"0"414,7 0-82,10 0 1,7 0 257,9 0 0,9 0-576,-3 0 1,8-6 27,1-3 0,8-6-401,2-4 1,-3-1 218,-7-4 0,-3-3-494,-7 4 672,-5 2 0,-3-6 0,-6 5 0</inkml:trace>
  <inkml:trace contextRef="#ctx0" brushRef="#br0">9825 15155 8031,'1'9'0,"4"1"0,-3-1 411,3 5 1,1 7-39,-1 3 0,-1 9 28,-4 5 1,2 3-125,3 1 1,-4 6-46,4-1 1,-3 1-168,-2-6 0,6-4-281,3 0 0,6-8-145,4-2 1,-4-7-444,4-12 1,2-2-167,-2-7 1,4-8 969,-4-6 0,0-13 0,-4-10 0</inkml:trace>
  <inkml:trace contextRef="#ctx0" brushRef="#br0">10152 15425 8031,'0'14'383,"0"2"-236,0 3 1,0 3 363,0 6 0,1-4-118,4 0 1,3-7-162,6 2 1,-4-3-99,-1-2 1,1-6-225,4-3 0,0-5 64,0-5 0,-1-8-169,-3-6 1,1-6-23,-7 1 0,6-2 92,-5-3 0,-1 1-299,-4-1 1,-6 2 138,-3 4 1,-6-3 16,-4 7 1,-1 1 148,-4 3 0,-3 7 160,4 4 1,-4 2-7,-2 2 0,7 2 214,3 2 1,5 4-109,4 7 0,4-1-66,6 0 0,2-1-365,2-4 1,4-3 123,7-6 1,4 0-294,0 0 1,6-12 104,-2-7 1,3-3 353,-3-7 0,4 4 0,-5-10 0</inkml:trace>
  <inkml:trace contextRef="#ctx0" brushRef="#br0">10337 15140 8031,'14'-7'167,"0"0"0,-1 15 62,-4 6 1,2 13 414,-6 11 1,0 3-169,-5 2 1,5 0-67,-1-1 0,1-1-188,-5-3 0,0 2 22,0-7 0,5-2-342,0-7 252,-1-3-122,-4-13-39,0-2 0,0-19-383,0-6 1,0-6 27,0-3 0,5-6-143,0 1 0,6-5 156,-2 5 1,4-5 12,1 5 1,5-2-260,0 2 1,0 8 160,-5-4 0,0 10 52,1 0 0,-1 10 382,0 4 0,0-3 0,1 0 0</inkml:trace>
  <inkml:trace contextRef="#ctx0" brushRef="#br0">10834 14998 8031,'-6'-8'0,"3"2"266,-7 6 153,1 0 0,-8 6 31,2 4 0,-2 9-83,7 5 1,-2 9 38,-2 5 1,1 3-119,3 1 1,4-1-118,6-3 1,2-1-29,2-4 1,4-5-130,7 1 1,4-9-21,0-10 0,6-4-308,-1-6 0,-2-3-507,1-7 0,1-5 415,4-14 1,1-6-615,-1-2 1,-6-5-40,-3 0 909,-3-1 0,-2 0 1,1 1-1</inkml:trace>
  <inkml:trace contextRef="#ctx0" brushRef="#br0">11005 14458 8031,'9'19'-42,"1"0"0,-1 13 862,6 1 1,-1 13-239,0 6 1,-4 5-103,-1 4 1,-6-1-654,2 7 1,-4-1 755,-1 5 1,0 5-254,0 0 1,0-12-338,0-7 1,0-13 127,0-6 0,0-9-432,0-15 0,2-1-18,3-4 1,-2-10 118,6-14 1,-4-5-342,5-9 1,-6-12 224,6-6 0,-1-2-551,6-3 1,-1 6 458,0-1 0,5 4 543,0 5 1,1 5 211,-1 9 0,-3 8-248,3 7 1,-3 7 338,-2 2 0,0 8-269,1 11 0,-3 5 811,-2 9 0,1 3-320,-6 7 0,6-5-598,-2 0 0,-1-7-464,1 3 0,1-4-1631,4-2 2043,-6-6 0,11-1 0,-3-7 0</inkml:trace>
  <inkml:trace contextRef="#ctx0" brushRef="#br0">11972 15311 11150,'0'0'0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9825 11601,'-16'-16,"43"17,25 23,13 5,-8 8,7 8,-28-20,0 2,-3 2,0 2,2-1,1 1,4 3,2 0,5 0,1-1,2 3,1 0,1 0,0-1,-3 1,-3-1,-7-6,-2-1,1 0,0-2,28 17,-1-2,1-3,-12 1,-2-6,-12 1,1 7,-18-10,4 10,-19-25,-8-3,-20-26,-14-6,0-8,-4-6,0 1,-5-5,2 0,3-1,10 4,7 5,13 7,37 17,18 20,24 11,-35-6,-1 3,1 2,-1 1,1 1,-1 2,1 3,0 1,6 5,1 0,0-2,1-1,3 1,1-1,-5-5,-1-1,-4-5,0-1,31 15,-7-5,-2-4,-13-6,-6 4,7-11,-10 4,4-5,-20-7,-9-2,-51-12,16-2,-25 0,26 1,13 7,40 19,-9-8,30 13,-11-2,1-3,0 6,12-2,-9 5,15-6,-23-8,3-7,-19-7,5 0,-11 0,11-7,1 6,2-6,5 1,-7-2,-5-12,-3-9,-6-7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15299 5232 13469,'-27'-5'-175,"3"0"0,4-4-200,5 4 421,1 0 1,0 5 69,0 0 1,0-1 110,-1-4 1,6 3-392,-1-2 0,1-3 25,-5 3 1,-5-3 65,0 2 1,-7 2 130,3-6 0,-6 4-96,-4-4 1,-3 5 38,-7 0 0,-4 2 31,-1 2 0,-5 0-169,1 0 1,1 0 165,-1 0 0,4 0-37,-4 0 0,-5 0 113,-4 0 0,-7-5-179,2 1 1,1-1 189,-2 5 0,6 0-1,-5 0 1,-1 0-59,-4 0 0,-8 5-225,37-3 0,-1 0 0,1 2 0,0-1 172,-1-1 0,1 0 0,0-1 0,0 0 39,-34 4 1,35-4-1,0-1-79,-40 0 0,39 0 1,-1 0 97,-2 0 1,0 0-1,-35 0-217,-1 0 1,5 0 183,0 0 0,2 0-6,-6 0 0,38 0 1,0 0 28,-1 0 1,0 0-1,1 0 1,1 0-16,-35 0 1,3 0-46,-3 0 0,36 2 1,0 1 16,-3-1 1,1 1 0,-1 2-1,0 1-54,-2-1 0,0-1 0,2 2 0,1 1 41,1 0 0,1 0 0,1 2 1,-1 1-8,-35 9 0,35-9 1,1 1 27,-4-2 0,0 1 0,1-2 0,1 1 1,0 2 0,1 2 1,-31 10 104,9 6 1,2-4-100,-1 4 0,2-4 115,-2 8 0,2-1-112,2 1 1,7-2-103,2 7 0,6-6 14,4 1 1,8 2-48,6-2 0,11-5 63,-1-4 0,5 0-139,-1 4 0,4-1 289,6-3 0,0 3-366,0-4 0,1-1 224,4 2 0,5-5-200,9 5 1,-2-7 147,7 2 1,4 2 14,5-2 1,12 4 71,-3-4 1,6 5 38,-1-5 1,-1 5 54,6-6 1,-6 6 29,1-5 0,-3 5 20,-1-5 1,6 1 4,3-1 0,10-5-265,4 1 0,4-3 246,1-7 0,-3 5-16,-7-6 0,2 3-2,-6-3 0,8-2 53,11 3 0,-2-2-41,-34-1 1,1 1 0,33 0 114,2 6 1,-5-4-126,-5 4 1,5 1-117,0 4 1,7-4 33,-36-6 1,1 1-1,-1-1 1,0 0-37,-2 1 0,0-1 0,38 4-23,-7-3 0,6-3-70,-37 0 0,1 0 0,1-1 0,0 0 67,0-1 0,1 0 0,37 0-23,1 0 1,-11 0 103,1 0 0,3-6-36,-34 1 0,0 0 1,2 1-1,-1 0 130,-1 0 0,0-1 0,1 0 0,-1 0 78,31-9 1,5 0 9,-5 0 1,6-5-123,-34 9 0,-1 1 0,0-1 0,0 1-4,-1 1 0,-1 2 1,37-5 0,-6-4 0,-1 4-109,-4-8 0,-1 2-69,-4-2 0,4 2 160,6-7 1,-6 0-167,-3-4 0,-9-1-23,0 1 1,-12-1 55,1 1-1,-2-2 45,2-3 0,1 1 18,0-6 1,-1 0-57,1-4 1,-2-6-37,-3 1 0,-3-7-80,-7 2 1,-4 2 7,0-2 1,-9-1-11,0-3 1,-7 3-22,-8 1 1,-2 0-34,-3-5 0,-3-1-48,-6-4 0,-8 10 32,-6 0 0,-10 3 98,-15 6 0,-7 10-1165,-15 14 1294,33 14 0,-2 1 0,-3 0 0,-2 1 0,-3 4 0,-2 2 0,-2 1 0,0 1 0,-4 3 0</inkml:trace>
  <inkml:trace contextRef="#ctx0" brushRef="#br1">9654 9041 11799,'0'1'3,"0"13"32,0 0 0,0 0-3,0 1 1,0-6 1,0 0 0,0 1-51,0 4 52,0 0 0,0 1-8,0-1 0,0 0-2,0 0 0,0 0 4,0 1 0,0-1 29,0 0 0,0 0-30,0 1 1,-4-1-19,-1 0 0,0 0 0,5 0 0,-2 1-5,-2-1 1,2 0-10,-3 0 0,2-1-8,-1-4 1,0 2-47,-5-6 71,6 6-21,-10-9 1,5 9 5,-6-6 0,4-1-90,1-4 1,0 5 83,-6 0 1,6 0-231,-1-5 258,1 0-45,-5 0 0,4 0 77,4 0-86</inkml:trace>
  <inkml:trace contextRef="#ctx0" brushRef="#br1">9468 9497 11206,'1'0'11,"6"0"52,-4 0-116,6 0 143,-5 6 0,3-3-83,-2 7 0,-3-6 128,3 6 0,1-1 84,-1 5 1,-1 1-130,-4-1 0,5 0-36,0 0 1,0 2 13,-5 3 0,4-3-94,1 3 1,0-2 95,-5 2 1,1 2-157,4 2 1,-3 4 77,2-3 1,-2 3-15,-2 1 0,0-1 125,0-3 1,0 3-99,0-4 1,0 3 16,0-3 0,0 4-5,0-3 1,0-2 118,0 2 0,0-5-92,0 4 1,0-4 94,0 5 1,0-7-79,0 2 1,0 2 6,0-2 1,0 0-60,0-5 1,0 5 49,0 0 1,0 1-67,0-1 1,0-1 52,0 5 1,0-4-127,0 5 1,0-5 97,0 5 1,0-7 8,0 2 0,0 2 41,0-3 1,0 1 8,0-4 0,0 4 10,0 0 1,0 0-46,0-5 1,0 0 130,0 0 1,0 0-103,0 1 1,5 4-3,-1 0 1,1-1 13,-5-3 1,0 0-108,0 4 1,0-3 41,0 3 0,0-3-13,0-2 0,0 2 93,0 3 1,2-2-55,3 7 1,-4-5 68,4 5 1,-4-5-68,-1 4 1,0-4-33,0 5 0,0-7 40,0 2 0,0 2-97,0-2 0,0 1 92,0-1 0,0-3-60,0 3 1,0 2-43,0-2 0,0-1 64,0-3 0,0 0 6,0 4 1,0-3-9,0 3 1,0-3 29,0-2 1,2 5-21,3 0 0,-4 0 31,4-5 1,-3 2-38,-2 3 1,0-3 20,0 3-65,0-3 1,1-2 49,4 0 0,-3-4-70,2-1 71,-2-6-208,4 10 0,-3-12 110,7 4 0,-5-3-1789,4-2 984,1 0 883,4 0 0,6 0 0,2 0 0</inkml:trace>
  <inkml:trace contextRef="#ctx0" brushRef="#br1">9697 7762 7042,'0'-6'82,"0"4"-38,0-4 42,0 6-72,0 0 9,6 0-6,-4 0 5,10 0 1,-8 0 10,5 0-49,-6 0 53,10 0-34,-12 0 23,12 0 56,-11 0-22,10 0-27,-10 0 1,6 0 20,-3 0-7,-4 0-56,12 6 1,-10-4 59,6 3-62,-5 2 1,3-5 40,-2 3 6,-3-4 0,6 4 14,-4 0 2,-2 0-3,11-5-28,-5 6 1,6-5 8,0 4 1,-5 2 26,1-3-55,-1 7 0,6-4-7,-1 2-2,0 4 1,0-10 12,1 6 1,-6-4-5,0 5 1,-4-6-19,5 6 1,-6-7 28,6 2-9,-1 3 2,6 0-13,-1 6 1,0-2 8,0-2 0,-4 1-6,-1-6 1,-4 4 5,4-4-2,1 6 1,4-3 40,0 6 1,-4-4-39,-1-1 1,-4-4 61,5 4 1,-6-1-39,6 2 59,-1 2-45,5-4-17,1 6 0,-1 1-11,0-1 0,-4-5-6,-1 1 0,-4-6 14,4 6 1,-4-5-6,4 4 1,-4-4-62,5 4 58,-1 1 0,5-1-20,1 1 0,-1-2 17,0 1 0,-4 2-12,-1-6 0,0 4 20,6-4 1,-1 5-6,0-6 62,0 7 1,1-4-64,-1 2 0,0 2 61,0-6 1,0 5-48,1-6 1,-6 6-32,1-5 0,-1 4 33,5-4-15,1 6 1,-1-5-20,0 4 0,-5 1-8,1-7 1,-2 3-11,1-3 0,4 0 25,-4 5 1,-1-4 52,2 4 0,-1-6-49,5 2 0,-4 2 57,-1-3-33,1 7-29,4-3 1,0 5 0,1-4 1,-6-1-4,1-3 0,-6-3-16,6 2 1,-6-1 30,6 2 23,-1-3 1,6 4-34,-1-6 1,-5 0 12,1 0 0,-1 0-6,6 0 0,-6 0-20,0 0-18,1 0 9,4 0 1,-4-5-5,-1 1 25,-6-1-8,4-1 1,-3 2-6,1-5 10,0 6 1,-5-10 0,0 10 5,0-7-9,0 7 0,1-3-2,4 6-70,-3-6 72,4 4 1,-1-6-73,0 3 55,-1 4-20,-4-5 32,0-1 0,0 4 21,0-6-9,0 5 5,0-8 172,0 10-176,0-4 51,0 6 90,0 0-114,7 0-64,-6 0 71,5 0-10,-6 0 89,0 0-93,7 0 53,-6 6 0,7-3 17,-3 7 10,-3-7-49,4 10 1,-1-10 9,-1 6 1,1-4 5,-5 5 13,6-7-79,-4 9 32,11-4 0,-10 5-43,6-4 0,-4 2 39,5-6 0,-6 6-8,6-1 1,-6-2 56,6 1-37,-7 1 1,8 4 35,-6 0-50,6 0 0,-5 0 17,4 1 1,-2-6-17,-4 1 0,0-3-56,5 3 1,-4 1 29,4-6 0,-4 4-9,5-4 0,-7 6-11,1-2 0,3-1 28,-3 2 1,6-5-7,-5 4 0,1-4 1,-1 4 1,-2-4 18,6 4 1,-4-1-19,5 2 1,-6 2 42,6-2 1,-5 1-43,4-1 1,-4 2-1,4-2 1,-4 1-2,4-2 0,-4 4 2,5-4 1,-6-1-44,6 2 1,-5-6 40,4 6 0,-4-2-33,4 1 1,-4 4 25,5-4 1,-3-1-18,3 2 1,1-6 11,-6 6 0,6-2 24,-2 1 0,2 4-16,-1-4 1,2 2 2,-2-1 0,3 3 12,1-4 0,-2-1-13,-2 1 0,3-1-11,-4 2 0,4 2 10,1-2 1,2 1-17,3-2 0,-8 4 10,3-3 1,-3-2-4,3 1 1,0-4-3,1 4 0,4-4 0,0 4 0,-1-4 0,-3 5 1,-1-6-11,0 6 0,0-2 25,1 1 1,-1 4-26,0-4 1,0-1 2,0 2 1,1-2-3,-1 1 10,0 4 1,0-5 0,1 6 1,-3-5 0,-2 1 0,2-2 14,-2 1 0,2 2-11,3-6 1,-6 6 72,1-2 0,-1-1-67,5 2 1,-1-5 60,-4 4 1,4-1 1,-4 1 0,-1 3 8,2-8 1,-5 3 1,4-3 0,-4-1 5,4 7 0,-1-5 97,2 4 0,-2-4-115,-4 4 1,3-4 90,2 5-15,4-1-67,-5 5 1,1-1-42,1-4 0,-7 4-179,2-3-3,-4 2 1,-1 4-297,0 3 0,0-3 442,0 3 0,-6 9 0,-2 2 0</inkml:trace>
  <inkml:trace contextRef="#ctx0" brushRef="#br1">12853 13250 8223,'0'-8'-201,"0"0"-279,0 3 580,-6 4 0,4-4 272,-2 10 1,2 2-138,2 8 1,-2 10-93,-2 3 1,2 15 78,-3 0 1,4 9-64,1 0 1,-2 3-37,-2 2 0,2 5-188,-3-1 1,-1 4 68,1-8 0,0 1-40,5-10 1,0 2-266,0-7 1,0-5-1285,0-14 731,0 2 854,0-10 0,0-2 0,0-7 0</inkml:trace>
  <inkml:trace contextRef="#ctx0" brushRef="#br1">12654 13918 8223,'0'22'0,"5"10"51,0-4 1,-1 5 217,-4 0 0,5 1 46,0 8 0,0-4 0,-5 5 1,0-1 16,0-4 1,4-5-84,1-4 0,1-2-145,-1-8 0,-2-7 127,7-7 1,-1-3-423,6-2 0,5-13-176,4-6 1,3-6-424,1-4 1,7 1 453,3 0 336,-4-1 0,8 1 0,-6-1 0</inkml:trace>
  <inkml:trace contextRef="#ctx0" brushRef="#br1">12171 15510 8061,'1'8'827,"4"-3"1,3-4-673,6-1 1,2 0 28,3 0 0,-2-6-426,7-3 0,5-4 146,4-1 0,5-5-675,-5 0 0,0-5 107,-5 5 664,1-6 0,-7 9 0,-2-4 0</inkml:trace>
  <inkml:trace contextRef="#ctx0" brushRef="#br1">12697 15027 8186,'8'9'-217,"-3"1"1,-4 4 125,-1 5 1,0 5 1001,0-5 0,0 12-299,0 2 0,-5 7-433,1 2 1,-9 3-48,-1 2 1,0-1-94,-5 6 0,-2-6-374,2 1 1,-5 2 229,5-1 0,-4 4-581,4-5 0,0-6 365,5-8 1,4-6-1033,1-8 1353,5 0 0,-8-17 0,4 4 0</inkml:trace>
  <inkml:trace contextRef="#ctx0" brushRef="#br1">12697 15510 8186,'28'-20'-421,"-4"4"294,0-3 1,-2 3-99,2 2 1,-2 6 149,-3 3 0,-8 4 82,3 1-687,-9 0 680,1 6 0,-19 2 0,-3 6 0</inkml:trace>
  <inkml:trace contextRef="#ctx0" brushRef="#br1">12740 15439 8186,'1'14'0,"4"0"0,-4 7 0,4 3 0,1 4 257,-1 5 1,0 4 58,-5 5 1,5 6 73,-1-1 1,1 5-324,-5-4 1,2-1-265,3-4 0,-2-5-469,6-1 0,2-10 163,8 2 503,-3-10 0,4 1 0,-5-6 0</inkml:trace>
  <inkml:trace contextRef="#ctx0" brushRef="#br1">13223 15268 8186,'-2'-19'1,"-2"1"1,0-1-286,-5 4 883,0 7 0,-6 4-219,1 8 1,-2 6-256,-3 9 1,4 3-15,-4 6 1,4 1 90,6-1 0,-2 1-121,6-1 0,2-6-116,8-3 1,4 2-184,10-2 1,-3-2 115,3-7 0,1 1 16,-1-7 1,5 6 76,-5-5 1,5 1-31,-5-1 0,-2-2-4,-8 6 0,3 1 220,-8 4 1,1 0-26,-5 0 0,0 7 111,0 3 1,-2 2-213,-2 3 0,-6-1 40,-9 1 1,3 4-241,-2 0 0,-3 0 146,2-4 0,0-7-591,5-3 1,4-5-62,1-4-226,6-4 0,-2-9 881,10-7 0,9-6 0,8-12 0</inkml:trace>
  <inkml:trace contextRef="#ctx0" brushRef="#br1">13379 15368 8186,'0'-22'537,"0"8"154,0 1 1,0 18-178,0-1 0,-4 9-121,-1 6 0,-5 5-90,6 9 0,-6-1-58,5 5 0,1 0-104,4 1 1,0-4-7,0-5 0,4-2-104,1-4 1,6-7-711,-1-6 1,2-9 398,3-1 1,-3-8-215,-2-11 1,2-3 154,-2-6 0,-2-1-100,1 1 0,-6-2 90,2-3 1,-3 3 192,-2-3 1,0 7-105,0 3 333,0 5 476,0-2 1,0 13-279,0 7 0,0 8 226,0 11 1,0 3-194,0 7 1,1-1-284,4 1 1,-2-1 152,7 1 1,-1-3-856,5-2 1,1-3 197,-1-7 1,0-5-77,0 1 1,0-7 65,1 2 493,-8-4 0,6-13 0,-5-4 0</inkml:trace>
  <inkml:trace contextRef="#ctx0" brushRef="#br1">13578 15268 8186,'10'0'0,"-1"0"0,-4 0 716,5 0 0,-6 5-205,6 0 0,-2 11 66,1-2 0,4 5-188,-4 0 1,-1-2-150,2 7 1,-7-2-97,2 2 1,-4 1 56,-1-6 1,0 5-355,0-5 0,0 4 307,0-4-1439,0 0 682,0-11 84,0-2 0,-1-18-10,-4-7 1,3-3-162,-3-7 0,4 4 288,1-8 1,0 3 184,0 1 0,1 6 302,4-1 1,2 7-153,2-2 1,4 4 193,-4 6 0,4 3-74,1 6 1,-5 0 736,1 0 0,-2 6-130,1 3 0,-1 9 79,-3 1 0,-3 0-292,2-5 1,-2 0-125,-2 0 0,0 1-620,0-1 397,0-6-308,0-2 1,0-8 173,0-2 0,5-4-784,-1-6 0,3-7 218,-3-3 0,-2 2 100,3-1 0,-2 4 460,2-5 0,-2 11-34,6-1 1,-4 9 159,4 1 0,-4 2-84,5 2 0,-2 6 603,1 4 1,-1 9-257,-3 4 1,-4 4 84,4 2 1,-3-4-257,-2 3 1,0-7-723,0 7-1181,0-9 935,6 2 135,-4-13 1,4-3 654,-6-10 0,0-9 0,0-9 0</inkml:trace>
  <inkml:trace contextRef="#ctx0" brushRef="#br1">13934 15112 8186,'14'8'531,"0"6"0,0 2-62,1 8 0,-1 4 274,0 5 0,0 7-266,1-2 0,-1 3-101,0 1 1,-5 1-59,1 0 1,-1 1-74,6 3 1,-3-2-376,-2 2 0,2 0 195,-2-4 0,3 1-1062,1-11 1,-5-1 516,1-8 1,-7-9-867,2-5 1,-4-9 465,-1-1 0,-8-12 394,-6-12 1,0-11 485,-5-7 0,-3-7 0,0-8 0</inkml:trace>
  <inkml:trace contextRef="#ctx0" brushRef="#br1">14048 15325 7959,'7'-28'-567,"6"4"779,-3 0 0,2 7 514,2-2 1,1 5-222,-1 4 1,5-1-145,0 7 0,0-3 403,-5 3-163,6 2-482,3-4 1,-3 7 98,-6 4 1,-1 3-162,-8 6 0,-1 0 7,-4 1 1,-1 5-71,-4 4 1,-7 3-291,-7 1 1,-7 7 175,3 3 1,-3-4-517,3 0 0,-3-1 286,7-5 0,-4-2-539,4-12 1,0-6 151,5-4 0,4-5 737,1-9 0,-1-5 0,-4-14 0</inkml:trace>
  <inkml:trace contextRef="#ctx0" brushRef="#br1">14289 14600 8186,'8'-9'1504,"-3"-1"-476,-4 7 87,-1-3-657,0 6 0,0 1-186,0 4 1,0 5 14,0 9 0,-4 3 115,-1 6 0,0 2-282,5 3 0,0 5 83,0 10 1,5-3-132,0 8 1,6-6 50,-2 5 0,6 5-713,3 5 1,0-2 343,6-8 0,-7-5-503,2-9 0,1-5-95,-1-9 0,0-5-422,-4-10 0,-1-2 355,0-7 0,0-2 911,0-3 0,1-9 0,-1-8 0</inkml:trace>
  <inkml:trace contextRef="#ctx0" brushRef="#br1">14574 15069 8424,'6'8'591,"-4"5"0,9-5 368,-7 6-413,7-6 1,-3-2-224,6-6 1,1-8-243,-1-6 0,2-6-359,3-9 0,-4 1 245,4-1 0,-3 1-295,-2-1 1,-4 1 219,-1 0 1,-5 1-33,0 3 1,-2 4-6,-2 5 0,-6 6 93,-4-1 0,-3 7 70,-1-2 0,-6 5 172,-4 5 0,2 3 216,-2 6 1,7 7-129,-2 3 1,5 2 71,4 3 1,-1 1-33,6 3 1,1-1 394,4 5 0,1 0-214,4 1 1,4 3-69,10-3 1,3-4-285,7 0 1,4-6-171,0-4 1,12-10-1480,-3-9 0,6-5 857,-1-5 1,-3-11 644,4-12 0,2-7 0,1-8 0</inkml:trace>
  <inkml:trace contextRef="#ctx0" brushRef="#br1">13834 13520 8186,'-14'0'-110,"6"0"1,2-2 501,6-3 0,1 2-173,4-6 1,8 4 38,6-4 1,6-2 122,-1-8 0,9 1-110,5-5 0,11-1-37,8-5 1,12 1-321,-29 14 1,1 0 0,-2-3-1,-1 0 235,0 1 0,0-1 0,-1-2 0,0-1-129,1 1 0,0 0 0,-1-2 0,0 1-68,3-2 1,1 1-1,-2 0 1,1 1-221,0 1 0,0 0 0,-1 1 0,-2 0-119,30-15 0,-11 7 117,-8-2 0,-10 4 38,-5 1 0,-5 2 41,-4 7 0,-3 1-514,-7 4 0,-5 1 705,1 3 0,-7 10 0,3-4 0</inkml:trace>
  <inkml:trace contextRef="#ctx0" brushRef="#br1">15256 12653 8186,'21'-7'-68,"1"4"68,6-6 0,5 1 110,1-2 1,3-2 47,-3 2 1,4-1 234,-5 2 0,5-4 128,-5 4 0,0-4-160,-5-1 1,-1 1 506,-3 4-473,3-4 0,-11 7 112,3-4-262,-10 4 1,-3 14-344,-6 6 1,-8 6-68,-6 9 1,-8 6-58,-11 3 0,-11 15-947,16-22 0,-1 0 896,-2 3 1,-1 0 0,-6 1 0,-2 1 0,1-1 0,-1 1-1</inkml:trace>
  <inkml:trace contextRef="#ctx0" brushRef="#br1">15128 13136 8109,'10'6'-14,"-1"4"0,-4 4 199,4 5 1,2 9 0,7 10 144,1 3 0,0 4-96,-5 2 1,0-3 17,0 4 0,1-6-146,-1-4 0,-2 0 99,-2-10 1,1 3-255,-6-13 1,1 1-191,-1-4-119,-4-7 64,6-2 0,-7-9 127,0-7 0,6-1-25,3-13 0,-1 2 9,2-1 0,-1-4-35,5 3 0,5 4 159,0 1 0,2 4 195,-2 6 0,-3 3-95,3 6 0,-4 3 215,0 6 1,-1 2-37,0 13 1,-4 0-106,-1 4 1,-6 1 177,2-1 1,-3-4-29,-2-1 1,0 1-225,0 4 1,-7-4 107,-2 0 0,-4-7-435,-1 2 1,-5-3-104,0-2 1,0-6-955,5-3 365,0-4 978,-1-7 0,7-8 0,2-8 0</inkml:trace>
  <inkml:trace contextRef="#ctx0" brushRef="#br1">15782 13449 8109,'-6'-14'0,"-4"-1"0,2 1-413,-1 0 1,1 0 206,-1-1 0,1 1 931,3 0 1,2 6-211,-7 3 0,6 4-365,-6 1 1,7 3 55,-2 6 1,-1 7-120,1 13 1,0 1 96,5 3 0,0-2 21,0 7 0,0-6-246,0 1 1,5-8 136,0-1 0,6-8-282,-2-2 0,4-4 83,1-6 1,0-4-206,1 0 1,0-6 136,4-8 1,-3-2-101,3-3 1,-8-3-66,-1-7 1,-1 1-159,5 0 1,-6 1 134,-3 3 1,-3-1-196,-2 6 896,0 0-298,0 11 0,0 3 511,0 10 1,0 9-192,0 10 0,-5 1-14,0-1 0,0 1 71,5-6-45,0 6-828,7-9 0,1 3 280,6-9 1,-1-6-536,-4-8 0,2-4 707,-6-7 0,6 1 0,-3 0 0</inkml:trace>
  <inkml:trace contextRef="#ctx0" brushRef="#br1">15896 13321 7842,'14'-8'-89,"0"2"-160,1 6 0,0-5 253,4 0 0,2-6 347,3 2 1,2-4-420,-2-1 0,-3-1-349,-2 1 0,-4 0-365,0 0 782,-8 0 0,6-1 0,-5 1 0</inkml:trace>
  <inkml:trace contextRef="#ctx0" brushRef="#br1">16024 13108 8109,'0'14'0,"0"5"0,0 0 0,-2 8 260,-2 1 1,2 2 127,-3 8 1,2 0 211,-2 4 1,4 0-203,-4-5 1,5-2-74,5-6 1,3-7-409,6-3 1,2-5 142,3-5 1,1-2-191,4-7 1,6-2 145,-6-3 1,6-7-1836,-7-7 1819,4-7 0,2-8 0,-1-10 0</inkml:trace>
  <inkml:trace contextRef="#ctx0" brushRef="#br1">16393 13150 7962,'-14'-6'-500,"5"4"688,-1-2 1,6 2 1096,-6 2-950,1 0 0,-6 6-62,1 4 1,2 4 125,2 5 0,-1 3-104,6 6 0,1 1-118,4-1 0,0 1-74,0-1 0,0 1-215,0-1 1,6-6 159,3-3 1,4-8-189,1-1 1,2-9-476,3-1 0,-3-8 310,3-11 0,1-4-398,-1-10 0,5 3 258,-5-4 1,0 3-276,-5-2 0,-1 6 720,-4-6 0,4 6 0,-5-8 0</inkml:trace>
  <inkml:trace contextRef="#ctx0" brushRef="#br1">16393 12667 8162,'0'14'113,"0"0"125,0 0 1,5 9 150,0 5 0,1 2-87,-1 8 0,-3 0 82,2 5 0,-2-1-126,-2 1 0,2-1-30,2 1 0,-2-5-41,3 0 0,-4-2-96,-1 2 0,2-8-11,2-6 0,-2-7-311,3 2 1,-2-9-156,2-6 1,-4-4 181,4-4 1,1-9-342,-1-6 1,5-11 209,-6 2 1,6-6-277,-6 1 0,8 2 200,-3-7 0,-1 6 131,1-1 1,1 9 152,4 5 0,-4 5 284,-1 5 0,-4 2 397,4 7 0,-1 2-340,2 3 1,-4 9 345,-6 10 0,0 2-197,0 3 1,0-1-104,0 1 1,0-1-251,0 1 0,0-6-420,0 1 1,5-5 237,-1 5 172,1-7 0,2 4 0,0-7 0</inkml:trace>
  <inkml:trace contextRef="#ctx0" brushRef="#br1">16735 13321 8162,'14'0'-2,"-1"-2"1,-4-3 0,4-2 287,-4-8 0,9 1-111,1 0 1,-1 0-210,-3-1 1,-1 1 137,0 0 0,0-2-597,1-3 1,-3 4 20,-2-4 0,2 3-638,-2 2 1110,2-1 0,3-5 0,-1-2 0</inkml:trace>
  <inkml:trace contextRef="#ctx0" brushRef="#br1">17033 12766 8162,'-9'-22'-533,"-1"3"0,6 5 993,-6 5 1,5-2-33,-4 6 1,4 0-29,-4 5 0,6 6-157,-2 4 0,-2 4 71,3 5 0,-1-2-82,5 7 1,0-2-31,0 2 0,5 1-91,-1-6 1,8 0-176,-3-5 0,5-1-268,5-4 1,-1-1 225,5-3 1,-4-3-76,5 2 1,-7 0 76,2 0 1,-3-2-67,-2 3 1,-6 2-13,-3 3 1,-4 3 225,-1 1 0,-6 5-66,-3 0 1,-4 6 17,-1-1 0,-5-2-40,0 1 0,0-5 18,5 1 0,4-5-235,1-4 0,4-4 72,-4-6 0,5-2-225,0-2 1,-3-11 56,3-8 1,-1-6-136,5-4 1,0-3 491,0-7 0,0-6 0,-6-8 0,-2-8 0</inkml:trace>
  <inkml:trace contextRef="#ctx0" brushRef="#br1">17062 12567 8162,'16'-22'-410,"2"3"1,-2 5 503,3 5 0,2 2 592,-2 7 1,0 0-297,-5 0 1,-5 2-140,1 3 1,-7 2-53,2 8 1,-4 4-71,-1 0 0,-6 6-292,-3-1 0,-9 2 120,-1 3 0,2-2-406,7-4 0,-1-2 83,7-7-673,-1 0 393,5-6 483,0-1 0,1-7 146,4 0 1,3 0-134,6 0 0,2 0 368,3 0 1,-3 0-57,3 0 0,-3 6 258,-2 3 1,-2 9-168,-2 1 0,-4 11 204,-6-2 0,0 4-49,0-4 1,-1 1-162,-4-1 1,-1-4-288,-4-1 0,2-5 271,3 1-1292,4-3 578,-5-2-344,6-6 1,0-8 338,0-10 1,0-9 487,0-4 0,6-4 0,2-2 0</inkml:trace>
  <inkml:trace contextRef="#ctx0" brushRef="#br1">17446 12667 8162,'14'-14'-203,"0"-1"0,0 3 802,0 2 841,1-2-1058,-1 10 0,-5-4 105,1 6-589,-7 0 1,3 6 104,-6 4 1,-1 4-131,-4 5 1,-1 3 57,-4 6 1,-2 2 73,2 3 0,4-1 67,1 6 1,3-2-41,2 2 0,0-5 45,0-9 0,2 1 48,3-6 1,3-1-69,6-9 0,-3-1 24,3-3 1,-3-4-234,8 4 1,-3-10 147,-2-4 0,0-5-207,1-5 0,-1 3-207,0-3 1,-6 3-202,-3 2 1,-4-5-197,-1 0 0,-1 5 365,-4 4 1,-3 2 449,-6-1 0,-7 3 0,-1-1 0,-6-1 0</inkml:trace>
  <inkml:trace contextRef="#ctx0" brushRef="#br1">17517 12852 8157,'-22'0'0,"6"1"-19,6 4 51,7-3 1,-3 5 400,6-2 1,1-3-47,4 2 0,3 3-277,6-2 1,0-1 131,1-4 1,0-1-191,4-4 0,-3 2 116,3-7 1,2 1-1959,-2-5 1790,6-1 0,-3-5 0,7-2 0</inkml:trace>
  <inkml:trace contextRef="#ctx0" brushRef="#br1">17872 12738 8157,'14'8'-444,"1"-3"1,-1-4 52,0-1 1,0-1 876,0-4 0,5-3-193,0-6 1,0-1 61,-4 1 0,-1 0-207,0 0 1,-1-5 13,-4 0-147,4 0 1,-12 5-188,4 0 0,-5 6-72,-5 3 0,-3 3 137,-6 2 0,-6 0 47,-4 0 1,-3 5 2,-1 0 0,4 6 209,0-2 0,7 4-130,-2 1 0,3 0 465,2 1 0,1 4 4,4 0 0,-2-1 171,6-3 0,0 4-36,5 0 1,7 1-131,2-1 0,8-3-221,2 3 0,11-3-19,-1-2 1,2 0-207,-2 0 1,-1 1 36,1-1 1,-2-2-871,-4-2 1,3 1-226,-7-6 0,-1 1-1905,-3-1 2913,-1-4 0,0-1 0,0-8 0</inkml:trace>
  <inkml:trace contextRef="#ctx0" brushRef="#br1">12626 9781 8338,'-14'-6'-722,"6"2"580,3-5 1,3 4 917,2-4-430,0 6 1,7-10-297,2 3 1,4 3 105,1-3 0,5 1-3,0-6 0,8 1-36,1 0 1,9 0 5,10 0 0,5-5-83,10 0 0,4-5-213,10 5 0,-5-6 162,0 1 0,-1-4 87,-9-6 1,-24 19 0,0-1-60,1-3 0,0 0 0,4-1 1,0 0 93,3-3 1,0-1 0,-1-1 0,-1-1 105,2-2 0,0 0 0,5-3 0,1 0-420,3 0 1,1 0-1,4 0 1,1 1 299,4 1 0,-1 1 1,-6 0-1,-3-1-12,-1 1 1,-2-1 0,0 1 0,-1 1-207,0 1 1,0 0-1,1-1 1,-1 0 155,-4 3 0,-2 1 1,-2 1-1,0 1-66,-4 2 0,0 0 1,-2 1-1,0 0-22,35-20 1,-1 5 23,-4 9 1,-4-3 111,-10 3 0,0 2-178,-9-1 0,1 4-169,-11-5 1,-6 7 405,-8-2 0,-3 3-415,-2 2 1,-1-1 25,-4 1 0,-3 5-238,-6-1 0,0 6-236,0-6 202,0 7 1,-1-3 159,-4 6 1,2 0 358,-6 0 0,-1 0 0,-10 6 0,-3 2 0</inkml:trace>
  <inkml:trace contextRef="#ctx0" brushRef="#br1">15512 8203 8338,'14'0'-9,"0"0"1,1-5 49,-1 0 1,2 1 71,3 4 0,-4 0 37,4 0 1,-3 0-37,-2 0 0,1 0 179,-1 0-58,0 0-132,0 0 1,-6 6-23,-3 3 0,-5 9-12,-5 1 1,-9 6-178,-10-1 0,-11 7 121,-7 3 1,-10 7-638,-15 1 0,4 4 316,26-18 1,-2 1-1,2 0 1,-1 2 0,-5 4-1,0 1 1</inkml:trace>
  <inkml:trace contextRef="#ctx0" brushRef="#br2">12796 9553 8490,'-14'-9'0,"0"-1"-1295,0 7 999,0-3 756,-1 6 0,6 0 231,-1 0-339,7 0 1,-3 2-188,6 2 1,0-1 26,0 7 0,1-7-25,4 2 1,-2 1 47,7-1 0,4 0-6,5-5 1,8 0-26,1 0 1,9-2-13,10-3 1,5-3-72,10-6 0,-4 0-305,4 0 0,-5-2 158,-5-3 1,-2 3 93,-2-3 0,-1 3-39,10 2 1,-3-2 65,7-2 1,-1 0-86,2-6 0,-4 5 61,4-4 1,-8-2 123,-2-9 0,0 3 142,5-7 1,12 2-201,-31 17 1,0 0 0,33-18 22,0 4 0,-9 8-13,0-4 1,-5 9 54,-5-4 0,-3 7 25,-7-2 0,9 3-248,6 2 0,-5 0 51,5-1 0,-5 1 49,0 0 0,-3-2 104,-6-3 1,-2 3-78,-3-3 0,1 4 72,-6 0 0,7 0-57,-2-4 0,3 3-27,1-3 0,-4 3 55,0 2 1,-5 0-55,5 0 0,-6 4-135,1 1 0,-4 4-96,-6-5 1,-1 7 81,-3-2 0,-8-1-136,4 1 1,-9 1-277,3 4 282,-5 0 1,2-2-1437,-6-3 1121,-6 4 1,-2-6-796,-7 7 1,1 0 408,0 0 0,0-4 905,0-1 0,-1-12 0,1 1 0</inkml:trace>
  <inkml:trace contextRef="#ctx0" brushRef="#br2">15384 8373 8490,'14'0'-912,"0"0"1,7 0 1462,3 0 1,3 0-207,1 0 0,0 0-70,1 0 0,4 0-186,0 0 0,0 0 279,-4 0 1,-1-1 3,1-4 1,-6 4-10,1-4 0,-7 3-221,2 2 0,-9 7-3,-5 2 1,-5 10-263,-5 5 1,-9 4 105,-10 5 1,-9 0-363,-5 10 0,-5-2 193,-4 11 1,-10-1-423,24-25 1,0 0 0,-3 2 0,1-1 607,-3-1 0,0 0 0,-1 2 0,-1 0 0,-3 0 0,0 1 0</inkml:trace>
  <inkml:trace contextRef="#ctx0" brushRef="#br2">12725 10662 10649,'-14'0'-1126,"0"0"811,0 0 525,6 0-122,1 0 1,9 0 38,3 0 0,4 0 182,10 0 0,5 0-110,9 0 1,7-6 11,12-3 0,8-1-78,16-4 0,-2 3-344,-34 2 0,0-1 0,35-11 357,0 2 0,1-6-154,-36 14 0,1-2 1,0-2-1,0-1-21,6-1 1,1 1 0,-4-2 0,0 1 68,1 0 0,0 1 1,-2-3-1,0 0 159,1-5 0,2 0 0,2 1 0,2 1-394,9-5 0,0 1 1,-6 3-1,-2 1 149,2-2 0,-1 0 0,-8 2 0,0 0 44,1 1 0,0-1 1,-3 2-1,0-1-141,3 2 1,0 0 0,-4 2-1,-2 0 181,0 2 0,-2 1 1,28-13 27,-8 4 1,-7 2-31,-7 7 0,0 4 273,-1 1 1,1 6-302,0-2 1,-1-1 597,1 1 0,3-6-706,-3 1 0,7-2 122,-7-2 0,-4-5 163,-6 0 0,-4 0-390,-5 5 0,-4-1-60,-6 1 0,-4 1-559,-1 4 190,-6-4 0,2 7-48,-10-3 1,-3 2 216,-6 7 1,-5 0-697,0 0 1161,-6 0 0,3-6 0,-6-2 0</inkml:trace>
  <inkml:trace contextRef="#ctx0" brushRef="#br2">15512 9440 8441,'14'0'0,"0"0"-51,1 0 1,5-2 22,4-3 0,3 4 17,1-4 0,1 2 27,-1-2 0,0 4 0,1-4 1,-1-1 385,1 1 0,4-5-126,0 6 0,0-1 63,-4 5 1,-2 0-118,-4 0 0,-4 1-288,-9 4 0,-6 5 62,-8 9 1,-17 3-49,-12 6 0,-8 2-494,-6 3 0,2 4 87,-2 5 137,-10 7 0,-1 2 0,22-23 1,1 1-1</inkml:trace>
  <inkml:trace contextRef="#ctx0" brushRef="#br2">12768 11302 8565,'-8'-8'-990,"2"-4"1150,6 10-152,0-4 0,6 6 282,4 0 0,4 0-98,5 0 1,9-2 32,10-3 0,9 2-92,6-6 0,7-1 70,1-4 1,2 0-357,-1 0 1,-2-5 202,6 0 1,-27 6 0,0 0-103,3 2 1,1-1 0,3-4-1,0 0 127,2 0 0,-1-1 0,-6-2 0,0 0-51,1 2 1,1 1 0,1-3-1,0 0 43,1 2 0,1 1 0,1-3 0,2 0-18,1 2 1,-1 1 0,0-3-1,-1 0 9,-3 2 0,0 1 0,-1-1 0,-1 0-75,-3 3 0,0 0 0,-1 0 0,0 0 55,6-1 1,0 1 0,-6 2-1,-1 0-4,3 0 0,-1 1 0,28-7-175,-7-1 0,-7 4 205,-2 0 1,-5-4-77,6 0 0,-3-4 79,2 4 0,-3 0-165,-6 5 1,-7-1-64,-3 1 0,-4 0-220,-5 0 1,-10 0 69,-9-1-359,-4 7 1,-7-3-62,-4 7 1,-13-1 730,-6 5 0,-15 6 0,0 2 0</inkml:trace>
  <inkml:trace contextRef="#ctx0" brushRef="#br2">15427 10236 8498,'28'-6'0,"1"2"38,-1-5 1,0 6 254,1-2 1,-1-1-251,1 1 0,-2 0 6,-4 5 0,3-1-154,-7-4 0,-1 3 611,-3-2-130,-1 2 238,0 2-402,-6 0 0,-8 6-491,-9 4 0,-12 9 169,-7 4 0,-10 15-378,-14 5 0,22-14 0,-2 0 163,-7 2 1,-3 0 0,-3 6-1,-3 0 1,-6 3 0,1-1-1</inkml:trace>
  <inkml:trace contextRef="#ctx0" brushRef="#br2">12867 11814 8542,'-7'0'-1874,"-1"5"1135,3-1 988,3 1-128,-4-5 1,12 0 114,4 0 1,9 0 34,5 0 0,10-2 222,9-2 0,6-6-138,8-9 1,1-3-156,4-6 0,-2-1-290,6 1 1,-29 11 0,0 1 199,6-1 0,0 1 1,2-4-1,1 2-279,4 1 1,0 0 0,-3-1 0,-1-1 255,-1 2 0,0 0 0,1 0 0,0 0-24,3 0 1,1 0 0,0 2 0,1 0-20,6-1 0,0-1 1,-3 0-1,-2 0 9,-4 0 0,-1 0 0,2-2 0,1 0-106,0 3 0,0-1 1,2-2-1,0-1 60,3 1 1,-1 0 0,-4 2 0,-2 1-80,-5 2 0,-1-1 0,1-1 1,0-1 63,-3 3 0,0 0 1,-1-2-1,0 0-183,-1 1 1,-1 2 0,33-11 99,-8 0 0,-12 7-96,-12-2 1,-11 3-90,1 2 1,-13 4-388,-1 1-2,-9 6 0,-5-8 883,-10 6-218,-3 0 0,-13-1 0,-4-2 0</inkml:trace>
  <inkml:trace contextRef="#ctx0" brushRef="#br2">15540 10705 8371,'15'0'0,"0"0"-56,4 0 0,4-5 183,5 0-41,0-6 504,1 10 0,4-10 284,0 6-1589,7-6-23,-4 9 642,0-10 22,5 10 0,-11-4 157,4 6 0,-9 0 227,-1 0-224,-13 0-16,1 6 0,-20 5-167,-6 13 1,-19 6 94,-14 13 0,-13 7-318,27-22 1,-1 1 0,-3 3 0,-2 1-10,0 4 1,-2 2 0,-12 3 0,-3 1-1,-3 4 1,1-1 0</inkml:trace>
  <inkml:trace contextRef="#ctx0" brushRef="#br2">12711 12596 8478,'-9'-2'-829,"-1"-3"331,7 4 668,-3-5 1,7 1-74,4 0 0,4-1 120,10 1 1,5 2-142,9-7 0,18-1 304,15-8 0,5 2-353,-31 5 1,1 0-1,-2 1 1,1-1 69,0-2 0,0-1 0,5 0 0,-1 0-295,-2-1 1,1-1 0,9-1 0,2 0 298,1-3 0,-1-1 1,-2 1-1,0-1-70,-2 1 1,0 0-1,-1-1 1,0-1 59,3 0 0,0-1 0,1 2 1,0 1-78,1 0 0,1 0 1,-2-1-1,0 1-11,-3 2 1,-1 0 0,-1 1-1,-1 0 9,1-1 1,-1 0 0,-2 2 0,0 1 26,2-3 0,1 0 0,-5 3 0,1 0-134,-1 0 0,-1-1 0,-3 2 0,-1 0 29,29-13 0,-4-1-44,-6 1 1,6 1-93,3 3 0,-7 4 88,-2 6 0,-10-1-156,0 1 0,-14 0 159,-4 0 0,-10 1-793,0 4 1295,-10-4-768,-2 11 1,-15-4 518,-7 6 1,-5-6 0,-8-2 0</inkml:trace>
  <inkml:trace contextRef="#ctx0" brushRef="#br2">15569 11345 8349,'20'0'0,"-4"-2"-145,3-3 1,3 2 88,2-6 0,3 6 407,1-2 1,2-1-90,3 1 1,-7 0-445,2 5 1,-9 0-138,0 0 268,-9 0 0,-6 11 158,-8 3 1,-12 12-104,-13 2 1,-5 7-262,-9 7 1,-12 12 78,24-26 1,0 1-116,-2 4 0,-2 0 1,-9 0-1,-2-1 1,-1 4-1,-1-1 1</inkml:trace>
  <inkml:trace contextRef="#ctx0" brushRef="#br2">12768 13136 8470,'-14'0'-846,"6"0"0,8 0 1085,9 0 0,10-2 156,5-2 1,4 2-110,6-3 1,10-3 67,13-1 1,6-5-392,8-5 0,2-3 253,-36 8 0,1-1 1,5-2-1,1-2-346,5-2 1,2-1 0,2 0 0,1 0 221,6-4 0,-1 0 1,-7 3-1,-2 0 2,0 0 0,0-1 1,6-3-1,0 0-104,1 1 1,0 0 0,2-1 0,0 2-7,-4 3 0,-1 1 0,-1 0 0,-1 1 20,-5 1 0,0 0 0,7-3 0,0 0-45,-2 3 0,0 0 0,1-3 1,0 0-61,-5 2 0,-1 2 0,-2 2 0,-2 2-34,-5-1 0,0 1 1,3 2-1,-1-1-205,31-15 1,3 4-79,-3 0 1,-9 12 8,-10-3 0,-5 6-147,-14-1 1,-6-1-204,-8 7-33,-3-1 792,-8 5 0,4 0 0,-4 0 0</inkml:trace>
  <inkml:trace contextRef="#ctx0" brushRef="#br2">15498 11956 8288,'8'0'890,"6"-5"-451,0 1 1,3-1-334,12 5 1,-2-5 98,11 0 1,-5-1-396,5 1 0,0-1 159,4-4 0,3-2 145,2 2 1,-3-1 102,4 2 0,-10-2-71,-5 6 0,-10 0-326,-4 5 0,-11 8 81,-8 6 1,-22 13-356,-21 11 1,-12 10 199,20-23 0,-1 2 0,0 3 0,1 3 23,0 2 1,-1 1 0,-5 2 0,-2 1 0,0 4-1,-1 0 1</inkml:trace>
  <inkml:trace contextRef="#ctx0" brushRef="#br1">9753 8183 13226,'1'1'-14,"27"23"-405,1-5-340,-1 4 1,-6-5 369,-3 1 0,-5-4-1366,-4 0 1204,-4-1 1,-14-2 550,-6-2 0,-6-4 0,-9-6 0</inkml:trace>
  <inkml:trace contextRef="#ctx0" brushRef="#br1">9667 8990 10365,'9'7'-27,"12"9"-44,-7-6-49,0-1 1,-4-6-575,-1 2 215,-6-3 1,2-2 193,-10 0 1,-2 0-759,-8 0 1043,1 0 0,-6-7 0,-2-1 0</inkml:trace>
  <inkml:trace contextRef="#ctx0" brushRef="#br1">7991 8359 8013,'-7'-12'48,"-2"2"-272,3 4 160,-1 6 1,12 6 509,0 4 0,11 10-200,-2 9 0,8-1-163,-3 5 0,5 4-150,-5 0 0,4-2 133,-4-2 1,0-4-75,-5-6 1,1-2 62,-1-7 1,-5-1-148,1-4 1,-5-2 117,4-7 0,-6-2-146,2-3 0,-3-9 19,-2-9 4</inkml:trace>
  <inkml:trace contextRef="#ctx0" brushRef="#br1">8701 8687 9410,'-7'9'242,"2"0"34,5-6-205,5 2 0,2-3 34</inkml:trace>
  <inkml:trace contextRef="#ctx0" brushRef="#br1">811 9625 7917,'-14'0'810,"6"0"4,-5 0 0,13 0-68,0 0 0,6 1-319,9 4 1,7-4-161,6 4 1,2-3-25,8-2 0,0-7-454,5-2 0,-2-5 213,-3-5 0,1 3-1208,-6-3 0,5 3 302,-5 2 904,1 0 0,-6 6 0,0 2 0</inkml:trace>
  <inkml:trace contextRef="#ctx0" brushRef="#br1">1692 9184 7845,'0'14'-38,"2"-1"-135,3-4 0,-4 9 971,4-4 0,-3 5-162,-2 0 0,0-2 10,0 7 1,0-7-432,0 2 0,-2 2 11,-3-2 1,-4 6-544,-10-2 0,0 0 222,-10 0 0,4 1-717,-8 4 0,3-5 449,2-4 0,-1-5-254,1-5 0,9-2 617,0-7 0,6-7 0,-7-1 0</inkml:trace>
  <inkml:trace contextRef="#ctx0" brushRef="#br1">1721 9369 7896,'16'0'0,"3"0"0,-4 0 316,4 0 0,2 0-62,-2 0 0,0 0-183,-5 0 0,-1 1 263,-4 4-566,4-3 192,-12 10 0,6-9 40,-7 7 0,-7-1 0,-1 5 0</inkml:trace>
  <inkml:trace contextRef="#ctx0" brushRef="#br1">1749 9425 8570,'2'15'800,"3"-1"1,-4 2-415,4 3 1,-2 3 36,2 6 1,-4 2-148,4 3 1,-3 4 251,-2 5 0,0 3-37,0 2 1,0-1-92,0 6 0,0-8-349,0-1 1,4-2 136,1-8 0,0-1-163,-5-9 0,0-2 178,0-7-900,0-6 1,1 3-36,4-6-733,-3 0 0,4-12 1465,-6-2 0,6-4 0,2-1 0</inkml:trace>
  <inkml:trace contextRef="#ctx0" brushRef="#br1">2517 9411 8034,'-14'-14'0,"-5"0"-167,0 0 0,0-1 316,5 1 1,-1 0 1034,1 0-570,0 0 0,0 1-173,0 3 0,-1 4-275,1 6 0,0 0 63,0 0 1,-1 8-242,1 6 1,2 7 104,2 7 1,-1-3-214,6 4 0,1-4 19,4 8 1,1-7 2,4-3 1,0-4-195,9 5 0,-3-7 136,8 2 0,1-3-65,-1-2 0,0-4 93,-4-1 0,4-1-53,-1 2 1,1 2 83,-4-2 0,-1 2 90,0 3 1,-6-6-30,-3 1 1,-4-1-21,-1 5 299,0 0 0,-6 1-86,-3-1 1,-9-1 140,-1-4 0,-1 2-66,1-6 0,1 4-94,-5-4 0,1 5-6,-2-6 0,-1 1-99,6-5-149,0 0 0,9-5-367,1 1 1,7-8-725,2 3 0,8-8 1207,11-2 0,3-7 0,6 4 0</inkml:trace>
  <inkml:trace contextRef="#ctx0" brushRef="#br1">2744 9511 8034,'7'-14'0,"-6"-1"184,4 1 1,-3 0 73,-2 0 1,0 4 525,0 1-500,0-1 0,-7 2-225,-2 4 1,-5 4-84,-5 4 0,3 11 191,-3 8 1,-2 4-59,2 2 0,-4 1 48,4 3 1,1-3-107,9 3 1,3-3 58,6-2 0,0-1-170,0-3 1,1-5-38,4-10 1,8-2-14,6-7 1,1-2 3,-1-3 0,-2-4-168,7-10 0,-2-3-254,2-7 0,1 1 201,-6 0 0,0-1 10,-5 1 1,1 1 87,-1 3 1,-5 2 127,1 3 176,-7 3 404,3-4 138,-6 12 1,-5 8-333,1 9 1,-3 9 116,3 1 0,2 9-104,-3-4 1,4 6-9,1-7 1,0 3-24,0-3 1,0 3-868,0-7 0,6-2-51,4-8 0,2 3-361,2-8 0,-4-1 1012,-1-7 0,1-4 0,4-6 0</inkml:trace>
  <inkml:trace contextRef="#ctx0" brushRef="#br1">2944 9468 8019,'7'6'496,"-2"4"0,-3 3-67,-2 1 1,0 2-90,0 3 0,0-2-137,0 7 1,0-7 48,0 2-84,0-3 1,0-2-45,0 0-912,0-6 548,0-2-478,0-6 1,0-6 314,0-3 1,0-4-233,0-1 0,1-2 183,4-3 0,-3-2 452,2-2 0,3-4 0,-3 3 0,6 4 0,-5 1 0,4 3-310,-4 2 310,6-1 568,-3 8 0,4 2-250,-2 10 0,-2 2 472,-3 8 1,-4 0-210,4 4 0,-4-3-88,-1 3 0,0 2-265,0-2 1,-1 1-159,-4-1 1,2-8-151,-6 3 1,5-2 167,0 2-941,2-6 442,-4-2-208,4-6 0,-4-8 181,6-6 0,1 0 18,4-5 0,1-3 65,4-2 1,3 3-27,-4 2 1,4-1 456,1 1 1,0 0-123,0 5 0,1 4 369,-1 1 1,0 6-20,0-2 747,-6 3-690,5 2 0,-12 7 2,4 2 1,-3 4-120,-2 1 1,-5 0-26,0 0 0,-6 1-806,2-1 0,1 0 167,-2 0 420,7 0 0,-10 1 0,6-1 0</inkml:trace>
  <inkml:trace contextRef="#ctx0" brushRef="#br1">2375 9539 7926,'-10'0'-106,"1"0"0,6-1 70,-2-4 1,5 3 392,5-2 1,4 0 9,10 0 0,11 1 22,13-7 1,7 5-271,12-4 0,1 1-109,3-2 1,-2-1-302,-7 7 0,-8-3 208,-7 3 1,-2 2-195,-12-3 1,-3 4 133,-10 1 0,-3 1-994,-2 4 1137,-4 3 0,-19 12 0,-2 3 0</inkml:trace>
  <inkml:trace contextRef="#ctx0" brushRef="#br1">2432 9696 7926,'-7'4'1009,"7"1"0,8 0-593,11-5 0,3 5-170,7-1 0,10 6-396,4-5 1,11-1 125,2-4 0,1 0 24,5 0 0,-4-6 0,-1-2 0</inkml:trace>
  <inkml:trace contextRef="#ctx0" brushRef="#br1">3541 8928 7913,'-8'-8'-904,"1"8"274,7 9 1265,0 10-442,0 10 0,0 7 28,0 7 1,0 6 79,0 3 0,0 3 110,0 2 0,0-5-117,0 0 1,0-6-183,0 2 0,0-11 28,0-3 1,-4-6-184,-1-4 0,0-4 11,5-5 1,-1-8-127,-4-2 49,3-3 0,-4-4-216,6-3 0,0-4-70,0-10 1,0 2 129,0-7 0,6 5 14,4-5 1,7 7 105,2-2 0,0 5 124,-5 4 1,5-1 32,0 6 1,5 5 251,-5 5 0,0 6-2,-5-1 0,0 7 170,0 2 0,-6 0 135,-3-5 0,1 5-169,-1 0 1,-2 0 15,-7-5 1,-4 1-109,-7-1 1,-3 0-190,-1 0 1,-2 0-124,2 1 0,2-8-203,-7-2 0,7-3-1318,-2-2 1164,3 0 1,3-7-662,4-2 1,2-8 400,7-2 0,7-5-23,2 5 646,4 0 0,7-1 0,3-3 0</inkml:trace>
  <inkml:trace contextRef="#ctx0" brushRef="#br1">3939 9369 7913,'14'-15'0,"-6"1"121,-3 0 1,1 4 341,-1 1-118,-1 6 0,-10-3-156,-3 6 1,-4 1 13,-1 4 0,-2 4 151,-3 10 202,3 3-266,-4 13 0,5-3-28,1 6 1,5-5-32,-1 5 1,7-8-200,-2-2 1,5-1 136,5-8 1,0-2-572,9-7 0,-3-4 102,8-6 1,-2-1-56,2-4 1,-1-8-155,5-6 0,-5-6 214,1 1 1,-3-3-90,-2-1 0,0 1 30,0 3 1,-6-2 195,-3 2 1,1 3 55,-1 2 408,0 4-79,-5 7 0,0 3 271,0 10 1,0 9 52,0 10 1,0 2-245,0 3 1,0-1-119,0 1 0,0-2 56,0-4 0,0 3-764,0-7 0,1 0 131,4-5-1403,-3-6 438,10 4 1353,-10-10 0,10-2 0,-4-8 0</inkml:trace>
  <inkml:trace contextRef="#ctx0" brushRef="#br1">4095 9454 7913,'6'-14'-145,"2"-1"-216,7 1 586,-1 6 1,0-3-78,0 7 1,0-1-280,1 5 0,-1-2 59,0-2 0,0 2-669,1-3 301,-1 4 440,0 1 0,-6-7 0,-2-1 0</inkml:trace>
  <inkml:trace contextRef="#ctx0" brushRef="#br1">4223 9241 7913,'0'15'475,"0"4"0,0 0-54,0 10 1,0-4-79,0 8 0,0-1-281,0 1 0,0-8 46,0 4 0,0-6-531,0 1 0,2 1 264,2-6 0,4-6-740,7-8 0,0 1 170,4-1 729,-3-7 0,11-6 0,-5-6 0</inkml:trace>
  <inkml:trace contextRef="#ctx0" brushRef="#br1">4607 9269 7913,'0'-14'0,"0"0"447,0 6 1,-6 1-60,-4 7 1,-4 7-170,-5 2 1,2 10-2,-7 5 0,2 3 215,-2 1 1,4 2-60,5 3 0,3-3-48,2 4 0,4-9-202,6-1 1,2-7-217,2 2 1,6-5-390,9-4 1,-2-4 331,7-6 0,-2 0-507,2 0 0,1-8 301,-6-6 1,5-2-567,-6-8 0,1 5 314,-4-4 0,-1 0 34,0 0 573,-6-4 0,5 5 0,-5-7 0</inkml:trace>
  <inkml:trace contextRef="#ctx0" brushRef="#br1">4692 8843 7906,'8'0'0,"3"1"367,-6 4 0,4 4-27,-4 10 0,0 10 77,-5 9 0,0-2-41,0 2 1,0 5 50,0 4 0,0 5-157,0-4 0,0 4-42,0-5 0,0-4-398,0-5 0,0-4 207,0-1 0,0-1-895,0-13 523,0 0-216,0-11 21,0-2 14,0-25 1,2 7 71,2-17 0,-1 4-46,7-4 1,-2 3 505,1 2 1,4-1-65,-4 6 1,2 0 16,-1 5 1,3 6-15,-4 3 0,4 3 522,1 2 0,-5 2-247,1 3 0,-2 4 467,1 10 0,-2-2-256,-7 7 1,0-2-200,0 2 1,0 3-497,0-4 1,0-2 253,0-2 0,0 3 0,0 0 0</inkml:trace>
  <inkml:trace contextRef="#ctx0" brushRef="#br1">5332 8928 7884,'0'-8'1087,"2"2"-1030,2 6 1,-2 3 76,3 6 0,1 2-47,-1 13 1,4 5 67,-4 4 1,0 0-120,-5-5 1,0 1 50,0-1 1,0 1-81,0-1 0,0-6 12,0-3 1,0-3 7,0-2-248,0-6-493,0-2 127,0-18 0,0-4 266,0-13 1,0 1 20,0 0 0,1-2 88,4-4 0,-2 3 30,7-7 1,-1 5 137,5-5 0,1 6 44,-1-1 0,0 3 124,0 2 1,2 5-31,3 5 1,-3 6 830,3 3-661,-3 6 1,-2-2 246,0 10 1,-5 3-187,1 6 0,-5 5 39,4 0 1,-6 6-85,2-1 1,-3 7-98,-2 3 0,-2-1-401,-3-5 0,4 1 179,-4-1 1,-1-4-784,1-1 0,-5 0 33,6 0-27,-7-2 0,3-9 816,-6-2 0,-1-4 0,1-6 0</inkml:trace>
  <inkml:trace contextRef="#ctx0" brushRef="#br1">5389 9084 7884,'6'-8'751,"2"-3"-571,6 7 0,1-1-110,-1 5 0,2-5-261,3 0 1,-4-1 176,4 1 1,-3 4-613,-2-4 414,1 3 51,-1 2 0,-8 2 15,-6 3 1,-6-1-131,-8 11 1,-5-4 254,0 8 1,-5-2-75,5 2 0,-2-2 387,3 7 0,3-2-143,1 2 0,1-4 282,9-5 1,-6-6 114,5 1-334,1-7 0,10 3-103,4-6 1,7-1-165,2-4 0,6-3-350,-1-6 0,1-5 211,-1 0 1,3 0-503,-4 5 0,-2-1 696,-2 1 0,3 0 0,0 0 0</inkml:trace>
  <inkml:trace contextRef="#ctx0" brushRef="#br1">5503 8971 7884,'0'14'237,"0"0"0,0 7 17,0 2 0,0 10 77,0 5 0,0 3-123,0 2 7,0-7-54,0 5 0,0-6-143,0 3 0,-2 2 158,-3-7 0,4-5-861,-4-4 0,3-7 107,2 2 1,0-3-797,0-2 1374,-6-6 0,-2 5 0,-6-5 0</inkml:trace>
  <inkml:trace contextRef="#ctx0" brushRef="#br1">5389 9497 7884,'9'-15'100,"1"1"0,-1 5 253,6-1 0,-4 7-38,3-2 1,-3-1-101,8 1 0,1-4-278,-1 4 0,0-1 213,-4 1-694,-1 3 250,0-4 1,-6 8-184,-3 2 0,-5 4-107,-5 6 0,-5 1 305,-9-1 1,2 0 278,-7 0 0,7 1 0,-10 5 0,5 2 0</inkml:trace>
  <inkml:trace contextRef="#ctx0" brushRef="#br1">5332 9653 7884,'-9'0'193,"-1"0"519,7 0-336,9 0 0,5 0-112,13 0 1,-2-6-223,2-4 0,4 2 74,1-1 1,1 1-225,8-2 1,0-1-309,4 7 0,-5-1 416,-4 5 0,-3 0 0,-2 0 0</inkml:trace>
  <inkml:trace contextRef="#ctx0" brushRef="#br1">6128 9226 7833,'-8'0'1351,"2"0"-1055,25 0 1,-2 0 60,17 0 1,0-4-481,0-1 92,11-6 1,-12 3-653,10-6 0,-10 4 418,0 1 0,-7 4-1141,-3-4 1406,-5 5 0,2-8 0,-5 4 0</inkml:trace>
  <inkml:trace contextRef="#ctx0" brushRef="#br1">6612 8871 7833,'9'6'-275,"1"4"0,-7 7 545,2 2 0,-4 6 541,-1-1 0,-5 5-397,1 4 0,-7-2-158,1 7 1,-4 0-46,-5 5 0,-3 4-1,-7 1 0,-4-1-337,0-4 1,-5-2-139,5-3 0,0-4-405,4-5 1,1-9-337,-1-5 0,7-3 124,3-7 882,4 0 0,0-12 0,1-1 0</inkml:trace>
  <inkml:trace contextRef="#ctx0" brushRef="#br1">6612 9170 7833,'20'-8'-14,"4"3"0,-2-1 14,2 1 0,-7 0 0,2 5 283,-3 0-128,-8 0 1,0 5-1557,-4 0 958,-2 6 1,-2-8 442,-9 6 0,-10 1 0,-4 4 0</inkml:trace>
  <inkml:trace contextRef="#ctx0" brushRef="#br1">6583 9212 7833,'7'8'0,"-6"5"181,4-4 1,-4 5-39,-1 5 0,0 4 779,0 5 1,0 2-383,0 3 0,0-1-163,0 6 0,0-5-303,0 5 0,0-5-287,0 5 1,0-11 47,0 1 1,5-7-498,0 2 662,0-5 0,1 2 0,2-6 0</inkml:trace>
  <inkml:trace contextRef="#ctx0" brushRef="#br1">1451 11188 7854,'-21'-14'16,"5"-5"-85,-3 0 0,-1 5 85,1 5 198,0 5 1,3-7 340,-3 7 0,2 0-307,-7 9 0,2 5-278,-2 9 1,-1 3 29,6 6 94,-6 1 1,14 4 47,-4 0 0,11-5-16,-1-4 0,3-5-325,2 5 1,2-7 105,3 2 1,3-5 27,6-4 0,5 1 63,0-7 0,6 6-19,-1-5 0,3 6 50,1-2 0,-4 4 92,-1 1 1,-5 2-118,1 3 0,-5 0 20,-5 9 1,-2-3 4,-7 9 1,-7-9 25,-2-1 0,-4-2 35,-1 1 0,-5-2-46,0-7 1,-4-6-117,4-3 0,-2-4-108,2-1 1,8-1-196,-3-4 0,9-4-111,0-10 1,4-3 178,1-7 0,6 5 307,4 1 0,15-1 0,5-4 0</inkml:trace>
  <inkml:trace contextRef="#ctx0" brushRef="#br1">1593 11458 7952,'0'-14'-196,"0"0"0,0 5 78,0-1 1,0 5 824,0-4 1,-2 6-202,-2-2 1,-4 5-257,-7 5 0,6 9 55,-1 10 1,1 4 138,-5 5 1,1-1-88,4 6 1,2 0-137,7 4 1,0-10-281,0-4 0,8-10 117,6-4 1,2-6-536,8-8 0,-7-7 291,2-2 0,-3-10-249,-2-5 0,0-7 44,1-2 0,-1-1-125,0 6 1,-1 0 121,-4-1 1,-1 5-289,-3 1 604,-4 5 0,6 3-68,-7 5 0,0 8 352,0 2 0,0 7-168,0 7 0,0 8 465,0 7 0,5 1-211,-1 7 1,3 0-41,-3 1 0,-2-4-350,3-5 0,3-7 144,1-3 1,-1-5-493,1-4 1,-4-4 210,5-6 1,-6-2-387,6-2 1,-7-9 0,2-6 620,-4-6 0,6 3 0,1-7 0</inkml:trace>
  <inkml:trace contextRef="#ctx0" brushRef="#br1">1806 11345 7952,'10'0'35,"-1"0"1,-4 4 204,4 1 0,-1 6 295,2-1 0,1 2-149,-7 3 1,6-1-130,-5 0 1,4 5-9,-4 0 1,0 1-28,-5-1 0,0-3 127,0 3 1,0 2-100,0-2 0,-5 0-225,0-5 0,-1-5-518,1 1-282,3-7 1,-5 2-36,2-10 0,3-5 385,-2-9 1,2 2-141,2-7 0,0-1 130,0-8 0,6 3 206,4-3 0,1 3 229,-2 1 0,4 7-114,-4 3 1,9 3 301,1 2 0,4 6 192,-4 4 0,0 2 352,-4 2 1,-1 8-343,0 6 0,-6 2 315,-3 8 0,-4-1-228,-1 6 1,0-2-207,0-4 0,-5 3-22,1-7 1,-3 0-196,3-5 1,1 0-69,-7 0-171,7-6 1,-5-2-266,3-6 1,4-3-20,-4-6 0,3-2-300,2-13 0,2 0 316,3-4 1,-2-1-74,6 1 1,1 0 87,4-1 1,0 7 310,0 3 1,1 3 236,-1 2 1,0 6 108,0 3 524,1 4 1,-1 9-398,0 6 0,-6 5 393,-3 5 0,1 2-275,-1-2 1,-1 8-76,-4 1 0,0-5-205,0-4 0,0-2-282,0 2 0,0-4-104,0-5 0,0-6-919,0 1 589,0-7 1,0 1-450,0-8 0,0-6 981,0-9 0,0-3 0,0-6 0</inkml:trace>
  <inkml:trace contextRef="#ctx0" brushRef="#br1">2318 11274 7952,'6'20'0,"-4"-2"418,3 5 1,1 1-41,-1 4 1,1 2-43,-1 4 0,-4-3-68,4 7 0,1-2-1,-1 2 1,0 7-200,-5-8 0,5 8 116,-1-7 1,1-2-188,-5 2 0,5-7 81,-1 3 1,1-9-1751,-5-1 765,7-7-35,-6 3 1,5-15 337,-6-10 0,-1-4 604,-4-15 0,2-1 0,-7-8 0,3 1 0,-3-6 0,-9-6 0,3-6 0</inkml:trace>
  <inkml:trace contextRef="#ctx0" brushRef="#br1">2332 11373 7952,'14'-28'-101,"1"-1"0,-1 7-47,0 3 1,5 5 144,0 5 1,0-3 157,-5 8 1,0-1 2,1 5 1,-1 0 26,0 0 0,0 5 107,0-1 1,-6 8-68,-3-3 0,-3 4-7,-2 1 1,0 0-92,0 0 1,-2 5-138,-3 0 1,-3 6-23,-6-1 0,0 3 140,0 1 1,-2 1-366,-3-1 0,3 2 117,-3 3 0,8-9-385,2 0 0,4-8 244,-5-7 0,7-4-367,-1-10 0,2-11 648,2-12 0,-6-13 0,-2-10 0</inkml:trace>
  <inkml:trace contextRef="#ctx0" brushRef="#br1">2631 10776 7952,'14'25'508,"0"4"0,-6 10-54,-3 4 1,-4 6-120,-1 8 0,0 0-76,0-1 1,0 1 95,0 0 0,-4 0-98,-1 0 0,0-7-47,5-2 0,6-12-205,4-7 1,3-7-334,1-8 0,5-6-309,0-3 0,4-10 295,-4-5 0,5-4-93,-5-5 0,5 2 109,-5-7 1,4 7 215,-4-2 0,0-2-94,-4 2 1,-6-1 154,0 1 0,-1 3 151,2-3 0,1-1-32,-6 1 0,-1 0 108,-4 4 1,0 1-47,0 0 1,-1 0 112,-4 0-171,-3-1 0,-6 3 167,0 2 1,0 4 10,-1 6 1,3 1-1,2 4 1,-1 5 71,6 9 0,-4-2 158,4 7 0,0 4 11,5 5 1,0 5-71,0-5 0,0 1-730,0-6 1,7-1 272,2-3 1,9-4-480,1-6 1,6-6-322,-1-3 1,2-3 833,3-2 0,6-13 0,1-3 0</inkml:trace>
  <inkml:trace contextRef="#ctx0" brushRef="#br1">3313 11004 7729,'0'15'25,"0"4"1,0 3 231,0 7 1,5 6-290,0 2 0,-1-2 102,-4-2 0,5-4-377,0-5 0,0-4 107,-5-6 0,1-6-298,4-3 266,-3 3 1,4-8 4,-6 0 0,0-7 161,0-7 0,-5 0 66,0 0 0,-6-7 0,3-1 0</inkml:trace>
  <inkml:trace contextRef="#ctx0" brushRef="#br1">3413 10975 7836,'22'-36'-190,"5"6"95,-4 6 0,-1 7 152,2-2 0,-5 4 23,5 6 0,-7-2 462,2 6-340,-3 0 0,-3 7-123,-4 3 1,2 7 94,-6 7 1,0 8-202,-5 2 1,0 4-1,0 5 0,-7 3-260,-2-3 1,1-4 86,-2 0 0,6-6-80,-6-4 0,5 1-298,-4-6 1,4-5 577,-4-4 0,-1-1 0,-4 5 0</inkml:trace>
  <inkml:trace contextRef="#ctx0" brushRef="#br1">3413 11146 7853,'14'-8'-297,"2"1"261,3 7 0,-4 0 348,4 0 1,2-4 53,-2-1-526,0 0 49,-5 5-453,0 0 209,-6 0 0,-1 2 157,-7 3 0,-7 2 0,-2 8 1,-5 0 25,-5 4 0,1-3 247,-6 3 0,6 2-110,-6-2 0,6 4 119,-1-4 0,5 0 301,5-5 588,-4 1-706,12-1 0,5-6-93,11-3 0,8-10-297,1-5 0,3-7 123,1-2 0,-1-2-122,-3 3 1,1 2-34,-6-3-632,0 9 787,-11 4 0,4 6 0,-4 0 0</inkml:trace>
  <inkml:trace contextRef="#ctx0" brushRef="#br1">3441 11487 7853,'-9'6'0,"-1"4"237,7-4 182,-3 0 1,12-6-316,3 0 1,10-1 54,5-4 0,1 2-177,-1-7 0,3 2 121,-3-1 0,-2-4-382,1 4 1,-5 1-412,1-2 110,3 1 1,-8 0 579,0-1 0,-6 1 0,-8-6 0</inkml:trace>
  <inkml:trace contextRef="#ctx0" brushRef="#br1">3526 11103 7972,'8'6'-756,"-3"4"1,-2 9 1574,2 4 1,-3 4-350,2 2 0,3-1-235,-3 1 1,1-1-128,-5 0 0,0 6-288,0-1 1,0 2-241,0-2 1,0-3 252,0 3 1,-6 0 166,-4-4 0,-2 8 0,-3-7 0</inkml:trace>
  <inkml:trace contextRef="#ctx0" brushRef="#br1">3370 11757 7853,'6'-8'0,"2"-3"38,6 6 1,7-4-39,3 4 0,3-1 565,1 1 0,0 2-333,1-7 1,6 6-435,3-6 1,4 1-137,6-6 0,1 1 338,3 0 0,-3-7 0,-7-1 0</inkml:trace>
  <inkml:trace contextRef="#ctx0" brushRef="#br1">4180 11217 7825,'-7'0'1251,"0"6"1,9-4-1069,3 2 0,2-2 21,8-2 0,5 0 5,4 0 1,3-5-433,1 0 1,1-6 189,-1 2 0,1-2-2023,-1 1 2056,0-2 0,1 4 0,-1-6 0</inkml:trace>
  <inkml:trace contextRef="#ctx0" brushRef="#br1">4721 10748 7825,'8'-7'349,"0"6"-291,-4-4 0,-1 5 740,7 5 0,-7 3-280,2 6 1,-4 5-105,-1 0 0,0 11-153,0-2 0,-6 10-14,-3 0 1,-4 5-89,-1 4 1,-5-1-126,0 6 0,-6-6-567,1 1 1,2-4 392,-2-5 0,5-4-957,-5-5 0,7-5 469,-2-1 1,3-7-646,2-2 1273,6 1 0,-11-14 0,3 5 0</inkml:trace>
  <inkml:trace contextRef="#ctx0" brushRef="#br1">4635 11245 7825,'30'-24'0,"4"1"0,-4 5-63,3-1 1,-3 5 326,-2 5 0,1-2 361,-1 6 0,-4 0-426,0 5 1,-12 0-533,2 0-169,-9 0 1,1 7 278,-6 2 1,-6 4-188,-3 1 0,-10-5 410,-5 1 0,-3-1 0,-1 6 0</inkml:trace>
  <inkml:trace contextRef="#ctx0" brushRef="#br1">4749 11146 7825,'6'-8'0,"-2"1"168,5 7 1,-4 8 310,4 7 0,-6 0 1314,2 9-1286,3 6 0,-6 2 99,2 6 0,-2-4-361,-2 9 0,-5-8-256,1 7 1,-3-7 8,2 3 1,4-6-225,-4 1 1,4-5 249,1-4-24,0-10 0,0-1 0,0-5 0</inkml:trace>
  <inkml:trace contextRef="#ctx0" brushRef="#br1">5432 10534 7862,'-10'7'-15,"1"2"1,5 10-142,0 5 0,-4 3-57,-2 1 1,-2 2-28,-2 3 1,-7-3 151,-3 3 1,2 1-85,-2-6 1,2 4 51,-1-9 1,-3-1 151,7 2 1,0-8 24,5-2-79,0 0 0,6-10 38,3 5 343,4-6 1,9 2-160,6-10 0,6 2 91,9-6 1,-1 4-78,1-5 1,-2 2-54,-4-1 0,3-2 37,-7 6-86,6 0 1,-9 13 189,3 7 1,-10 7-135,-4 11 0,-4 3 272,-1 7 0,0-1-59,0 1 1,0 0 12,0-1 1,0-4-95,0 0 0,0-11-262,0 2 0,0-11-55,0 1-53,0-9-623,0-4 0,2-18 384,3-7 1,-2-7-866,6-2 1,-4-7 505,5-3 1,-6-3 667,6-1 0,-7-1 0,3 0 0</inkml:trace>
  <inkml:trace contextRef="#ctx0" brushRef="#br1">5531 10804 7862,'14'-1'0,"1"-4"0,5 4 195,4-4 0,-2-1-74,2 1 1,-5 0 193,4 5 1,-4-2-67,5-2 1,-2 2-102,2-3 1,-4 4 285,-6 1-280,7 0 0,-5 1-67,3 4 0,-5 9 72,-5 10 0,3 4 119,-8 6 1,6 8-121,-6 10 0,1 4 94,-5 1 0,5-1-274,0 1 1,-1 0 13,-4 0 1,5-8-188,0-6 1,0-2 123,-5-8 0,0-1-627,0-9 307,0 4-1,0-11 0,-2-2-194,-3-9 0,-3-4-237,-6-1 1,0-6 116,0-3 706,-7-10 0,-1-3 0,-6-7 0</inkml:trace>
  <inkml:trace contextRef="#ctx0" brushRef="#br1">5588 11089 7862,'6'-19'0,"4"0"0,4 0-195,5 5 1,-2 0 113,7-1 1,-7 6-33,2-1 1,-3 6 91,-2-6 0,-4 7-474,-1-2 228,-5 4 267,2 1 0,-12 6 0,-2 2 0</inkml:trace>
  <inkml:trace contextRef="#ctx0" brushRef="#br1">5560 11089 7862,'4'14'-250,"1"0"1,1 2 597,-1 3 1,-3-2-57,2 7 1,-2-2 115,-2 2 0,0-2-136,0-3 0,0-3-101,0 3 197,0-4-883,0-7-51,0-1 98,0-20 0,5 2 138,-1-13 0,8 5 134,-3-4 0,4 1-128,1-2 1,0 3 0,0 7 1,2 0 477,3 0 1,-2 6-122,7 3 1,-6 3 370,0 2 0,3 0-37,-2 0 0,-5 7 112,-4 2 0,-7 4-187,2 1 0,-4 2-8,-1 3 0,-1-2-329,-4 7 0,-3-5 64,-6 5 1,-5-2-751,0 1 1,-6-2 729,1-7 0,-3 7 0,-1 1 0</inkml:trace>
  <inkml:trace contextRef="#ctx0" brushRef="#br1">6242 10918 7830,'-14'0'0,"0"0"549,6-6-252,1-2 1,14-1 32,2-1 0,10 5-162,5-4 0,7 4-109,3-4 1,5-1-144,-1-4 0,-2 4 119,2 1 0,-11 1-606,2-1 1,-11-2 123,1 6-1179,-9 0 1626,-4 5 0,-12 6 0,-2 2 0</inkml:trace>
  <inkml:trace contextRef="#ctx0" brushRef="#br1">6256 10904 7830,'2'14'-14,"3"0"0,-2 5 26,6 0 1,-4 13 607,4 1 1,-5 7-171,0 2 0,-2 1-209,-2 0 1,0-2-32,0-3 0,0 1-81,0-6 1,0-4-262,0-6-591,0-5 39,0 2-16,6-12 0,-4-3-75,3-10 0,-2-3 420,1-6 0,-2-7 355,3-2 0,-2-4 0,2-2 0,-4-1 0,4-3 0,3 3 0,1-3 0,2 3 0,-1 2 0,3 4 16,-4 0 0,4 7 95,1-2 1,0 9 445,0 6 1,1 2-195,-1 2 0,0 0-3,0 0 1,0 6-70,1 4 0,-6 7-133,1 2 0,-6 2-52,6-2 0,-7-2-258,2 7 0,-4-5 17,-1 4 0,-4-4-366,-1 5 1,-6-6-308,1 0 1,2 3 807,-1-2 0,-7 0 0,-6-5 0</inkml:trace>
  <inkml:trace contextRef="#ctx0" brushRef="#br1">6356 11430 7830,'16'-19'-3,"3"0"0,-2-5 109,7 5 1,-5-4-375,4 4 0,-5 0 32,1 5 0,-4 1-135,0 4 306,-1-4 1,-5 11-69,1-2 137,-7 2 1,-3 8-57,-10 4 0,-2 7 170,-2 2 0,-1 6-98,1-1 0,0 1 252,0-1 1,0-3-49,-1-7 0,7 0 103,4 0-363,2-6 1,4-3-188,2-10 0,4-3-24,7-6 1,3-7-2,1-2 248,0-10 0,2-4 0,1-5 0</inkml:trace>
  <inkml:trace contextRef="#ctx0" brushRef="#br1">6754 10691 7830,'6'-14'431,"-4"6"0,4 12-194,-6 11 1,-6 8-225,-4 1 1,-2 3-269,-3 1 1,1 5 202,0 1 0,0-3 43,0-7 0,1 1 185,3-6 0,-1 5-107,7-5 0,-3-7-309,3-7 207,2-3 1,2-4-156,9-3 0,6-7 55,4-7 0,-2 0 109,7 5 0,-1 4 11,6 1 0,1 6-4,3-2 0,-3 3 167,3 2 1,-9 11-71,-5 3 0,-3 5 168,-2 0 0,-6 4-44,-3 5 1,-5 5 124,-5 0 1,-8 0-52,-6-4 0,-6-1-97,1 1 0,-3-1-79,-1 1 0,0-7-152,-1-3 0,7-4-205,3 0 1,3-7 168,2-4 1,1-4-265,4-4 1,3-6 145,6-9 0,3-1-402,6-4 1,2-3-5,13 3 610,0-2 0,10-3 0,3 1 0</inkml:trace>
  <inkml:trace contextRef="#ctx0" brushRef="#br1">1394 13051 7885,'1'9'636,"4"1"1,5-1-176,9 5 1,3-4-191,6-1 1,1-6-169,-1 2 1,5-3-160,0-2 0,5-2-73,-5-3 0,1-7 147,-6-7 1,5-5-1502,0 5 1483,1 0 0,-12 5 0,-2 0 0</inkml:trace>
  <inkml:trace contextRef="#ctx0" brushRef="#br1">2247 12496 7917,'12'2'330,"-2"3"0,-4 4-65,-6 10 1,0 0 441,0 9 0,0-2-225,0 7 0,0 3-350,0 2 1,-6 5-80,-4 4 0,-2-3-232,-2 4 1,-1-4 59,1-1 1,-5-2-122,0-3 1,0-4-839,5-5 0,-2-7 454,-3-3 1,4-5 623,-4-4 0,-4-4 0,1-6 0</inkml:trace>
  <inkml:trace contextRef="#ctx0" brushRef="#br1">2204 12965 7917,'38'-14'0,"0"0"0,-5 0 32,5 0 0,-6 6 133,1 3 1,-3 3-311,-2 2 1,-6 0 23,-3 0 0,-4 7 7,-6 2 0,-3 4-194,-6 1 0,-1 0-28,-4 0 336,-9 1 0,-8-1 0,-7 0 0</inkml:trace>
  <inkml:trace contextRef="#ctx0" brushRef="#br1">2275 13008 7917,'0'-6'673,"0"6"0,2 11-180,3 8 0,-2 11-127,6-2 1,-4 10-33,4 0 1,-5 3-93,0 2 1,0-4-150,0 4 0,-2-5-733,3 4 0,1-1 499,-1-7 0,4-3 141,-4-7 0,6 3 0,-3-5 0</inkml:trace>
  <inkml:trace contextRef="#ctx0" brushRef="#br1">2844 12525 7904,'0'-8'1606,"0"1"-1294,0 20 1,0-2-255,0 13 1,0 0-53,0 4 1,-6 0 97,-4 1 0,-7 4-296,-2 0 0,-5 7 145,5-2 1,0-5-111,5-5 0,1-1-259,4-8 85,-4 0 1,10-11 108,-6-3 0,5-10 56,0-5 0,8-9-73,6-4 1,7-6 71,2-4 0,2 3 30,-2-3 1,-2 4-8,7 6 1,-7-2 264,2 6 1,0 4 82,-5 6 1,4 6 93,-9-2 1,2 11-6,-1 9 1,-4 5-57,-6 8 0,0 7 84,0 3 0,-2 3-18,-2 2 1,-4-2-223,-6-3 0,-5 1 93,0-5 1,0 3-398,5-3 0,-1-8 36,1-7 0,1-3-379,4-2 139,-4-6 237,12-1 1,-4-14 16,10-2 0,-2 1 49,6-2 1,1 6 212,4-6-116,0 7 1,1-3 181,-1 6 1,-5 6 64,1 4 0,-7 4 54,2 5 0,-4-2-30,-1 7 1,0-7-40,0 2 0,0-2 39,0 2 1,5-7 142,0 2-796,-1-3 318,-4 3 0,2-6-494,3-3 0,-4-10 142,4-5 0,3-9-32,1-4 1,-1-6-65,2-4 1,-1-3 538,6-7 0,-8 1 0,6-14 0,-5-2 0</inkml:trace>
  <inkml:trace contextRef="#ctx0" brushRef="#br1">3057 12539 7904,'14'-29'-118,"-4"12"-60,-1 3 1,-4 9 823,5 0 0,-6 5-202,6 5 1,-7 5 3,2 9 1,-4 0-94,-1 9 1,-6-1-377,-3 11 1,-4 0 31,-1 4 1,-5-1 40,0-3 0,0 2-103,5-7 0,4-2-359,1-7 0,1 1-398,-2-6 0,-1-4-77,6-6 271,-6-6 1,10-3 258,-4-9 0,4-4 355,1-1 0,6 0 0,3 0 0,-1-1 0,2 1 0,-1 0 0,5 6 0,1 3 0,-1 7 0,0 7 0,0 2 0,0 13 0,-1 1 1409,-3 8 0,1-1-532,-7 6 1,3 0-345,-3 5 1,-2-6-170,3 1 0,-4 0-216,-1 5 1,0-5-46,0 0 1,0-2-172,0 2 1,0-5-456,0-9 1,0-4 315,0-5 1,2-8-675,3-2 1,-4-10 359,4-4 0,-3-12-69,-2-7 1,4-11 105,1-9 1,1-6 483,-1 2-262,-3-3 0,4-8 0,-6-2 1</inkml:trace>
  <inkml:trace contextRef="#ctx0" brushRef="#br1">3285 12482 7904,'9'-8'136,"1"3"1,-7 5-57,2 5 0,-4 5-30,-1 9 0,0-2-160,0 7 1,-1-5 74,-4 4 0,2-1-175,-7 2 0,1 1 114,-5-6 0,-1 5-127,1-5 1,0 3 28,0-8 1,1 4-395,4-9 506,-4-3 299,11 1 87,-4-7 0,12-5-178,4 0 1,7-6 32,2 2 0,5-2-19,-5 1 1,9-2 58,-4 2 1,4-3-59,-9-1 1,5 2-180,-5 2 0,-2 2-164,-7 4-43,-4 2 1,-6-3-45,0 10 0,-1 3 81,-4 6 1,-5 5 58,-9 0 1,-3 6 31,-6-1 0,-1 8 144,1 1 0,4 0-87,1-5 0,5-1 297,-1-3 0,5-2 372,5-3-253,-4-3 0,13 3-119,0-10 0,8-3-18,11-6 0,-2 0-191,7 0 1,0-6 79,4-3 1,-4-9-418,-1-1 1,-5-1 153,1 1 1,-4 3-422,0-3 1,-7 3-192,-4 2 767,-2 0 0,4 0 0,2-1 0</inkml:trace>
  <inkml:trace contextRef="#ctx0" brushRef="#br1">3327 12837 7727,'0'21'-444,"2"-4"426,3 7 0,-4 0 27,4 4 0,-3 2 262,-2 3 1,0-3-68,0 4 1,-5-4-311,0-2 1,-6 0 36,2 1 0,1-5-105,-2-1 0,1-5 142,-5 1 0,4-8-115,1-2 0,4-6-35,-5 2 0,7-5 1,-2-5 1,-1-3 186,1-6 0,2-2-53,8-3 0,3-1 203,6-4 0,5 2 29,0 3 1,2 5 60,-3 0 0,0-1-106,6 6 1,-7 3 384,2 1 31,-3-3-338,-2 6 0,-1 2 85,-4 10 1,-3-2-99,-6 1 1,-1 5 75,-4 5 0,-1 7-21,-4-3 0,-1 1 71,6 5 1,-4-9-138,4 9 1,0-6-163,5 1 1,0-4-766,0-5 0,8-7 427,7-4 0,0-8-712,9-6 0,-5-10 49,5-9 969,-1 1 0,0-13 0,-3 4 0</inkml:trace>
  <inkml:trace contextRef="#ctx0" brushRef="#br1">3839 12368 7847,'10'0'0,"-1"0"157,1 0 1,2 7 140,-2 2 1,1 8 309,-6 2 1,-1 2-845,-4-2 0,-1-2 125,-4 7 0,2-5-461,-7 5 1,1-7 276,-5 2 0,-2-3-112,-3-2 1,3 0 89,-3 0 0,2-1 317,-2-3 0,3 2 0,-3-2 0,5-2 0,4 1 0,2-6-8,4 2 2,2-4 232,-4-1 1,14-4-6,6-1 1,3-6 441,12 1 1,-2-1-285,11 2 0,-2-8-298,2 2 1,1-2-100,-6 3 0,1-5-291,-6 0 0,-1 0-262,-3 5 1,-4 6 17,-6 3-26,-6 3 579,-1 2 0,-7 0 0,0 0 0</inkml:trace>
  <inkml:trace contextRef="#ctx0" brushRef="#br1">3896 12795 7847,'2'33'141,"2"0"1,-2 10 226,3-5 0,-4 7-47,-1-2 1,0-5 271,0 5 0,-4-4-534,-1 4 0,-1-5 82,1 0 0,2-5-626,-7 5 0,7-7 257,-2 3 1,4-9-1527,1-2 1754,0-5 0,-7 9 0,-1-5 0</inkml:trace>
  <inkml:trace contextRef="#ctx0" brushRef="#br1">3896 13051 7847,'27'-29'-159,"-3"1"1,3-1 158,-4 1 0,2 1 0,-1 3 0,1-1 432,-6 6 1,5-1-80,-5 1 0,-2 3-1282,-7-3 689,3 3 0,-12 2-320,4 0 1,-4 4 559,-1 1 0,0 6 0,0-4 0</inkml:trace>
  <inkml:trace contextRef="#ctx0" brushRef="#br1">4095 12567 7847,'0'21'0,"0"1"123,0 6 1,0 4 236,0 6 0,0 0 189,0 9 1,0-3-126,0-1 1,0-7-397,0-2 0,-5-6 272,1-4-1035,-1 3 158,5-12 220,0 0 1,0-15 24,0-10 1,2-9-322,2-5 0,-1-2-225,7-3 878,-7-6 0,10-1 0,-5-7 0</inkml:trace>
  <inkml:trace contextRef="#ctx0" brushRef="#br1">4166 12695 7847,'14'-8'-961,"-1"10"1173,-3 12 1,-4 7 608,-6 7 0,0 2-400,0 3 1,-5-3-155,0 3 1,-6 2-243,2-2 1,-4 1 137,-1-6 0,0-1-116,0-3 1,-1 1-55,1-6 1,5 0-312,-1-5-643,1 0 462,1-6 116,1-2 1,9-13 123,3-8 1,3-1-25,6-7 0,0-1 74,0-4 1,5 4 33,0 0 1,0 7 78,-5-2 0,5 3 160,0 2 1,0 6 327,-4 3 147,-1 4 1,-2 7 204,-2 4 0,-4 4-329,-6 5 0,-1 3-8,-4 6 1,2 1-47,-7-1 1,-1 1-317,-8-1 0,3 0-225,-3 1 1,4-1-371,0 1 1,1-2 15,0-4 0,-5 3-480,0-8 1,0 1 1013,5-4 0,-7-1 0,-1 0 0</inkml:trace>
  <inkml:trace contextRef="#ctx0" brushRef="#br1">4081 13250 7847,'20'-13'346,"4"4"0,8 2-67,1 7 0,2 0-42,-2 0 0,3 7-1132,7 2 895,-7 4 0,5 1 0,-4 0 0</inkml:trace>
  <inkml:trace contextRef="#ctx0" brushRef="#br1">4749 12667 7832,'5'-10'46,"0"1"1,6 6 91,-2-2 0,4-1-84,1 1 0,7-5 131,2 6 0,6-7-429,4 1 147,3-2 0,2-3-16,0 1 0,-8 5-110,-2-1 1,-5 7-543,-9-2 524,0 4 1,-8 9 53,-6 6 0,-8 2 187,-10 7 0,-9 1 0,-7 4 0,-3 6 0,3-1 0,-4 5 0,5-5 0,2 5 45,7-5 1,-1 0-7,6-4 0,5-9 955,4-6-682,7 0 1,-2-14 71,10 0 1,9-6-67,10-8 1,4-8-301,5-7 0,10 1-23,9-5 0,2-2-67,-2 2 1,-3 1-487,-6 9 0,-7-3 293,-3 7 1,-9 5-833,-5 5 1097,-3 5 0,-15-8 0,-2 4 0</inkml:trace>
  <inkml:trace contextRef="#ctx0" brushRef="#br1">4863 12482 7832,'13'2'-255,"-4"2"0,2 6 768,-6 9 0,0 1-113,-5 4 1,4 8-202,1-4 1,0 10 10,-5 0 0,0 3-46,0 2 1,-2-2 54,-3-3 1,4 3-257,-4-3 1,4-4 88,1-1 1,-5-7 311,0-3-2572,0-5 1673,5-4 0,0-9-6,0-10 0,2-4 175,3-10 0,-4-5 366,4-9 0,1-4 0,-1-5 0,6-14 0,-3-2 0</inkml:trace>
  <inkml:trace contextRef="#ctx0" brushRef="#br1">5076 12383 7832,'13'-15'0,"-8"6"405,9-1 0,-3 7-62,3-2 0,-4 10-90,-1 5 0,-4 9 14,4 4 1,-6 4-27,2 2 1,-3 5 150,-2 4 0,0 3-47,0 2 0,0 8-203,0 5 1,0 1 67,0 5 0,0-4-362,0-1 0,0-11 168,0-3 0,1-12-811,4-2 1,-3-7-496,2-8-334,-2-6 697,-2-2 99,0-18 828,-6-4 0,-9-13 0,-7 1 0</inkml:trace>
  <inkml:trace contextRef="#ctx0" brushRef="#br1">4721 12439 7417,'0'15'-605,"0"-1"1,0 0 478,0 0 0,0 2 126,0 3 0,-2-3 0,-3 3 0,-2-3 0,-8-2 0</inkml:trace>
  <inkml:trace contextRef="#ctx0" brushRef="#br1">4522 12738 7561,'6'8'-222,"2"-2"119,6-6 0,5 0 121,0 0 0,0 0 142,-5 0 1,0 2-195,1 2 1,-6 0-4,1 5 1,-7 1 118,1 4 1,-2 2-76,-2 3 1,0-4-126,0 4 1,-5-1 117,1 1 0,-3-4-6,3 4 1,2-8 54,-3-1 0,4-1-4,1 6 1,0-6 145,0 1 1,1-7-112,4 1 0,3 0 36,6 0 0,2-2-56,3 3 0,-3-4 121,3-1-74,-4 7 1,-2-4 15,-4 6 0,-2 1 3,-7 4 0,0 0-92,0 0 1,-2 1-59,-3-1 1,-2-2-26,-8-2 1,1 3 61,0-4 1,0-1-274,0 1 0,-1-5 319,1 0 1,1-1 12,4 2 12,-4-3 86,12 4 27,-6-6 0,15 0 50,7 0 1,3 0-48,6 0 0,8 0 56,-4 0 0,5 0-62,1 0 1,3 0-140,11 0 1,4 0 95,10 0 0,-6 0-191,1 0 1,-1-6-202,-9-4 0,0 2-393,-4-1 1,-8 1-480,-7-1 1,-1-4 1112,-8 3 0,0-9 0,-5-3 0</inkml:trace>
  <inkml:trace contextRef="#ctx0" brushRef="#br1">5531 12326 7843,'2'-13'41,"2"4"647,-2 2 0,4 9-137,-6 3 1,0 4-248,0 10 1,0 3-68,0 7 0,-6-1-90,-3 0 0,-4 2 64,-1 4 0,-1-3-512,1 7 1,0-6-136,0 1 0,1-3-365,4-2 0,2-6-1234,7-3 1030,-6-3 1005,4-8 0,-4-8 0,6-8 0</inkml:trace>
  <inkml:trace contextRef="#ctx0" brushRef="#br1">5702 12496 7843,'22'-6'0,"-2"4"0,-7-2 604,-3 8 0,-4 4-170,-6 6 0,-2 1-26,-2-1 0,-4 6-244,-7 4 0,-5-2-95,-4 2 0,-1 0-359,1 4 0,-3-1 212,4-3 1,2-4-255,2-6 1,3-1 129,2-4-1687,0 4 656,0-11 1233,6 4 0,1-6 0,14 0 0,1 0-316,6 0 0,0 0 316,0 0 0,1 6 734,-1 4 1,0 4-305,0 5 0,-4-3 614,-1 3 1,-1 1-409,2-1 1,-3 6-255,-2-1 1,-3-2-296,3 2 0,-4-5-173,-1 5 0,-1-9-282,-4 0 404,3-1 0,-4-11-1132,6 6 0,-2-5 474,-2 0 1,2-8 621,-3-6 0,-3-9 0,0-3 0</inkml:trace>
  <inkml:trace contextRef="#ctx0" brushRef="#br1">5716 12567 7843,'28'-14'205,"-4"5"-125,0-1 0,-2 7 170,2-2 1,1-1-116,-6 1 0,-5 0 117,-4 5 0,-3 2-449,3 3 162,-4-4 0,-6 12 7,0-4 1,-1 4 103,-4 1 0,-5 1-471,-9-1 1,2 6 115,-7 4 0,7-3-55,-2-3 0,3 3-95,2-2 73,0 0 369,6-5 1,3-6-162,10-3 0,3-4 225,6-1 1,0-6-60,0-3 0,7-4 111,3-1 0,-4-1 43,-1 1 0,2 0-99,-2 0 1,0 4 6,-5 1 0,-5 4 244,1-4-21,-1 5-186,-1-2 157,-1 6 0,-7 6-60,0 4 0,0 4 246,0 5 0,0 5-84,0 9 1,0 3 17,0 7 0,4 4-53,1 1 1,1 4-70,-1-5 0,-3 5-233,2-4 0,3 4 60,-3-5 1,6-4-132,-5-5 1,-1-8 36,-4-2 1,0-6 13,0-7 1,-1-7-74,-4-4 0,-3-2-46,-6-2 0,-2-6-218,-3-4 0,2-7-334,-7-2 1,0-2-491,-4 2 1,-2 2 1141,-3-7 0,-4 0 0,-5-4 0</inkml:trace>
  <inkml:trace contextRef="#ctx0" brushRef="#br1">6398 12553 9608,'7'-8'978,"-6"2"-522,6 0-68,-7 4 116,0-4-90,0 6-1464,0 0 1097,0 6 0,0 2-70,0 6 1,0 0 1,0 1 1,0-1-266,0 0 1,0 0 93,0 0 0,0 1-273,0-1 0,0-5 158,0 1 0,0-1-401,0 5 1,1-4-332,4-1 1039,-3-5 0,10 8 0,-4-4 0</inkml:trace>
  <inkml:trace contextRef="#ctx0" brushRef="#br1">6597 12283 7927,'0'-9'0,"0"-1"-49,0 7 389,0-3-192,0 6 1,0 11 104,0 3 1,0 16 95,0 3 1,0 7-139,0 2 1,0 6-15,0-1 1,0 7-81,0-2 1,0 6 97,0-1 0,2 2-309,3-12 0,-4-6 111,4-8 1,-3-9-873,-2-5 5,6-10 223,2-2 1,0-15-154,-3-7 0,1 0 780,-1-9 0,-1-6 0,-4-6 0</inkml:trace>
  <inkml:trace contextRef="#ctx0" brushRef="#br1">6697 12454 7927,'14'-23'0,"2"3"0,3 6 0,3 0-213,7-1 1,-1 1 60,0 0 0,-4 4 561,0 1 1,-7 4-118,2-4 0,-3 6 36,-2-2-227,0 3 1,-1 4-6,-4 3 0,3 4-3,-8 10 0,1 3 29,-5 7 0,0 1-138,0 3 1,0 3 53,0 7 1,0-1-364,0 1 1,0-2-25,0-3 0,0-2-192,0-3 0,-5-7 155,1 2 1,-6-9-117,5 0 502,-6-9 0,-3 2 0,-8-4 0</inkml:trace>
  <inkml:trace contextRef="#ctx0" brushRef="#br1">6740 12667 7927,'14'-14'-123,"6"4"123,4 1 0,3 1-241,1-2 0,2-2 140,4 2 1,-9 4 265,3 1 1,-13 4-264,-1 1 9,-3 0 0,-3 1-88,-4 4 1,-4 3 85,-4 6 0,-9 2 66,-6 3 0,-6-2-37,1 7 0,2-5 131,-2 4 0,2 0 25,-2 0 0,6 3 238,8-8 0,-1 1 120,6-4 0,1-1-163,4 0 1,7-6-111,8-3 1,5-4-8,9-1 0,4 0-769,0 0 1,5-1 596,-5-4 0,7-9 0,-4-8 0</inkml:trace>
  <inkml:trace contextRef="#ctx0" brushRef="#br1">2105 14501 7994,'-13'9'377,"4"1"1,-3-6-82,8 6 1,1-5 102,7 4 0,4-4-154,6 4 1,2-5 107,3 0 0,2-2-531,2-2 0,4-6 100,-3-4 1,1-7-367,-1-2 0,3-5 225,-3 5 0,2-1-1198,3 1 1417,-1 3 0,1-5 0,-1 7 0</inkml:trace>
  <inkml:trace contextRef="#ctx0" brushRef="#br1">3086 14003 7994,'0'10'-18,"0"-1"1,0 5 100,0 5 0,0 0 376,0-5 0,-5 7 188,0 3 1,-1-2-217,1 2 1,2-6-434,-6 6 1,-1 0 29,-4 4 0,0 1-598,-1-1 0,-4 1 299,0-1 1,1-4-538,3-1 0,1-12 273,0-1 1,4-7 534,1-3 0,-1-6 0,-4-2 0</inkml:trace>
  <inkml:trace contextRef="#ctx0" brushRef="#br1">2986 14302 7994,'14'0'70,"1"0"1,-1 1 169,0 4 0,-4 3 74,-1 6 0,-1 0-60,1 1 1,-2 5-106,-7 4 1,0-2 76,0 2 0,0 1-282,0 8 0,0-3 95,0 3 1,-5-7-220,0-3 0,0-5-511,5 1-1048,0-10 1739,0-3 0,-6-6 0,-2 0 0</inkml:trace>
  <inkml:trace contextRef="#ctx0" brushRef="#br1">3128 14572 7994,'29'-6'0,"4"-7"-129,0-6 1,8-6-207,2 1 1,-5-3 206,4-1 1,-8-1 84,-1 1 1,-8-1-208,-1 1 1,-12 6 7,3 3 242,-11 3 0,9-4 0,-5-3 0</inkml:trace>
  <inkml:trace contextRef="#ctx0" brushRef="#br1">3398 14145 8077,'0'15'243,"0"-1"352,0 0 0,0 7-163,0 2 0,-1 6-49,-4 4 0,4 3-143,-4 7 1,-1-1 241,1 1 0,0 6-111,5 3 0,0-1 103,0 1 1,6-11-86,4 2 1,4-12-156,5-2 1,-2-9-44,7-10 0,0-4 49,4-6 0,1-8-47,-1-6 1,1-8 46,-1-11 0,2-4-294,3-5 1,-3-1-81,3 0 1,-4 1-44,-6-1 1,-2 7-64,-7 2 1,-1 4-216,-4 2 0,-2 4-645,-7 1 1,0 1 501,0-2 1,0 2-981,0 3 1578,0-3 0,-7-7 0,-1 1 0</inkml:trace>
  <inkml:trace contextRef="#ctx0" brushRef="#br1">20630 15695 7953,'10'0'1048,"-1"0"1,2 0-467,8 0 0,-1 5 132,5-1-630,7 1-56,0-5 138,18 0 1,-10 0-708,9 0 326,-3 0 28,-7 0 0,4-5-229,-3 1 0,-4-6 30,0 5 386,-11-6 0,4 3 0,-5-6 0</inkml:trace>
  <inkml:trace contextRef="#ctx0" brushRef="#br1">21469 15382 7953,'22'-5'0,"-3"1"0,-1-1 615,1 5-223,-4 0-141,0 0 0,-4 6-30,-7 4 1,6 7 154,-5 2 0,-1 6 162,-4-1 0,-1 0-192,-4 4 0,-4-1-36,-10 11 0,1 1-296,-5 9 1,-6-2-260,-4 6 1,0-2-2427,4 2 1657,1-3 453,-1-12 561,7 4 0,-4-18 0,3 4 0</inkml:trace>
  <inkml:trace contextRef="#ctx0" brushRef="#br1">21697 15666 7953,'14'0'-402,"-6"0"1,3 2 401,-6 3 0,-1 3 0,-4 6 0</inkml:trace>
  <inkml:trace contextRef="#ctx0" brushRef="#br1">21526 15723 7953,'14'15'458,"-4"4"570,-1-1-577,-6 14 17,10-8 0,-11 17 236,2-3 0,-2 1-350,-2-1 1,0 3-246,0-3 1,2-3-27,2-2 0,-1-3-160,7-2 1,-5-4-1907,4 0 1983,1-7 0,4 4 0,0-7 0</inkml:trace>
  <inkml:trace contextRef="#ctx0" brushRef="#br1">22351 15439 7805,'0'-8'497,"0"2"-794,0 6 217,0 6 249,0 2 0,0 8 345,0 3 0,0 4-206,0 11 1,0-3-23,0 7 1,1 0-245,4 5 101,-3-1-18,4 1 1,-6-5-421,0 0 1,5-2-29,-1 2 1,1-3-196,-5-7 1,0-6 263,0-3 0,5-8-468,0-1 344,-1-7 0,-4-5 378,0-12 0,-6-6 0,-2-9 0</inkml:trace>
  <inkml:trace contextRef="#ctx0" brushRef="#br1">22280 15482 7805,'6'-15'9,"0"6"-4,4 0 0,4 5 152,0 0 0,0 4 308,5 4 1,-3 4 128,-2 6-194,-6 1-248,5-1 0,-11 2 76,2 3 1,3-2-119,-3 7 1,1-2-154,-5 2 0,-2 2 54,-2-2 1,2-2-196,-3 2 1,-1-7 47,1 2 1,-1-5-511,1-4 136,4 3 277,-6-12-99,7 5 37,0-6 223,0 0 20,7 0 1,1 0 159,6 0 1,0 0-93,0 0 1,0 5 211,1 0 1,-3 6-28,-2-2 0,2 4 117,-2 1 0,-2 1 233,1-1-274,-6 0-68,4 0 1,-7 0-30,0 1 1,0-1-78,0 0 1,-2 0-159,-3 0 0,-2-4-67,-8-1 1,1-1-410,0 2 0,4 1-293,1-6-785,-1-1 557,3-4 1052,-6-6 0,11-2 0,-4-6 0</inkml:trace>
  <inkml:trace contextRef="#ctx0" brushRef="#br1">22706 15709 7805,'8'-14'0,"3"0"679,-6-1-49,0 8 90,-5 0-417,0 7 0,-5 8 111,0 6 1,-6 9-97,2 10 1,-4-2 72,-1 7 1,1-5-210,4 5 0,1-6-123,3 1 1,3-9-201,-2-5 1,4-5-203,4-5-79,4 4 1,7-11 177,-1 2 0,0-8-181,0-6 0,-4-4 70,-1-5 1,1-2-4,4-2 0,-5-4-178,1 3 1,-7 4-244,2 1 625,3-3 196,-7 6 21,5 2 161,-6 7 0,5 10 31,0 7 0,4 1 288,-4 13 0,1-1-299,-1 6 0,2-2 85,2-4 0,2-2-402,-6-7 0,6 0 184,-2 0 0,-1-6-1237,2-3 484,-7-3 336,10-2 306,-12 0 0,12-7 0,-5-1 0</inkml:trace>
  <inkml:trace contextRef="#ctx0" brushRef="#br1">22877 15723 7805,'14'0'183,"0"0"1,2-4 320,3-1 0,-3-1-322,3 1 0,1-3-312,-1-6 0,0 1-562,-5 4 386,1-4 245,-1 5 1,-5-5 173,1 4-327,-7-4 214,3 5 0,-6-6 0,0 0 0</inkml:trace>
  <inkml:trace contextRef="#ctx0" brushRef="#br1">23005 15496 7658,'0'14'-366,"0"2"617,0 3 1,0 5 486,0 9 1,-5 3-288,0 7 0,1 1-122,4 3 0,0-4-347,0 0 0,0-2-32,0-8 0,0 0-249,0-5 332,0-5-411,6-3 0,2-12-1179,6-3 1557,0-4 0,0-7 0,1-2 0</inkml:trace>
  <inkml:trace contextRef="#ctx0" brushRef="#br1">23289 15524 7805,'0'-8'279,"-1"4"15,-4 8 1,-3 4 1106,-6 7-572,-1 5-495,1 2 0,-2 8 45,-3 3-172,4 4 28,-6-1 1,13 4 152,4-7 1,2 5-286,2-5 0,2-2-192,2-7 0,4-3-558,6-7 0,2-6 398,3-4 0,2-4-778,2-4 511,4-4 170,-5-13 0,7-1-434,-1-6 468,-6-1-31,5 1 1,-13-1 58,1 1 1,-3 0-26,-7-1 1,0 2 308,-5 4 0,6-4 0,2 5 0</inkml:trace>
  <inkml:trace contextRef="#ctx0" brushRef="#br1">23346 15240 7805,'2'-14'-676,"2"0"1,-1 6 987,7 3 480,-1 3 1,6 15-232,-1 6 1,-2 6-84,-2 4 1,1 5-41,-6 4 0,-1 3-52,-4 2 1,0 3 134,0-4 0,0 11-301,0-6 0,0 2-143,0 3 1,-1-6-88,-4 1 44,4-9 35,-6-3 0,7-13-745,0-3 313,0-3 34,0-8 0,0-4-300,0-8 1,0-6 129,0-9 1,7-4-250,2-11 1,-1-2 304,1-7 1,1 2 26,4 3 1,5-1 335,0 6 0,-2 6-73,-7 8 1,3 3 529,-4 2-374,4 6 1,-1 3 840,-2 10 0,1 5-184,-6 9 0,-1-2 130,-4 7 1,0-2-485,0 1 0,0 4-260,0-3 0,0-4-205,0-1 0,0-3 210,0-2-1835,0 1 775,0-1 1009,0-6 0,7-2 0,1-6 0</inkml:trace>
  <inkml:trace contextRef="#ctx0" brushRef="#br1">23787 15055 7866,'9'0'0,"1"0"0,-6 2 0,6 3 0,-2 7 1332,1 7 0,-2 6-613,-7-1 1,4 8-459,1 1 0,0 0-58,-5-5 0,0-4-100,0 0 1,0 0-173,0 4 0,0-1-357,0-4 0,-2-2-1058,-3-7 649,4-6-21,-5-2-177,6-6 535,0-6 254,0-2 1,0-12 14,0-4 0,1-3 44,4-1 1,-2-5 138,7-1 0,-1 1 67,5 5 1,5-4 3,0 4 0,2 1 322,-2 8 1,-4 5-176,4 0 1,2 6 346,-2 8 0,1 0-107,-1 0 0,-3 0 54,3 0 0,-5 6-143,-4 3 0,1 6-108,-6 4 1,-1-2-355,-4 7 0,0-5 147,0 4 0,-1-1-674,-4 2 1,-3 3-11,-6-3 0,-2 3 676,-3 1 0,-3 0 0,-6 1 0</inkml:trace>
  <inkml:trace contextRef="#ctx0" brushRef="#br1">23872 15368 7866,'14'-14'-45,"0"4"22,1 1 1,-1 4 98,0-4 0,5 4 30,0-5 0,0 2 129,-5-1 316,0-4-672,1 12 157,-7-6 1,-2 9-211,-6 3 0,-6 3 24,-4 6 0,-3 2 130,-1 3 1,0-2 33,0 7 0,-5-7-49,0 2 1,5 2 79,4-2 1,7-5 421,-2-5-123,4 1-315,1-2 20,6-2 0,2-6-11,6 0 1,2-6-82,3-4 1,1-7-234,4-2 1,-3-2-44,-7 2 0,0 2-239,0-7 0,-1 7 121,-4-2 437,4 3 0,-11 2 0,4 0 0</inkml:trace>
  <inkml:trace contextRef="#ctx0" brushRef="#br1">24014 15226 7866,'0'14'-371,"0"0"0,-5 7 822,1 2 1,-1 4-40,5 2 1,0 4 160,0 0-360,-6 7-110,4-4 1,-9 2 79,6 0 1,-6-5-146,2 5 0,1-5-246,-2 5 1,7-8-144,-2-2-436,-2-6 412,-1-7 156,0-7 42,1-15 0,7-4 82,0-13 1,0 1 55,0-6 0,7 1 142,2-1 0,4 6-47,1-1 0,5 7 213,0-2 0,5 8-21,-5 1 0,4 7 97,-4-2 1,5 4-51,-5 1 1,0 0-81,-5 0 0,-6 6 44,-3 4 1,-4 2-97,-1 2 1,0 5 17,0 0 0,-6 7-58,-3-3 1,-9 4-92,-1 2 0,-1-1 77,1 0 1,3-4-36,-3 0 0,3-7-12,2 2 37,6-3 87,2-2-78,6-6 0,1 3-54,4-6 1,5-2 8,9-8 1,-2-3-89,7-6 1,-1 0-196,6 0 1,-1-5 78,1 0 1,-6-2-174,1 2 0,-7-1-219,2-4 1,-3 4-1478,-2 5 2010,1 1 0,-1-6 0,0-3 0</inkml:trace>
  <inkml:trace contextRef="#ctx0" brushRef="#br1">24825 15567 7803,'-2'8'-723,"-3"-3"1247,4 3-279,-12-7 1,10 12 119,-7-4 1,7-1-204,-1 2 0,-4-1-153,-2 5 1,2 0-1,-1 1 0,4-1-247,-4 0 1,1 0 155,-2 1 82,4-8 0,0 6 0,-2-5 0</inkml:trace>
  <inkml:trace contextRef="#ctx0" brushRef="#br1">24839 15212 8570,'0'7'537,"6"5"-534,4-8 1,4 3 150,5-3 0,5-2 265,9 3 1,11-10-373,13-5 0,0-9-333,4-4 0,2-9-612,-1-1 0,-8 1 259,-12 9 639,-5-4 0,-9 5 0,1-7 0</inkml:trace>
  <inkml:trace contextRef="#ctx0" brushRef="#br1">25564 14927 7997,'8'-8'-297,"0"2"-589,-4 6 1063,-2 0 0,4 6 691,-6 4 1,0 4-252,0 5 0,-6-2-229,-3 7 0,-4 1-257,-1 9 1,-7 2-57,-3 6 1,2 1-86,-1 0 1,1-2-122,-2-3 1,-1 1-351,6-6 1,0-1 27,4-8 0,3-4-363,2-6 0,2-6 149,4-3 1,4-11 666,0-8 0,6-7 0,8-7 0</inkml:trace>
  <inkml:trace contextRef="#ctx0" brushRef="#br1">25393 15311 7973,'21'-28'0,"1"1"-42,6 3 1,2-1 8,4 6 1,-3 0-140,7 5 0,-6 1 115,1 4 1,-5 2 189,-4 7 0,-3 0-88,-7 0 0,-6 2-20,-4 3 0,-2 2-110,-2 8 1,-8-1-227,-6 0 1,-2 0 310,-8 1 0,1-1 0,-6 0 0</inkml:trace>
  <inkml:trace contextRef="#ctx0" brushRef="#br1">25550 15212 7973,'9'6'280,"1"3"0,-2 6 448,1 4 1,2 4-1,-6 10 299,0-3-608,-5 11 0,0-4-12,0 5 1,0-4-232,0 0 1,0-6-142,0 1 0,0-8-268,0-1 0,4-7-467,1 2 1,6-4 388,-1-6 311,9-3 0,-4-6 0,6 0 0</inkml:trace>
  <inkml:trace contextRef="#ctx0" brushRef="#br1">26090 15027 7955,'-8'0'741,"2"0"1,7 0-509,4 0 1,3-7 22,6-2 0,7-5-137,2-5 1,11 1-176,4-5 1,1 4-19,-1-5 0,1 2-266,-5-2 0,-1 4-82,-5 6 1,-6-4 209,-3 4 1,-9-3-1198,-5 7 1409,-4 4 0,-7-7 0,-2 5 0</inkml:trace>
  <inkml:trace contextRef="#ctx0" brushRef="#br1">26317 14771 7955,'2'12'100,"3"-2"1,1 4 212,4 0 1,2 7 250,-2 7 1,-2 1-167,1-1 0,-6 7 72,2 3 0,-3 3-176,-2 2 1,0-1-33,0 1 0,0 0-265,0-1 0,0-4 81,0 0 1,0-8-1231,0-2-6,0 1 235,0-13 0,-2-2 328,-3-9 0,4-12-151,-4-7 0,-1-6 746,1-9 0,-13-6 0,3-1 0</inkml:trace>
  <inkml:trace contextRef="#ctx0" brushRef="#br1">26246 15084 7955,'-1'20'0,"-4"4"0,-1 7 261,-4 3 1,-2 0 438,2 0 0,-2-6-606,-3 0 1,3 1 11,2-5 1,-1-4-433,6-1 1,-4-8-549,4-1 95,0-7 0,5 1 779,0-8 0,0-11 0,0-7 0</inkml:trace>
  <inkml:trace contextRef="#ctx0" brushRef="#br1">26275 15027 8083,'20'0'128,"-4"0"37,3 0 1,2 1 319,-2 4 1,4 3-99,-4 6 0,0 5 190,-5 0 1,-1 0-597,-3-5 1,2-4 56,-2-1 1,-2-6-626,1 2 0,-4-3-272,4-2 41,-6 0 818,4-7 0,-1-7 0,2-8 0</inkml:trace>
  <inkml:trace contextRef="#ctx0" brushRef="#br1">26545 14572 7955,'0'20'746,"5"-4"-559,-1 3 0,6 3 486,-5 2 1,4 1-301,-4-1 1,0 1-178,-5-6 1,0 5-171,0-5 1,4-5-353,1-5 0,1-5-464,-1 0 18,3-2 0,6-5-205,0-7 0,1-1 977,-1-12 0,0-7 0,0-7 0</inkml:trace>
  <inkml:trace contextRef="#ctx0" brushRef="#br1">26772 14572 7658,'0'14'547,"0"0"0,-4 7-110,-1 2 0,-8 4-165,-1 2 1,0-6-150,-5 1 1,-2 0-161,2 4 0,-1-1 65,1-3 0,8 1-212,-3-6 1,4 0 103,1-5 0,2-4-183,7-1 1,2-6 100,3 2 1,3-5 81,6-5 0,2 2 75,3-6 0,-4-1-9,4-4 1,2 0 25,-2 0 1,5-1-73,-6 1 1,3 2 4,-2 2 0,-3-3 1,3 4 1,-8 3 18,-2 1-11,-6 3 0,-3 4 2,-9 3 0,-4 3-7,-1 6 1,-6 5-47,-4 0 1,-3 4-8,-1-4 0,4 7 45,0-3 0,7 3 2,-2-3 1,8 2 46,1-6 0,7 0-15,-2-4 34,4-1 0,7-6-58,4-4 1,2-2 129,2-2 0,2-6-129,3-4 1,-3-4 4,3-5 0,2 3-79,-3-3 0,1 4-175,-4 0 0,-1 6-55,0-1 33,0 7 334,-6-3 0,-8 7-52,-9 4 1,-9 5 240,-1 9 0,-6 1 56,1 4 1,2 3 55,-1-4 1,1 6-67,-2 4 0,3-3 81,7 3 1,1-3-137,4-1 0,-2-7-27,6-3 0,2-5-206,8-5 1,3-2 59,6-7 1,2 0-85,3 0 1,1-7-98,4-2 1,3-8-98,-4-2 1,9-2-49,1 2 1,0 3-193,-4-3 1,-2-1 495,-4 1 0,4 0 0,-5 5 0</inkml:trace>
  <inkml:trace contextRef="#ctx0" brushRef="#br1">26744 14913 8106,'0'14'377,"0"2"-88,0 3 0,0 5 373,0 9 0,0 3-7,0 7 1,0 6 148,0 3 0,0 2-196,0-2 1,0 1-166,0-5 1,0-1-771,0-4 1,0 0 13,0-1 0,5-4-149,-1 0 1,6-11 461,-5 1 0,6-2 0,-3 2 0</inkml:trace>
  <inkml:trace contextRef="#ctx0" brushRef="#br1">21114 17088 7841,'-19'0'21,"0"0"-1,6 0 280,1 0 0,12 0-62,0 0 0,12 0 73,12 0 1,9-6-151,5-4 1,3-10-63,2-9 1,7-5-93,7-9 0,0 2-318,5 3 0,-10 3 92,-5 7 1,-14 6-893,-4 3 80,-10 3 1031,-5 8 0,-14 2 0,-8 6 0</inkml:trace>
  <inkml:trace contextRef="#ctx0" brushRef="#br1">21355 16690 7910,'8'-8'11,"5"2"-26,-3 6 0,-3 0 33,3 0 0,-1 6 205,6 4 1,-1 10 56,0 9 0,0 5 28,0 9 0,1 8-88,-1 5 0,-5 3 48,1 7 0,-1-1 22,6 1 1,-1 2-233,0-6-1007,-6-1 1021,5 3 1,-10-6-155,6 4 1,-6-10 13,2-5 1,-3-9-254,-2-5 0,0-4 95,0-6 1,0-7-83,0-6 1,-2-7-481,-3 2 1,-3-15-73,-6-4 860,0-16 0,0 13 0,0-10 0</inkml:trace>
  <inkml:trace contextRef="#ctx0" brushRef="#br1">21398 16861 7984,'10'17'-5,"-1"7"0,-6 6-118,2 12 0,-5 1-252,-5 0 0,1 1 559,-11 3 0,4-1 616,-8 6 1,-1-6-653,1 1-957,0-2 625,5-9 1,4-1-248,1-7 0,4-10 77,-5-4 354,7-9 0,-9 1 0,4-6 0</inkml:trace>
  <inkml:trace contextRef="#ctx0" brushRef="#br1">21441 17173 7984,'28'0'0,"1"0"-53,-1 0 0,1 0-31,-1 0 1,-1 0 207,-3 0 1,-4 5 283,-6 0 1,-6 6-981,-3-2 192,-4 4 165,-1 1 1,0 1-611,0-1 474,-6 0 136,-8 6 0,-3 3 215,-7 5 0,0 0 0,-4 1 0</inkml:trace>
  <inkml:trace contextRef="#ctx0" brushRef="#br1">21427 17515 7984,'-15'14'0,"1"-5"0,0 1 0,0-7 0,6 3 0,8-12 0,9-4 0,17-4 417,7-5 1,6-1 388,4-4 1,4-3-445,1 4 0,-1 0-492,-4 0 0,-2 5-1004,-3-1 1134,-4 10 0,-5-4 0,-1 5 0</inkml:trace>
  <inkml:trace contextRef="#ctx0" brushRef="#br1">21981 16918 8001,'-14'-23'0,"0"4"0,6 8 719,3 2-361,3 6 1,4-4 103,3 7 0,4 0-252,10 0 1,5 0-83,9 0 1,5-11-167,9-3 0,-2-10-51,2 1 0,-9-2-271,-5 1 0,-5-1 5,-4 6 0,-3-4-980,-7 9 1335,-6-3 0,-2 9 0,-6-6 0</inkml:trace>
  <inkml:trace contextRef="#ctx0" brushRef="#br1">22109 16633 8001,'8'0'0,"5"2"90,-4 3 137,4 2-104,1 8 1,0 0-36,0 4 0,-4 4 116,-1 5 0,-6 7-133,2 3 1,-3 3-97,-2 1 1,0-1 152,0-3 0,0 2-100,0-7-88,0-6-121,0 0-517,0-12 384,0 6 1,0-15-88,0-6 0,0-6 66,0-8 1,0-11 50,0-4 1,0-9 283,0 0 0,0-9 0,0-4 0</inkml:trace>
  <inkml:trace contextRef="#ctx0" brushRef="#br1">22308 16633 8001,'13'2'-378,"-4"3"0,2 2 324,-6 8 0,1 5 54,-1 4 0,-3 3 300,2 1 1,-2 5-150,-2 1 1,0-1-299,0-5 1,0-4 33,0-1 0,0 0-234,0 0 0,0-2 99,0-7 248,0 0 0,-6 0 0,-2 1 0</inkml:trace>
  <inkml:trace contextRef="#ctx0" brushRef="#br1">22152 17003 8001,'14'-5'-68,"0"0"0,2 1-136,3 4 1,3-5 530,6 0-283,-5 0-8,3-1 1,-8 5-292,5-4-27,-5-3 198,2 6-185,-5-4 185,-1 6 0,-6 2-8,-4 2 1,-4 4-3,-4 6 0,-6 1-127,-9-1 0,2 5 143,-7 0 4,7 6 9,-10-9 0,6 9 184,-2-6 1,-3 0-84,8-5 1,-1-1 218,4-4-77,1-2 373,6-1-222,2-4-245,19-2 1,-4-8-206,10-7 0,-3 8 147,-2 2-216,-6-3 76,5 6 84,-12-4 0,4 6 21,-10 0 0,-4 6 14,-10 4 0,1 4 41,-5 5 1,4-2 27,-5 7 0,2-7 153,-2 2 1,4-3-146,5-2 241,1 1-275,6-8 1,5 0 9,13-7 0,5-7-24,14-2 0,1-4-16,3-1 0,3-5-42,7 0 0,-2 0-159,-3 5 1,1-5-127,-5 0 0,-3 2 103,-7 7 1,1-1-267,-6 7 472,0-8 0,-5 11 0,1-5 0</inkml:trace>
  <inkml:trace contextRef="#ctx0" brushRef="#br1">22379 17060 7877,'0'20'-269,"5"2"664,0 7 0,-1 4-24,-4 0 0,5 7 26,0-2-202,0-4-54,-5 7 1,0-9 78,0 6 0,0-5-124,0 5 0,0-6-168,0 1 1,-5-5-8,0-4 1,-1-5-293,1-10 1,2 2 31,-7-6 1,6-7 121,-6-7 0,5-5-428,-4-5 0,1-3 176,-1-7 1,-4 7 468,3 3 0,-4 3 0,-5 2 0,-3-6 0,-6-2 0</inkml:trace>
  <inkml:trace contextRef="#ctx0" brushRef="#br1">22294 17344 8076,'19'0'-114,"0"0"0,4 0 268,-4 0 0,2 0 290,-2 0 1,-2 0-150,7 0 1,-7-5 52,2 1 0,2-1-556,-2 5 1,1-5 141,-1 0 1,-3 1-657,3 4 1,-3 0 721,-2 0 0,0-7 0,1-1 0</inkml:trace>
  <inkml:trace contextRef="#ctx0" brushRef="#br1">22934 16690 8076,'0'10'359,"0"-1"0,0 2 254,0 8 1,-5 2-333,0 2 0,-7 4-284,-3-3 0,0 7 75,-9 3 0,0 5-98,-4-1 0,-5 3-79,-1 2 0,-4-1-402,5 1 1,0-7-810,5-2 668,6-4 648,1-8 0,0 4 0,-1-3 0</inkml:trace>
  <inkml:trace contextRef="#ctx0" brushRef="#br1">22934 16974 8073,'28'-20'-73,"1"6"1,-7-1-85,-3 6 1,1 3 257,-1 1 0,-5-1 488,-4 1-524,-7 0-219,3 5 0,-6 2-483,0 2 465,0-2 0,-6 11 172,-4-4 0,-8 10 0,-5 3 0</inkml:trace>
  <inkml:trace contextRef="#ctx0" brushRef="#br1">22919 16918 8073,'10'6'166,"-1"3"1,-5 10 336,0 5 1,3 4-19,-3 6 1,6 2 222,-5 7 0,-1-1-45,-4 1 1,0 0-240,0-1 0,0 1-324,0-1 1,5 1 12,0 0 1,1-2-340,-1-3 1,-2-4-293,6-5 1,-4-7-734,5-3 0,-7-3 1251,2-2 0,3-6 0,-1-2 0</inkml:trace>
  <inkml:trace contextRef="#ctx0" brushRef="#br1">23588 16619 7308,'-8'14'856,"-5"7"-523,4 2 1,-4 6-324,-1 4-29,-7-3 0,-1 16 56,-6-3 0,-1 2-55,1-2 1,4-2-203,0-3 0,7-3 98,-2-7 1,3-7-578,2-7 88,6 0 245,-4-12 1,10-2 271,-3-10 1,4-7 93,1-2 0,1-6 0,4 1 0,3-3 0,6-1 0,0 4 0,1 0 0,3 7 74,1-2 0,0 8 137,-4 1 1,-1 7 74,0-2 0,0 10 172,0 5 1,1 9-125,-1 4 0,-5 6-5,1 4 1,-5-3 29,4 3 0,-6 2-95,2-2 0,-2 0-335,2-4 0,-4-2-162,4-4 0,-3 2-179,-2-6 1,5-4 27,-1-6 1,1-4-819,-5 4 1099,0-6 1,0-9-1,0-10 1</inkml:trace>
  <inkml:trace contextRef="#ctx0" brushRef="#br1">23659 16591 7957,'9'0'493,"1"0"-271,-7 0 0,8 6-185,-6 3 0,-1 4 77,-4 1 1,0 5-57,0 0 0,-6 6 13,-3-1 0,-4-2-233,-1 2 0,0-5-191,-1 5 0,1-5 115,0 4-475,0-5 175,-1 2 363,8-12 114,0-2 0,14-6 21,2 0 1,4-4 31,1-1 0,0-5 205,0 6 1,5-7-47,0 1 0,0 2-132,-5-1 1,5 1 38,0-2-37,0-2 0,-6 9 5,-4-7 42,-2 7 1,-7-2-2,0 10 1,-5 0-21,0 9 0,-7-3 107,-3 8 0,1 1-125,-5-1 1,3 7 31,2-3 0,0-1-214,0 2 0,1-6 58,4 0 1,-2-6-1,6-3-40,0-6-36,5 3 185,0-6 319,6 0-146,2 0 1,2 2-51,-1 3 0,-6 3 27,2 6 0,-3 2-70,-2 3 1,-5-2-70,0 7 0,-6-5 120,2 4 1,2-4 310,3 5-268,2-7 1,2 4 126,0-7 1,2-6 70,2-3-241,4-4-6,13-7 0,-1-2-100,4-6 0,8-7-248,-4-2 0,4 1-403,-4-2 0,5 7 332,1-2 280,-1 3 0,-11-5 0,-2-1 0</inkml:trace>
  <inkml:trace contextRef="#ctx0" brushRef="#br1">24128 16534 7399,'14'0'1071,"0"1"-716,1 4 1,-1-2-348,0 7-55,0-7 0,0 5 7,1-4 0,-6 0 72,1 5 1,-6-4-242,6 4 0,-7-4 23,2 5 0,-4-1-13,-1 5 0,0 0 134,0 1 1,-1-1-43,-4 0 0,2 5 61,-7 0 0,7 2-25,-2-3 272,4-2 0,1 5-57,0-7 0,1-1 29,4-4 0,3 2-22,6-6 1,-1 6-53,-4-2 0,4 4-70,-3 1 1,1 1 3,-2-1 0,2 0 20,-6 0 0,0 2-18,-5 3 1,0-2-48,0 7 1,-7-7-19,-2 2 0,-4-3 92,-1-2 1,0 1-10,0-1 0,-1 0 68,1 0 0,0-1 91,0-4-83,-1 4 0,6-11-40,0 2-147,5-2 110,-2-8 0,6-4-83,0-9 1,6-3-216,4-6 1,2-1-281,3 1 0,-1-5 80,0-1 0,0 0-115,1 0 1,2 9 560,-3-3 0,10 2 0,-8-2 0</inkml:trace>
  <inkml:trace contextRef="#ctx0" brushRef="#br1">24782 16292 7920,'-8'3'-449,"3"7"0,4 2 672,1 17 1,0-2 487,0 10 1,1 1-231,4 5 1,-3 4-172,2 1 0,0 1-208,0-2 1,-1-1-151,7 6 0,-7-6-354,2 1 0,1-4-31,-1-5 0,1-3-615,-1-7 1,-3-6 314,2-3 733,-2-3 0,-2-8 0,0-2 0</inkml:trace>
  <inkml:trace contextRef="#ctx0" brushRef="#br1">24839 16733 7920,'14'0'0,"0"-5"0,0 0 0,1 1-683,-1 4 0,0 0 361,0 0 1,5-5 237,0 0 45,0 0-11,-5 5 50,-6 0 0,-4 8 0,-14 6 0,1 1 0,-25 18 0,4-3 0</inkml:trace>
  <inkml:trace contextRef="#ctx0" brushRef="#br1">24725 17131 7920,'-14'8'-56,"6"4"68,2-10 0,17 4 280,3-6 1,5-1-196,0-4 1,3-3-194,6-6 1,1-2-104,-1-3 0,1 2-476,-1-7 0,7 2 675,3-2 0,-3-3 0,-1 5 0</inkml:trace>
  <inkml:trace contextRef="#ctx0" brushRef="#br1">25308 16292 7899,'-5'14'-721,"1"0"1,-6 2 531,5 3 0,-4 3 349,4 7 1,-6-2-153,2-4 1,-4 4-105,-1-3 0,-1-4-90,1-1 0,2 2 186,2-2 0,-2-2 0,2-7 0,2 1 0,-1-7 0,6 1 0,-4-5 0,14 0 0,2 0 0,4 0 329,1 0 1,2 0-106,3 0 0,-4 0 221,4 0 0,-3 7-130,-2 2 1,1 4 9,-1 1 0,-5 2 37,1 3 0,-7-2-61,2 7 1,-4-5-112,-1 4 0,5-4-103,0 5 0,-1-5-229,-4 5 0,0-7 142,0 2-197,0 3 1,-1-6-163,-4 3 1,4-8-348,-4-2 1,2-5 209,-2 0 496,3-8 0,-10-4 0,4-7 0</inkml:trace>
  <inkml:trace contextRef="#ctx0" brushRef="#br1">25393 16349 7899,'24'-14'-54,"0"-1"0,-7 6 54,2-1 0,-3 6-175,-2-6 1,0 2 243,1-1 0,3-4 312,1 4 0,2-5-217,-2-5 1,1 3-98,4-3 0,1 3-50,-6 2 1,0 6-15,-4 3 0,-1 4-129,0 1 153,-6 0 0,3 6-124,-6 3 0,-1 6 111,-4 4 0,0 3 116,0 6 0,5 8-22,0 7 1,1 6 170,-1 8 1,-2 0-132,7 0 0,-7 0-19,1-1 1,3 1-268,-2 0 1,1 0 277,-1 0 1,-4-7-562,4-2 0,-3-6 104,-2-4 0,0-8-43,0-6 1,-2-11 31,-3 1 0,-3-9-88,-6-1 1,-2-2 66,-3-2 1,2-2 348,-7-2 0,-6-4 0,-6-6 0</inkml:trace>
  <inkml:trace contextRef="#ctx0" brushRef="#br1">25393 16619 7899,'15'-14'0,"-1"1"-352,0 4 1,5-4 81,0 4 0,0-4 148,-5-1 0,0 1 89,1 4 314,-1-4-441,-6 11 160,-2-4 0,-12 12 0,-2 2 0</inkml:trace>
  <inkml:trace contextRef="#ctx0" brushRef="#br1">25393 16704 7899,'0'15'-113,"0"-1"0,0 2 271,0 2 1,0 0 38,0 6 1,0-2 259,0 1 0,0-2-295,0-7 0,0 0-151,0 1-17,0-8-247,0 0 0,5-10-240,0-7 0,6-6 278,-2-12 1,4-1-145,1 1 0,0 0 139,1-1 0,-1 2 27,0 4 1,0 2 152,1 7 1,3 1 278,1 4 1,0 2-5,-4 7 0,-1 0 232,0 0 0,-6 7 63,-3 2 1,-4 4-163,-1 1 0,-6 5-363,-4 0 1,-2 5-9,-2-5 0,-5 4-169,0-4 0,4 0 193,6-5-21,0-6 0,-6 5 0,1-5 0</inkml:trace>
  <inkml:trace contextRef="#ctx0" brushRef="#br1">26175 16121 7904,'0'15'0,"0"-1"291,0 0 0,0 2-74,0 3 0,-6 3-85,-3 6-39,-4 1 1,-1-1-67,-1 1 1,1-6-276,0 1 1,0-7 75,0 2 1,-5-3 116,0-2 1,-2-6-412,2-3 1,8 1 119,-3-1 0,4-2 6,1-7 0,-2-4 340,6-7 0,0 1 0,5 0 0,7 0 9,2 0 0,5 4 65,5 1 1,-1 5 172,5 0 0,-4 4-55,5 4 0,-7 9 352,2 6 0,-3 6-83,-2-1 0,1 3 21,-1 1 1,-1 5-130,-4 1 1,2-1-99,-6-5 0,1-4-75,-1 0 0,-4-1-74,4 6 0,-3-2-228,-2-4 0,-2 3 92,-3-7 1,4-5-607,-4-5 1,2-6-431,-2 2 349,4-3 1,-10-9 248,6-2 1,-5-10 17,6-5 0,-1-9 450,5-5 0,0-5 0,0-4 0,1 3 0,4-4 0,3 0 0,6 0 0,7 1 0,3 4 0,2 2 61,3 3 1,6 5 112,2 9 0,0 4 69,1 6 1,-7 1 115,3 3 0,-9 4-34,-2 6 1,-5 0-76,1 0 0,-3 6 9,-2 4 0,0 4 121,0 5 0,-4 3 74,-1 7 0,-6 1-181,2 3 1,-3 3-57,-2 7 0,-2-1-650,-3 1 1,-1 0-760,-3-1 1,-6-1 1191,1-3 0,0 2-380,-5-7 0,2-1-910,-2-9 1290,-3-2 0,-7-7 0,1 0 0</inkml:trace>
  <inkml:trace contextRef="#ctx0" brushRef="#br1">26246 16434 7904,'15'0'-140,"-1"2"69,0 2 0,-4 6-37,-1 9 1,-1 3 308,1 6 0,-2-4 379,-7 0 0,0-7-116,0 2-373,0 3 0,-2-6-257,-3 3 241,4-9-550,-6-4 1,7-12 169,0-4 1,0-7-2,0-2 1,5-7 42,0 3 0,6 1-142,-2-2 0,4 7 416,1-2 0,5 3 5,0 2 1,0 6 260,-5 3 0,1 3-20,-1 2 286,0 0-202,-6 7 0,-2 2 145,-6 10 1,-1-3-244,-4 3 1,-3-3-90,-6-2 1,-5 5-195,0 0 1,0 0-341,5-5 0,1-5 380,4 1 0,-4-7 0,5 3 0</inkml:trace>
  <inkml:trace contextRef="#ctx0" brushRef="#br1">26900 15851 7851,'-4'-9'2,"-1"-1"0,-1 7 115,1-2 1,3 5-140,-2 5 0,8 5 68,6 9 1,2 4 500,3 10 1,-1-1-170,0 6 0,-1-6-46,-4 1 0,-3 2-184,-6-2 0,0-2-170,0-7 0,0 1-25,0-6 1,-1 0-473,-4-5 294,-3 1 0,-6-8 68,0-2 0,1-5-305,4-5 0,-2-2 62,6-8 1,0-5-73,5-4 0,2-3 187,3-1 1,7-1 132,7 1 0,6 0 140,-1-1 0,3 5 12,1 1 0,1 5 164,-1-1 1,-1 8-92,-3 2 1,1 6 279,-6-2 0,0 3-79,-5 2 0,-4 0 381,-1 0-441,-6 7 1,2 1-93,-10 6 1,-3 2-57,-6 3 0,-2-4-11,-3 4 0,-3 2-153,-6-2 0,6 0 46,3-5 1,3-6-290,2-3-51,0 3 169,6-7 0,3 4 74,10-10 1,4 2 19,10-7 0,-1 3 105,5-3 1,1-3-68,4 4 0,-4 1 29,0-1 1,-5 5-89,4 0-199,-5 2 0,1 4 349,-10 2 0,-2 4 0,-7 7 0</inkml:trace>
  <inkml:trace contextRef="#ctx0" brushRef="#br1">26758 16491 7851,'-8'6'-3,"2"-6"1,6 0 1,3-8-150,7-10 1,1 0-262,12-6 0,7-4 612,8-5 0,5 0-48,4 4 1,-2 2-101,2 4 1,-3-3-57,-1 7 1,-2 1 1,-3 3 1,-8 3-46,-6 2 0,-12 4 0,2 6 0,-4 1 37,-1 4 0,-2 0-9,-7 9 1,-2-3 64,-3 8 0,-1 2-66,-3-2 1,-4 6 187,3-1 1,-4 1-53,-5-1 1,4 2-89,-4-2 1,3-3-17,2-2 1,-5-4-84,0 0 0,-2-3 45,2-2 1,3-4-148,-3-6 0,2 0 9,-2 0 1,3 0 73,-3 0 1,0-2-47,5-2 0,-3-4 76,7-6 1,4-1 12,1 1 0,4-6 8,1-4 1,6-1 14,3 1 1,9-1 24,1 6 0,6 0 117,-1 5 0,1 4 140,-1 1 1,1 5-76,-6 0 1,1 8-17,-1 6 0,-4 9 13,-1 5 0,-6 4 71,-8 5 0,0-1-172,0 6 1,0-7-19,0 2 1,0 2 16,0-2 1,-2-4-179,-3-5 1,4-7-97,-4 2 0,-1-8 68,1-2 0,-1-5-257,1 0 70,3-2 1,-9-8-69,7-4 0,-3-4 155,3-5 1,2 2 227,-3-7 0,4 5 0,1-5 0,0 7 0,0-2 0,0 3 18,0 2-37,6 6 0,2 3 528,6 10 1,-4 3-72,-1 6 0,-1 7 36,1 2 0,-1-1-224,-3 2 0,-3-2-89,2 2 0,-2 3-16,-2-4 0,-2-2-257,-2-2 1,1-3 37,-7-2 1,5 0 107,-4 0-575,-1-6 308,-4-1 0,5-12-36,-1 0 1,7-11 127,-2 2 0,4-3 78,1 3 0,6-1 46,3 1 1,4 1 156,1 4 0,1-2-56,-1 6 0,0 0-94,0 5 0,0 0 162,1 0 1,-3 2-65,-2 3 1,1-2 24,-6 6-35,-1 7 1,-4 5 223,0 2-176,0-2 0,2-7 121,3 0 1,-2-6 71,6-3 1,5-3-66,5-2 0,13-8-739,1-7 0,15-7 485,8-11 0,-21 13 0,0-2 0,4-4 0,1 1 0</inkml:trace>
  <inkml:trace contextRef="#ctx0" brushRef="#br1">21754 18240 7979,'0'-15'0,"0"1"0,1 0-427,4 0 0,8 3 354,5-3 0,8 2 708,-3-6 0,4 5-506,2-1 1,-1 7-387,1-7 1,-6 5-132,1-1 0,-7 2-84,2 4 34,-3 2 438,-8-4 0,-2 12 0,-6 2 0</inkml:trace>
  <inkml:trace contextRef="#ctx0" brushRef="#br1">21825 18197 7979,'4'16'364,"1"3"1,6 8-207,-1 6 1,-2 6-135,1-1 0,-1 3 112,1 2 1,3 0-86,-8-1 0,1-1-35,-5-3 1,0 0 117,0-9 1,0 1-315,0-11-120,0-1 81,0-10 1,-5-4-34,1-14 1,-1-1-75,5-13 0,0-1 92,0-8 0,1 3-50,4-3 0,5 3 306,9 1-182,-4 1 47,12 6 1,-5 1 192,7 7 1,-1 6 102,1 3 0,-1 4 100,0 1 1,-5 6-60,-4 3 0,-5 4 82,-5 1 0,-2 1-74,-7-1 0,0 0 37,0 0 0,-2 5-184,-3 0-68,-9 0 101,-2-5 0,-11-4-290,4-1 1,-4-1-74,-2 2 1,7-4-52,3-6 1,4-6 48,0-4 1,3-9-84,2-5 0,4-9 69,6-5 1,6-9-44,4-5 0,4-3 304,5-2 0,3 1 0,6 4 0,1 5-99,-1 9 1,7 0 230,3 10 1,-3 4 157,-2 15 1,-3 2-23,-2 7 0,-6 0 147,-3 0 0,-8 13-130,-1 6 1,-7 6-79,2 4 0,-5 4 357,-5 0-322,3 6-64,-16-9 1,8 10-229,-9-7 0,3 0-29,2-4 1,0-7-14,0-3 0,1-8 76,4-2-150,2-6 23,7 4 1,7-14-194,2-2 0,10 3 183,5 1 1,3-1 77,1 1 1,-4 0 75,-1 5 1,-1 5-20,2 0 0,-3 7 114,-7 2 1,-1 1-80,-4 4 0,2 3 27,-6 1 1,0-1 52,-5 2 0,-7-5 102,-2 5 0,-4-2-66,-1 2 0,0 1-68,-1-6 1,0 0-51,-4-5 0,3-1-68,-3-4 1,8-3-33,1-6 0,7-6-67,-1-3 1,2-12-251,2-7 1,2-1-54,2-4 0,4-2 455,6 2 0,7-6 0,1 2 0</inkml:trace>
  <inkml:trace contextRef="#ctx0" brushRef="#br1">22664 18240 7979,'22'-2'-113,"-3"-3"0,3 1-196,1-11 0,4 3 460,2-12 1,4 0 589,0-4 0,-1 1-618,-9 3 1,3-1-486,-7 6-154,0-6 1,-10 11-80,0-1-78,-5 1 673,2 13 0,-19-6 0,-2 7 0</inkml:trace>
  <inkml:trace contextRef="#ctx0" brushRef="#br1">22863 17913 7784,'7'6'-488,"6"3"704,-3 10 1,1 4 492,-2 5 1,4 7-223,-4 3 1,-1 7-33,2 3 0,-7 4-121,2-5 1,-4 5-97,-1-4 1,0-1-184,0-4 1,0 0-15,0-1 0,0-5-121,0-4 1,0-10-300,0-4-161,0-3 1,-6-10 44,-4-6 0,2-7-420,-1-12 0,-1 0-256,-4-10 1171,0 4 0,0-16 0,0 5 0</inkml:trace>
  <inkml:trace contextRef="#ctx0" brushRef="#br1">22763 18254 7979,'14'3'18,"0"7"0,-1 1-18,-3 12 0,2-1 0,-2 2 0,-4 8 335,-1-4 0,-4-1-136,-1-3 1,0-2-276,0 1 0,0-2-106,0-7-139,0 7 1,2-12-221,3 1 541,-4-7 0,12-16 0,-5-3 0</inkml:trace>
  <inkml:trace contextRef="#ctx0" brushRef="#br1">23047 18211 7979,'15'0'0,"-1"0"0,0 2-358,0 3 228,0 2 32,-6 8 1,5-1 787,-3 0 1,-4-4-443,-1-1 0,-4-4-778,-1 4 81,0-6-9,0 4 1,0-9 110,0-3 347,-6-2 0,-2-8 0,-6 1 0</inkml:trace>
  <inkml:trace contextRef="#ctx0" brushRef="#br1">23118 17955 7979,'15'-1'98,"-1"-4"1,0 3 253,0-2 0,1 4-319,-1 4 1,0-2 59,0 3 1,-4 1-42,-1-1 0,-1 1 69,2-1 1,-4-2-97,-6 7 0,0-6 97,0 6 1,-6-1-85,-4 5 0,-4 1-24,-5-1 1,-2 6-266,-2 4 1,1 3-76,3 1 0,8-4 155,-4 0 0,6-7-63,-1 2 189,4-3 0,8-8-9,2-3 1,0-4 13,5-1 0,5 0 118,5 0 1,2-6-49,-2-4 0,1-2 23,4-3 0,1 1-12,-6 0-41,0 0 5,2 0 0,-6 1-10,4 3 7,-9-2 11,3 10 0,-10-6 13,6 4 69,-6 2 55,4 2 1,-7 13-26,0 6 0,0 1 176,0-1 1,1 3 22,4 7 1,-3 5-91,2 4 0,3 3-25,-3 2 0,6 4-43,-5 1 0,4-1-33,-4-4 1,4 3-18,-4-4 0,0 1-176,-5-15 1,0-2-38,0-12-171,0 0 0,0-8-383,0-6 1,0-12 315,0-12 1,0-4-624,0-6 440,-7-2 78,6 0 0,-10-5-444,6 3 884,-6-3 0,3-2 0,-6 0 0</inkml:trace>
  <inkml:trace contextRef="#ctx0" brushRef="#br1">23318 18211 7979,'-8'0'-5,"1"8"212,7 6 0,-4 7 346,-1 7 1,-5 1-296,6-1 0,-7-1-263,1-3 0,-3 3 52,-1-4 0,2 3-186,2-3 0,-3 3-94,4-8 0,3 1 14,1-4 219,-3-7 0,0 4 0,-6-4 0</inkml:trace>
  <inkml:trace contextRef="#ctx0" brushRef="#br1">23445 18297 7979,'29'0'0,"-5"0"361,-1 0 0,-1 6 549,2 3 0,-3 9-453,-7 1 0,3 0-20,-3-5 0,7 0-719,-11 0 0,5-1-1481,-5-4 1763,2-2 0,9-7 0,1 0 0</inkml:trace>
  <inkml:trace contextRef="#ctx0" brushRef="#br1">23773 17870 8094,'0'10'-234,"0"-1"1,0 0 250,0 6 1,0-1 335,0 0 0,0 0-395,0 1 0,0-1-304,0 0 1,0-5-31,0 1 1,-2-1 145,-3 6 0,2-6-231,-6 1 461,5-1 0,-8 5 0,10-4 40,-3-1 70,-2-6 45,5 4 0,2-7 349,9 0 1,4-2-198,1-3 1,7-3-46,3-6 1,4-2-548,5-2 0,-3-5 34,3-5 0,2-5-209,-2 0 460,0-7 0,-4 10 0,-1-5 0</inkml:trace>
  <inkml:trace contextRef="#ctx0" brushRef="#br1">24171 17600 7928,'0'14'-200,"0"0"0,-5 2 315,0 3 1,-4 3 222,4 7 0,-6-1-101,1 1 0,-2-3-29,-2-2 0,-1 1-269,1-6 0,0 5 61,0-5-95,-1 0 0,3-10-207,2 1-356,4-7 280,6 3 117,0-12 1,2 3 134,2-7 1,4 7 266,6-2 1,5 5 305,0 5 1,0 3-235,-4 6 0,-1 8 83,0 7 1,-1 1 55,-4 8 1,2 0 71,-6 4 0,4 1-148,-4 0 0,0-5-71,-5-1 1,0-3-93,0 4 0,0-7-206,0 2 1,0-4 89,0-6 0,0-2-367,0-7-1543,0 0 499,0-6 681,0-27 0,0-1 126,0-23 607,0-3 0,6-4 0,2-7 0</inkml:trace>
  <inkml:trace contextRef="#ctx0" brushRef="#br1">24256 17628 7928,'6'-14'-22,"2"6"0,0 8 199,-3 10 1,-4 9 305,-1 4 0,0 4-312,0 2 0,-1-6-91,-4 1 1,-3 0-190,-6 4 0,4-4 33,1 0 0,1-5-156,-1 4 0,1-7-226,3-2-117,3 0 409,-4-12 0,8 3 52,2-10 1,1-3 47,9-6 0,-3-2 132,8-3 1,-1 3 35,1-3 0,-2 4 17,7 0 1,-7 1 76,2 0 0,2 4-122,-2 1 1,0 6 127,-5-2 1,-5 4-73,1 1-60,-7 0 1,2 6 23,-10 3 0,2 9-21,-7 1 1,1 4-121,-5-4 1,-1 7 8,1-3 1,1-1-110,4 2 1,-2-7 116,6 2 1,0-3-355,5-2 73,0-6-400,0-1 415,0-20 1,5 4-22,0-10 1,0 3 316,-5 2 0,0-1 0,0 1 0,0 0 0,0 0 0,0-1 0,0 6 0,0 0 0,-7 5 0,6-2 0,-6 8 214,7 2 0,0 6 30,0 9 0,0-2 273,0 7 0,5 4-153,0 5 0,0 7-27,-5-2 0,4 3-106,1 2 1,0-1-215,-5 1 0,0-5 69,0 0 0,0-8-268,0-2 1,-2-1 42,-2-8 0,0 0-189,-5-5 0,4-6 20,-4-3 0,4-4 106,-5-1 0,6-8-8,-6-6 0,6-2 143,-6-7 1,7-3 134,-2-7 1,4 3-12,1-3 1,1-2 234,4 2 0,3 0 61,6 5 0,0 1-151,0 3 1,1 3 114,-1 7 0,5 5-101,0-1 1,0 7-52,-5-2 1,0 4-32,0 1 1,-4 1-122,-1 4 0,-5 3 60,0 6 1,-2 7-115,-2 3 1,-6 2 73,-4 3 1,-3-1 33,-1 1 1,5-1 67,-1 1 1,7-3-16,-2-2 1,-1 1 123,1-6 0,2-1-179,8-9 0,3-3-104,6-6 0,0 0-200,0 0 1,7-7-521,3-8 0,2-5-1666,3-9 2425,6 1 0,-5-7 0,4-1 0</inkml:trace>
  <inkml:trace contextRef="#ctx0" brushRef="#br1">25024 17387 8052,'0'15'453,"0"4"1,-2 4-232,-3 5 0,-3 7 296,-6 3 0,-2 3-183,-3 1 1,4 6-305,-4-1 1,-2-4 44,2-5 1,0-7-138,5 2 1,0-4-121,0-5 0,4-1-378,1-9 0,4-1-348,-5-8 0,7-5 382,-1 0 1,2-3 145,2-12 1,2 4 378,2-8 0,4 4 0,6 0 0,1 1 0,-1 0 0,0 6 0,0 3 0,0 4 134,1 1 1,-1 6 287,0 4 0,0 9 480,1 4 0,-8 4-329,-2 2 0,2 1-182,-3 3 1,1-2-189,-5 7 0,0-6-144,0 1 1,0-5-103,0-4 1,0-3-859,0-7-18,0 0-970,0 0 1178,0-6 1,0-3 710,0-10 0,0-3 0,-6-12 0,-2-2 0</inkml:trace>
  <inkml:trace contextRef="#ctx0" brushRef="#br1">24981 18126 7928,'14'-30'-185,"5"-8"-47,0 10 1,6-6 271,-1 1 1,5 2 228,4-7 1,1 5-441,4-5 0,-3 4 61,-6-3 0,-3 5-331,-2-1 1,-5 3 170,-9 1 1,-4 7 269,-6 3 0,0-3 0,0 0 0</inkml:trace>
  <inkml:trace contextRef="#ctx0" brushRef="#br1">25180 17586 7928,'-5'19'-128,"1"0"0,-1 6 399,5-1 0,0 9 435,0 5 0,5-2-66,-1 2 0,6 0 99,-5 4 0,6 3 579,-2 2-1331,4-3 368,1 5 1,0-6 95,0 0 0,2-7-141,3-3 1,-1-9-79,5-5 0,-4-10-13,5-4 0,-5-7 0,5-7 0,-2-7-132,1-12 1,-1-12-227,-3-2 1,-1-6-136,5 1 0,-4 3 110,5-4 1,-7 4-434,2 1 1,-4 2-461,-6 3 1,2-3-1595,-6 3 2651,0-3 0,-5-8 0,0-1 0</inkml:trace>
  <inkml:trace contextRef="#ctx0" brushRef="#br1">20062 13022 7928,'-2'-14'-1125,"-3"0"937,4 0 0,-6-1 547,7 1 1,-4-2-105,-1-3 1,0 4-146,5-4 1,0 1-7,0-1 1,0 2-122,0-7 1,0 2 74,0-2 0,0-1-101,0 6 1,0-6 9,0 1 1,0 2 66,0-2 1,0 7 3,0-2 0,0-1-23,0 1 1,0-5 26,0 5 0,0-5-10,0 5 0,0-6 2,0 1 0,0-1-22,0 1 1,0-2-4,0 2 1,0-3-10,0-1 1,0-1 28,0 1 1,0 4-3,0 0-1,0 7-25,0-4 1,0 2 9,0 0 1,0 1 8,0 3 1,0 1 6,0 0 1,0 0-30,0-1 1,0 1-1,0 0 1,0 0-18,0 0 32,0-1-3,0 1 0,0 0 47,0 0 1,0-1-34,0 1 1,0 0 1,0 0 1,0 0-13,0-1 0,0 1 2,0 0 0,0 0-36,0 0 1,0-1 38,0 1 1,-1 0-26,-4 0 18,3-7 1,-4 5 0,6-9-1,0 6 1,0-1 40,0 1 1,0 1 5,0-5 0,-5 5-44,1-1 0,-1-1 5,5 1 0,0 0-5,0 5 1,0-1 0,0 1 1,0 0 44,0 0-41,0-1 1,0 1 21,0 0-79,0 0 50,0 0-23,0-1 0,0 1 0,0 0 0,0 0 23,0 0 1,0-2-2,0-3 1,0 3 18,0-3 1,0-1-1,0 1 1,0-5 101,0 5-117,0 0 3,0-2 1,0 6 10,0-4 0,0 3-22,0 2-4,0-1 0,0 1 4,0 0 0,0 5-9,0-1 0,-2 2 29,-3-1 0,4-4-3,-4 4 0,4 1 125,1-2-135,0 7-17,0-10 0,-5 5 4,0-6 1,0 5-4,5-1 0,0 1 0,0-5 1,0-1 21,0 1 0,0 0-5,0 0 1,0 0 3,0-1 0,0 1-6,0 0 1,0 0 21,0-1 1,0 1 13,0 0 0,0 0-31,0 0 9,0-1-8,0-5 1,0 4 11,0-3 0,0 3-19,0 2 0,0 0-2,0 0 1,0-5-17,0 0 0,0 0-7,0 5 1,0-1-43,0 1 66,0-6-8,0 4 0,0-5-38,0 7 40,0 0-11,0 0 0,0-1 1,0 1 0,0 0 1,0 0 1,0 0 1,0-1 1,0 6-1,0-1 1,0 1 0,0-5 0,0-1 0,0 8 0,0 0 8,0 1 1,0 4 93,0-4 14,0 0-40,0 4 11,-6-4-128,4 6 60,-4 0-21,6 6 0,-1-3-2,-4 7 0,3 1-6,-2 8 1,-4 1-6,-2 4 0,-3 8-53,-1-4 0,0 5-10,0 0 0,-5-1 6,0 6 1,-5-5-100,5 5 1,-4-6-292,4 1 209,0-3 2,4-2 1,1-6-212,0-3 191,6-3-349,2-8-527,6-2 606,0-6 541,0 0 0,6-12 0,2-4 0</inkml:trace>
  <inkml:trace contextRef="#ctx0" brushRef="#br1">19834 10293 7928,'8'-21'-292,"3"10"-37,-6-3 1,6 4 408,-2 1 1,4 3 426,1 6 1,2 0 45,3 0-111,-3 0-254,4 0 0,-4 1 196,3 4-165,-3-3-32,11 10 1,-11-6 54,3 4 0,1 1-104,-1-6 1,2 4-113,-2-4 0,-4 4-350,4-4 220,-3 0 99,-8 1 1,5-4-312,-4 3 226,-3-4 0,1 1-78,-7 2-941,0-2 1109,0 4 0,0 1 0,0 1 0</inkml:trace>
  <inkml:trace contextRef="#ctx0" brushRef="#br1">9839 8004 8101,'-1'-10'-837,"-4"1"0,3 4 637,-3-4 625,-2 6-186,5-10 73,-4 11 52,6-4 229,-7 0-408,6 4 0,-7-6 416,3 3-118,4 4-199,-6-5 173,1 6-28,4 0-348,-10 0 0,10 1 84,-3 4 0,2 4-164,-2 10 0,4 3 87,-4 7 1,-1-1-88,1 1 1,0 4 33,5 0 1,-4 0-76,-1-4 0,-5-1 42,6 1 1,-6 1 59,5 3 1,-1-8-41,1 3 0,4-2 45,-4 2 1,2 2-13,-2 3 0,4-3-7,-4 3 1,3 4-9,2 1 1,-4-2 10,-1 2 0,0-2 1,5 2 0,-5-1 26,1-4 0,-1-3-8,5 3 0,-2-3 2,-2-2 0,2 1-8,-3-1 1,4 2 97,1 3 0,-5-3-88,0 4 0,0-4 15,5-2 1,0 5-23,0 0 0,0 1-1,0-6 0,0-1-59,0-3 1,0 2 63,0-2 0,0 3-83,0 1 1,0-1 65,0-3 0,2 3 69,3-4 1,-4 3-75,4-3 0,1 4 9,-1-3 1,0 3-11,-5 1 0,0-4 0,0 0 0,0-1 63,0 6 1,0-6-46,0 1 1,0-2-44,0 2 1,0 3 35,0-3 1,0 2-90,0 3 0,-2-6 79,-2 1 1,2 0-115,-3 4 1,4-4 76,1 0 1,-2-5-13,-3 4 1,4-1 24,-4 2 0,3 3-15,2-3 0,0-2 71,0 2 1,0-1-63,0 6 0,0-1 85,0 1 1,-1 4-69,-4 0 0,4 0 85,-4-5 0,3 1-7,2-1 0,0 1 7,0-1 0,0 1-85,0-1 1,0 5 33,0 0 1,0 2-146,0-2 1,-1 4 139,-4 5 0,3-2-142,-2 2 1,0-2 107,0 7 1,2-4-64,-3-5 1,-1 8 28,1-4 0,-4 4 9,4-3 0,0-5 65,5 0 1,-1-5-58,-4 5 0,3-7-112,-2 2 1,2-4 112,2-5 0,2-4-1275,2-6 892,-2-6 0,11-3-349,-4-10 0,-1-11-886,1-12 0,1-15 215,4-14 1388,7-18 0,-13 35 0,0-1 0,2-5 0,0 0 0</inkml:trace>
  <inkml:trace contextRef="#ctx0" brushRef="#br1">10010 7904 8086,'-14'-1'-827,"-1"-4"0,1 3 743,0-2 1,0-3 74,-1 3 0,3-7 210,2 1 0,-1 2-69,7-1 1,-3-1-45,2-4 1,4 0 117,-4 0 1,4 4-62,1 1 210,0-1-269,0-4 1,-2 6 503,-3 3-331,4 4 1,-10 2-44,6 4 0,-5 3-48,6 6 0,-3 0 18,3 1 1,2-1-113,-3 0 0,4-4 87,1-1 1,0-4 92,0 4 25,0-6-296,6 4 1,2-7 143,6 0 1,0 0-178,1 0 0,0 1-49,4 4 1,-1-2 132,5 7 1,-4-2-41,5 1 1,-7 4 44,2-4 1,-1 4-55,1 1 0,-4 0 37,4 0 0,-3 1-43,-2-1 0,1-5 43,-1 1 0,-5-5-94,1 4 40,-1-6 1,4 5-46,-4-3-11,-2-4 69,-1 6-84,-4-7 83,4 6 1,-6-3 30,0 7 0,-5-6-32,1 6 1,-3-1 2,2 6 0,2-1 6,-6 0 0,4 0 6,-4 0 0,5 2 12,0 3 0,1-1 6,-2 5 1,3 1 21,-3 4 1,4 1-4,1-1 1,0 2-32,0 3 0,0 4 244,0 5 0,0 3-82,0 2 0,0-1-116,0 6 0,1-6-4,4 1 0,-3-1 74,3 1 1,-4-2-90,-1 2 0,0 2 42,0-2 1,0 7-25,0-2 1,0-1 122,0 1 0,0-5-90,0 5 0,0-6-12,0 2 1,0 1-4,0-2 0,5 2 3,0-2 0,-1 2-11,-4 3 1,0 4 8,0-4 1,5-2-53,0 2 1,0-9 46,-5 4 0,0-10-31,0 5 0,0-4 20,0 0 0,1 3-4,4-3 0,-4 3 112,4 2 1,-3 3-97,-2-4 1,1 9-34,4-8 0,-3 1 40,2-6 0,0 3-9,0-3 1,3 3 7,2 1 1,-1 3-151,-3 2 1,-4-1 95,4 6 0,-2-5-15,2 6 1,-3-8-27,2 3 1,-2-4-1,-2-1 1,0-1 35,0 1 0,0 0-5,0-1 1,0-4 51,0 0 0,0-2-43,0 2 1,0-3-277,0-7 1,0 1-46,0-1 1,-5-6-79,0-3 0,1-3-109,4-2 1,-2-6-404,-3-3 0,2-2-144,-6 2 0,-1-3 417,-4 2 1,0-2-198,0-2 824,-7-6 0,-1 4 0,-7-4 0</inkml:trace>
  <inkml:trace contextRef="#ctx0" brushRef="#br1">9740 11800 8152,'-15'0'472,"1"0"-260,6 0 0,4 0 378,8 0-379,4 6 1,13-3 107,2 7 1,9-1 116,1 5 0,11 0-129,-1 1-222,3-7 0,-2 4-895,3-2 1,-4-4 253,0-1 556,-1-4 0,-12-7 0,5-2 0</inkml:trace>
  <inkml:trace contextRef="#ctx0" brushRef="#br1">9996 8402 8054,'-21'0'0,"5"-2"0,-3-2 0,3-4 338,2-7-213,0 1 1,5-5 52,-1 0 1,7-11-1,-2 2 1,-1-16 610,1-4-438,0-5 0,10-9-227,0 0 0,6-6-39,-2 2 0,4-2-211,1 2 1,0-5 136,1 0 0,-1 4-238,0-4 0,-6 11 131,-3 3 1,-4 7-193,-1 7 1,0 12 68,0 2 1,-6 10 106,-4 0 46,-2 3 19,-9 9 165,-1 0 0,0 15-94,3 6 0,3 4 314,2 10 0,0-1-229,0 11 0,-2 0-55,-3 4 0,6 7-73,-6 4 1,11-3-162,-6 2 1,3-8-24,-3-1 1,6-2-911,3-8-438,4-6 757,1-13 794,0-14 0,6-20 0,2-10 0</inkml:trace>
  <inkml:trace contextRef="#ctx0" brushRef="#br1">9882 7194 8108,'28'-8'-400,"-4"1"280,0 7 0,-1 0 727,6 0 1,-7 0-141,-3 0 0,1 0-395,-1 0 1,-1 2-107,-9 3 1,-1-4-182,-3 4-680,-4-3 700,-1-2 0,-8 0-1039,-6 0 1234,-6-7 0,-2-7 0,-7-8 0</inkml:trace>
  <inkml:trace contextRef="#ctx0" brushRef="#br1">9484 6412 8108,'-22'-35'0,"3"6"0,4 7 706,6 8-351,3 0 1,7 8 74,4 6 1,3 12-192,6 12 0,5 3-2,0 1 1,0 7-116,-5 3 1,0-3 86,1-2 0,-3-5-83,-2-4 0,2-4 334,-2-5-962,-4-1 252,7 0 0,-10-12-83,6-7 1,-4-9-160,5-10 0,-6-1 220,6-13 0,-7 1-135,2 0 0,1-3 132,-1 7 0,0-5 167,-5 5 0,0 6-361,0 8 908,0 3-136,6 8 1,2 15 115,6 12 1,0 7-51,0 8 1,1 0 224,-1 4 0,5-1-19,0-4 1,4-5-128,-4 1 1,7-9-116,-3-10 1,-2 1-53,-2-7 0,1 0-93,-1-9 0,-4-5-91,-6-9 1,-1-3-162,1-6 1,-2-5-1082,-7 0 0,0-1 629,0 6 0,-2 0-312,-3-1 0,2 7 47,-6 3 781,-1 10 0,-4-4 0,0 5 0</inkml:trace>
  <inkml:trace contextRef="#ctx0" brushRef="#br1">10138 6397 8136,'8'10'0,"-4"-1"0,3 2 754,-3 8 0,1 3-161,-5 7 1,0 10-15,0 4 0,0 11-883,0 3 304,0 6 0,6 2 0,2-2 0</inkml:trace>
  <inkml:trace contextRef="#ctx0" brushRef="#br1">20119 9497 6359,'-8'0'0,"1"0"0</inkml:trace>
  <inkml:trace contextRef="#ctx0" brushRef="#br1">20673 9824 8129,'0'7'-82,"0"0"160,0-7 567,0 0-480,0-7 1,0 0-135,0-8 0,0-4 155,0 0 1,0-1-20,0 1 0,0 2 83,0-7-25,0 6-117,-6-2 0,4 6 56,-3 0 13,4-1-120,-5 1 1,4-5 34,-3 0 0,4-1-17,1 1 1,-5 1-131,0-5 1,-1-1 70,1-5 0,3-4-1,-2 0 1,-3-6 64,3 1 0,-6-2-15,5 2 1,-1-1 347,1 6-171,-2-7-31,-1 10 0,-3-5 83,6 7 0,-6-5-132,1 0 0,-2-1 33,-3 6 0,6-7-88,-1-3 1,1-4-14,-5-6 1,4-2-27,1-7 0,4 0-203,-4 0 0,-1-1-1260,-4-4 1218,0 4 189,-1-5 1,-3 6-153,-1 0 1,-7-5 192,3 1 0,-4-1 4,-2 5 1,6 0-76,-1 0 1,0-4 20,-4-1 0,4-6 1,0 2 0,5-4-13,-4-1 1,4 0-1399,-5 0 1432,7 0-2,-4-6 0,1 2-8,8 35 1,0 0 0,-10-34-276,-2-2 0,0 3 256,-4 2 1,-2 0 9,-3 0 0,1 0 1,-6 0 0,7 0-18,-2 0 0,2 1-6,3 4 1,0-4-12,-1 4 32,7 3-8,-5-7 1,11 7-2,-3-3 0,4-7-2,0 7 0,1-1 388,0 10 1,0 2-400,0 3 0,-1-2-2,1 7 0,0 0 55,0 4 1,-2 7 242,-3 2 0,3 6 3,-3 4 571,3 4 1,2 6-749,0-1 282,0 1 1,0 6-384,-1 3 0,6-1 132,-1 1-150,7 1-155,-9 4 0,8 0-64,-5 0 0,4 6 130,-4 3 1,-1 10-137,-4 5 198,-7 9-78,-1 4 1,-3 7-12,-3 3 0,4 4-75,-4 6 0,-1-5-201,5 0 0,5-11 37,5 2 1,2-15-772,7 0 525,-6-9 1,11-4-70,0-11 1,4-8-72,6-6 220,9-9 386,-10-9 0,14-4 150,-5-6 0,3 0 0,3-4 0,1 1 0,-6 3 0,6-3 0,-3 4 0</inkml:trace>
  <inkml:trace contextRef="#ctx0" brushRef="#br1">19066 5061 8129,'15'-22'-111,"4"1"63,0 7 0,1 5 512,-1-1-225,3 7 56,7-3 1,-6 7 158,1 4 0,0 3-200,4 6 0,-4-4-13,0-1 0,-7-1-192,2 2 1,-3-3-238,-2-2 1,-5-3-1062,1 2 658,-7-2 430,3-2 1,-6-2-536,0-2 696,0-4 0,0-13 0,0-1 0</inkml:trace>
  <inkml:trace contextRef="#ctx0" brushRef="#br1">19138 4308 8129,'0'-15'101,"0"7"1,1 2 278,4 6 0,-2 0 137,6 0-277,-5 6-61,8 9 1,-4 7-59,6 6 88,1 1 1,-6-1-109,1 1 0,-3-1 258,3 0-151,-4-5-185,1 3 0,-1-10 57,3 3 1,-1-9-181,-3-6-128,-3-2 157,4-8 1,-5-4-43,4-9 0,-3-5-295,3-9 205,-4 3 1,1-6-56,2 3 0,-2 3 160,3-3 1,-4 7 29,-1 3 1,5 10 37,0-1 11,0 9 0,-4 0 264,4 10 0,1 9-72,4 10 0,2 9 525,-2 5-425,2 3 0,-2-3 412,-1 0-401,1 0 0,9-3-3,0-7 0,0-6 46,-5-8 1,0-1-81,0-4 1,-4-2 25,-1-7 0,1-8-111,4-6 1,-1-8 58,-4-12 0,2 3-788,-6-7 428,6 0 0,-9-5-1324,2 1 1032,-2 5 1,-2-2-23,0 6 1,-11 4-206,-3 6 0,-4 5-46,4-1 0,0 10-1053,0 4 1757,-1 3 0,1-4 0,0-2 0</inkml:trace>
  <inkml:trace contextRef="#ctx0" brushRef="#br1">19863 4322 8158,'8'6'1615,"4"2"-1320,-10 6 1,9 0 209,-6 1 1,1 4-132,-1 0 0,-4 7 97,4 3 0,-4-1-415,-1 5 0,0 2 51,0-2 1,0 1-1321,0-6 615,0-6 178,7 5 0,-1-11 420,4 3 0,9-3 0,-4-2 0</inkml:trace>
  <inkml:trace contextRef="#ctx0" brushRef="#br1">19848 12923 7937,'0'-14'0,"0"4"-637,0 1 421,0 5 497,0-2 758,0 0-426,0 4-418,0-4 1,0 7 123,0 4-69,-6-3-101,5 10 0,-6-8 50,7 5 1,0 1-9,0 4 0,0 5 3,0 0 1,-1 6-32,-4-1 0,3 4-4,-2 5 0,-3 5-10,2 10 1,-6 2-115,2 7 1,1 0-1090,-1 0 1005,5-7-196,-2-1 1,6-13-199,0-2 0,0-6-531,0-4-612,0-4 1064,0-12 0,0-3-38,0-10 1,0 0 559,0-9 0,-13 3 0,-2-9 0</inkml:trace>
  <inkml:trace contextRef="#ctx0" brushRef="#br1">19550 13349 7937,'0'-8'591,"0"2"0,5 12-505,-1 4 0,7 10 529,-1 9-336,2-1 1,-2 12-148,-1-7 35,-5 6 1,4-4 46,-4 3 0,-1 2-102,7-7 0,-5-2 55,4-7 0,-4-4-144,4-5 1,-4-7-97,5-4 0,-1-2-271,5-2 1,-4-6-702,-1-4 507,1-3 341,-2-7 1,3 4-1241,-7-3 1437,1 10 0,-5-4 0,0 5 0</inkml:trace>
  <inkml:trace contextRef="#ctx0" brushRef="#br1">19422 13790 8122,'0'14'376,"5"2"115,-1 3 0,6 0-146,-5 9 0,4-2-56,-4 7 1,4 0-149,-4-5 0,0 2-131,-5-11 1,4 0 76,1-5-264,0 1-332,-5-7 299,0-2 166,0-19 0,5-3-806,-1-12 445,1 0 152,-5-1 0,5 1-83,0-1 0,4 7 156,-4 3 1,1 5 152,-1 5 0,1 4 303,4 10 1,2 4-190,-2 10 1,-2 8 680,1 6-401,1 6-148,-2-8 1,4 6 113,-2-8 1,-2 2-76,1-7 0,-1-8 68,1-2-240,4-3-316,-5-3 0,1-2-412,1-6 5,-7 0 0,3-6-764,-6-3 743,0-10 308,0 3 1,0-9 349,0 6 0,0-7 0,0 4 0</inkml:trace>
  <inkml:trace contextRef="#ctx0" brushRef="#br1">19749 13989 8080,'14'-8'0,"2"0"-36,3 3 1,-3 4 157,3-4 1,-4 4 408,0 1-146,-1 0-174,0 0 1,-4 0 358,-1 0-263,-6 6 1,3 2 102,-6 6 0,0 2-163,0 3 1,0-3-1,0 2 1,0 3-120,0-2 1,-4 0 120,-1-5 1,0-4-18,5-1-147,7-6-128,0 4 1,9-7-505,3 0 516,3-13-500,0 3 1,10-21-1444,-3 2 1974,2-8 0,-2 0 0,-1-5 0</inkml:trace>
  <inkml:trace contextRef="#ctx0" brushRef="#br1">19337 12311 7486,'0'15'-264,"-5"4"264,0 0 0,-4 6 0,4-1-72,-6 9 0,3 3-163,-6 7 0,-1 1 2031,1 3-777,0 10-932,0 8 1,0 6 126,-1 0 1,1-11-291,0-3 0,1-6-390,4-4 1,3-8 218,6-15 0,-5-3-91,0-7 1,0-8 106,5-6 231,0-12 0,0-11 0,0-5 0</inkml:trace>
  <inkml:trace contextRef="#ctx0" brushRef="#br1">18995 12837 7940,'-1'16'6,"-4"3"1,3-1 559,-2 5-171,2 7-95,2 0 1,0 11 92,0-3 1,0-1-209,0 0 1,0-5-1,0 1 0,0-4 42,0-6 0,5-2-28,0-7 0,6-1-128,-2-4 0,5-4-169,5-10 1,-1-4-1147,5-10 647,-5-3 221,9-7 1,-7 1-597,4-1 972,-4 7 0,-5-5 0,-1 5 0</inkml:trace>
  <inkml:trace contextRef="#ctx0" brushRef="#br1">18555 13506 7973,'0'7'99,"1"11"48,4-4 1,3 10-26,6-1 0,0 4 225,0 2 1,-4-1-254,-1 1 1,-5-1-200,0 0 0,-2-5 10,-2-4-43,0-4 82,0 0-275,0-8 125,0 0-99,0-20 1,0-1 58,0-10 1,0-3-149,0 4 1,1-4 291,4-2-57,-3 7-67,4-5 235,0 12 66,2 0-21,0 9 1,5 6 242,-4 0 0,-1 6-13,2 4 0,-1 9 109,5 5 0,-1-4-53,-3-1 0,1 2 138,-7-2 0,6 4 94,-5-4-309,6-6-91,-3-1 1,-1-8-104,-2 5 169,3-6-190,-6 4 1,6-9-139,-4-3 1,-1-4-54,7-10 0,-7 1-305,2-5 0,1 4-19,-1-5 0,0 11-1048,-5-1 411,0 3 1104,0 3 0,-7-4 0,-1 4 0</inkml:trace>
  <inkml:trace contextRef="#ctx0" brushRef="#br1">18867 13719 7973,'15'0'0,"5"0"32,4 0 1,-2 0 55,2 0 1,-1 0 104,6 0 0,-7 0 660,-3 0-644,-3 0 0,-8 6-50,-4 4 0,-2 2-63,-2 2-71,-6 1 1,-2 4 199,-7 0-452,1 0 194,0-5 1,0-2-169,0-2 113,-1 3 1,6-10 98,-1 6-231,7-6 213,-3 4 0,7-7-20,4 0 0,3 0 497,6 0-205,1 0-115,-1 0 0,0 0 376,0 0-211,0 6-67,1-4 1,-7 15 42,-4-3 1,-2 5-432,-2 0 0,-6 5-397,-4 9 0,-9-1 537,-5 5 0,-9 1 0,-3 5 0</inkml:trace>
  <inkml:trace contextRef="#ctx0" brushRef="#br1">13564 4194 8584,'-9'0'0,"-1"0"0,7 8-303,-2 6 1,5 13-472,5 11 1,3 17 1573,6 11-942,-9-25 0,-2 0 1,1 6-1,-2 0 273,-1 2 1,-2 1 0,1-2-1,0-1-82,0 0 0,0 1 1,0-2-1,0 1-41,1 1 0,-2-1 0,-1-5 0,0-1 132,-3 31 0,-1-12-269,1-8 0,3-13 268,-2-1-1004,2-6 865,2-17 0,6-2 0,2-13 0</inkml:trace>
  <inkml:trace contextRef="#ctx0" brushRef="#br1">13493 4635 8501,'-14'28'0,"0"0"0,-1 1-539,1-1 1,2 1 269,2-1 0,-1-1 269,6-3 0,-6 3 0,3-5 0</inkml:trace>
  <inkml:trace contextRef="#ctx0" brushRef="#br1">13522 4549 8501,'28'-22'0,"7"8"-379,3 9 0,-2 5 152,2 5 0,-7 4 736,3 10 1,0 3-259,0 7 0,3-1-464,-3 1 1,0-1 212,0 1 0,-4 5 0,4 3 0</inkml:trace>
  <inkml:trace contextRef="#ctx0" brushRef="#br1">11104 3568 8349,'0'-8'-2033,"7"21"2069,7 4 1,2 26 509,3 0 0,1 7-300,-1 12 1,-5 1-190,-4 3 1,-5-4-64,4-10 27,-6-9 0,5-8 5,-3-7 1,-3-6 27,2-3-36,-2-3 67,-2-8-329,6-2 1,-4-8 59,3-2 1,2-4 135,3-6 0,-1-5-39,6 0 0,-4 0 38,8 5 0,1 1 84,-1 3 0,5 6-127,-5 8 0,0 4 300,-5 7 1,0 0-51,0 4 1,-1-1 114,-4 5 1,-2-5-5,-7 1 1,0-4 53,0 0 1,0 1-141,0 2 1,-7-2-99,-2 3 0,-4-3-126,-1-2 0,0 0 112,0 1 1,0-6-1002,-1 1 469,1-7-269,0 3 1,6-14 729,3-6 0,4-7 0,1-7 0</inkml:trace>
  <inkml:trace contextRef="#ctx0" brushRef="#br1">11645 3952 8349,'8'-22'0,"3"2"-484,-7 5 505,1 1 404,-5 6 1,-5 10-278,1 12 0,-7 8-6,1 11 0,-1-1 93,2 6 1,-2-5-96,6 5 1,-5-11-161,6 1 0,-1-9-107,5 0 1,6-5-218,4-4 0,2-4 125,3-6 0,0-6 84,4-4 0,2-4-113,3-5 0,1-3 5,-6-6 1,0-1 20,-5 1 1,0 6 58,0 3 1,-4 8 287,-1 1-103,-6 7 1,4-2 104,-7 10 1,5 3 245,-1 6 1,1 7-151,-5 2 0,0-1 236,0 2-298,0-7 1,0 4-694,0-7 414,0-6 0,0-3-413,0-10 1,5-3 35,0-6 495,-1 0 0,3-7 0,0-1 0</inkml:trace>
  <inkml:trace contextRef="#ctx0" brushRef="#br1">11886 3952 8349,'15'0'-777,"-1"-5"1064,0 1 0,5-9-198,0-1 1,0 0-148,-5-5 0,0-2 36,1 2 1,-3 0-228,-2 5 0,-2 5-74,-4-1-402,-2 1 571,4-6 1,-7 3-271,-4 2 424,3-2 0,-17 4 0,4-7 0</inkml:trace>
  <inkml:trace contextRef="#ctx0" brushRef="#br1">11986 3710 8349,'-13'10'-191,"4"-1"1,1-4 460,3 5 0,4 1 59,-4 8 1,3-2-52,2 7 1,2-1-1,3 6 1,-2-1-354,6 1 86,1-1 1,-1-4-544,1 0 0,-1-7 338,5 2 0,5-8-1100,0-2 1294,0-5 0,-4 8 0,-1-4 0</inkml:trace>
  <inkml:trace contextRef="#ctx0" brushRef="#br1">12356 3682 7756,'-15'0'127,"1"0"0,0 0 227,0 0 0,0 2-256,-1 2 1,1 6 88,0 9 1,0-2 12,-1 7 0,3 0-11,2 4 1,-1-1-100,7-3 1,-1 1-200,5-6 0,1-2 103,4-7 1,3 1-335,6-7 0,7 1 164,2-5 0,6-3-165,4-6 1,-3-1 89,3-9 0,2-3 251,-2-2 0,0-3 0,-4-1 0</inkml:trace>
  <inkml:trace contextRef="#ctx0" brushRef="#br1">12398 3113 8500,'0'8'-412,"0"10"-86,0-4 1,2 11 1106,3 4-267,-4 18 0,10 2-70,-6 13 1,4-2-133,-4 6 0,0 2-169,-5-7 0,0 3 166,0-3 1,0 1-160,0-1 0,0-2 162,0-16 1,0-4 23,0-11 1,0-5 169,0-4-176,0-10-135,0-3 1,5-18-1,-1-7 0,6-13-29,-5-6 0,6-4-13,-2-6 1,-1-1-491,2-3 0,-1 8-717,5 6 0,-4 8 1015,-1 2 0,-1 5-93,2 9 376,2 6 0,-5 4 148,2 8 0,2 6 187,-6 9 1,4 0 16,-4 9 1,1-3-139,-1 9 0,-3 0-355,2-1 1,0 5 148,0-4 1,-1-6-625,7-4 1,-5-2 94,4 1 449,-6-2 0,10 0 0,-5 1 0</inkml:trace>
  <inkml:trace contextRef="#ctx0" brushRef="#br1">12768 4023 8363,'14'-14'0,"0"5"-457,1-1 0,-1 1 152,0-6 1,2 1-291,3 0 595,-3 0 0,10 0 0,-3-1 0</inkml:trace>
  <inkml:trace contextRef="#ctx0" brushRef="#br1">13152 3455 8334,'-6'-15'-161,"-2"3"10,-7 2 151,1 4 506,0 12 1,0 7-104,0 6 0,1 11-381,3-2 1,4 4 89,6-4 0,2-1-231,2-3 1,4-4 122,7-5-132,5-1 73,-4-6 1,11 3 59,-4-6 1,0-1-165,0-4 1,-4 0-127,5 0 276,-7 0-24,4 0-7,-7 0 1,-6 2 8,-3 3 7,-4 2 1,-1 8 50,0-1 1,-1 2 196,-4 3-237,3-4 20,-17 12 0,15-11 19,-11 3-11,4-3-152,-3-2 1,0-6 146,0-3 0,1-5-302,4-5 1,-2-4 76,6-10 0,0-8-139,5-6 1,0-7-30,0 2 1,0-3 382,0-2 0,6-2-342,4 2 0,3-1 342,1 11 0,0-1 0,0 6 0,4 1 0,-4 3 0,3 4 811,-7 6-640,2-1 0,2 8 498,1 2 0,-7 5-212,-4 5 0,-2-2-12,-2 6 0,0 5-444,0 5 1,0 2 95,0-2 1,0-3-85,0 3 22,0-4-839,0 0 205,0-8-85,0 0 395,0-7 253,6 0 1,2 1-8,6 4 0,-4 3 115,-1 6 1,-1 2 244,2 3 1,-4 3-73,-6 7 1,5-1 170,-1 0 0,1-4-68,-5 0 1,0-2-268,0 2 0,0-4-154,0-6 0,2-1-274,3-4-138,-4 4 339,5-11 1,-6-2-398,0-10 1,2-4 206,3-5 0,-4 2-817,4-7 644,-3 0 509,-2-4 0,0-1 0,0 1 0</inkml:trace>
  <inkml:trace contextRef="#ctx0" brushRef="#br1">13465 3483 8317,'8'-6'0,"6"-1"-293,0-2 0,2-4 193,7 4 0,3-4 416,7-1 1,-3 0-141,3 0 1,-4-1-112,-6 1 1,-2 1 124,-7 4 0,0 1 155,0 3-354,-6 4 1,-1 2 163,-7 14 0,0 0-113,0 9 0,-7 6 75,-2 8 0,-4 3 107,-1 2 1,1-2-100,4-3 1,-2 3-85,6-3 0,0-4 22,5 0 0,7-11-21,2-4 0,4-3-270,1-2 0,0-6 109,0-3 1,1-4-156,-1-1 1,0-6 63,0-3 0,-1-4-214,-4-1 0,2-2-188,-6-3 186,0 3 1,-7-4-276,-2 5 701,-4 1 0,-13 0 0,-1 0 0</inkml:trace>
  <inkml:trace contextRef="#ctx0" brushRef="#br1">13635 3625 8282,'-8'0'318,"2"0"1,8-5-98,2 1 1,11-6-115,8 5 0,4-1-365,2 1 0,-1 2 216,0-6 1,-1 1-555,-3-2 0,1-1 59,-6 7-20,6-1 557,-9 5 0,5-6 0,-7-2 0</inkml:trace>
  <inkml:trace contextRef="#ctx0" brushRef="#br1">13991 3611 8282,'9'0'-374,"1"0"1,-1 0 224,5 0 0,1-2 578,-1-2 0,2-6-129,3-9 1,-4 2-400,4-7 0,2 0 91,-2-4 1,0 0-144,-5-1 1,-1 2 90,-4 4 0,-3-3 80,-6 7 0,0 0-38,0 5 1,-6 5 51,-3-1 1,-10 7 67,-5-2 1,-3 10-100,-1 5 1,1 4 311,3 5 0,0-2 70,10 7 0,-6-5 54,10 4 0,-1-4 40,6 5 1,4-2-90,-4 2 1,3 1-157,2-6 1,7 5 62,2-5 0,9 1-148,1-1 0,12-8 59,2 4 0,7-4-428,3 3 0,5-6-268,5-4 1,-3-2-542,2-2 0,-4-2 1029,4-2 0,-6-10 0,3-9 0</inkml:trace>
  <inkml:trace contextRef="#ctx0" brushRef="#br1">24071 4549 8364,'-22'-14'-488,"1"5"334,7-1 1,0 7 133,0-2 16,-7 4 1,4 7 900,-7 3-323,0 10-287,-4 10 0,-5 9-44,0 9 1,-5 4-298,5 6 0,-2 1 124,2 4 1,14-25 0,0 1-268,-4 5 1,-2 0 0,1 1 0,-2 0 154,-2-1 0,-1-1 0,-1 0 0,-2-1 38,1-3 1,1-1-1,2-1 1,0-2-261,-19 23 1,11-8-920,7-7 577,7-12 297,14-9 309,2-13 0,6-2 0</inkml:trace>
  <inkml:trace contextRef="#ctx0" brushRef="#br1">23289 5004 15806,'-22'10'447,"3"-1"0,8 2-448,1 8 1,6 10-254,-6 8 1,-1 6 1088,-8 5-279,3 8-654,-10 9 0,8 8 355,-5 3 0,7-5-120,2 0 0,1-8 34,8-11 1,0-9-308,5-10 0,8-9 46,7-5 1,5-10 65,8-4 0,14-7 19,5-7 1,13-10-762,6-19 314,4 0 1,-35 9 0,-1-2 190,0 3 1,-1-1-1,-2 0 1,-1 0-803,22-23 1,2-1-288,-6 11 1,-1-1 83,-4 15 1266,-13-4 0,8 13 0,-10 0 0,4 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2887 16349,'42'-22,"14"8,-7 7,12 7,1 0,9 0,5-5,0 1,-1-3,-4 3,4-3,-35 3,0-1,39-6,-36 8,0 1,36-7,-8 4,-8-1,-6 1,-7 3,-1-4,-11 6,-3 0,-21 13,-20 2,-23 14,-18-1,-10 1,-8-7,8-3,-10-3,-5-2,-3 5,34-10,1 1,0-1,-1 1,1-3,0 0,-1 1,0 0,-6 1,-1 1,-2-2,0-1,-2 3,0-1,5-1,1 0,3-1,1 0,-33 8,4-1,8-6,11-4,9-2,15-2,23 0,19 0,15-6,18-4,9-7,5-2,-21 6,2-1,3 0,0 0,7-1,1 1,6-2,0-1,-5 2,-1 0,-1 1,1 0,3-1,1 1,0 0,0 0,-2 2,-1 0,-1 0,-2 0,-6 4,-3-1,29-10,-7 5,-12 4,-3-2,-7 10,-12-4,-9 6,-59 19,6-8,-34 12,8-4,-4 0,-14 2,34-10,-1 2,-4 0,1 0,1-1,0 0,-1 1,0 1,1 0,0 0,-1 1,-1-1,-3 0,0 0,0 0,-1-1,3-1,1 0,3 1,1-1,-23 7,3 0,6 2,13-6,22 6,41-9,28-2,19-5,10-10,-29 2,1-2,6-1,1-2,3-1,-1-1,-2 1,-1-1,5-2,-1-1,1 1,1 0,1-1,-1 1,-2 0,-2 0,-5-1,-2 1,-6 2,-1 1,32-10,-3 5,-6 6,-8-5,-13 11,-28 9,-41 7,-32 10,-6 1,6-6,-10 5,-8-5,31-7,-1 1,-9-1,-1 0,4-1,-1 0,-2 0,-1 1,2 0,1 0,-3 2,1 1,-2-2,-1 0,-2-1,0 0,6 1,2-1,7-2,2-1,-24 9,14-9,12 4,12-12,28 6,19-7,16 0,17 0,16-7,-24 3,2-1,1-1,1-1,6 0,1 0,-3 0,0 0,2 0,1 0,1-3,2 1,1-1,0 1,-4-3,-1 0,-6 2,-1 1,-2-1,-2 1,28-5,0 1,-14 4,3-4,-9 12,-13-6,-16 14,-32 2,-13 5,-25 5,-7 2,-7 2,-9 6,34-15,-1 0,-7 1,-2 0,-7 4,-1 0,2-2,0-1,0 3,2 0,5-1,0 1,1 0,0 0,6-2,1-1,-3-4,1-1,-21 10,5-13,26-2,29-19,24-5,22-3,12-3,6 2,8-1,-32 9,1 2,2 2,1 1,5-1,0 1,4 2,1 0,-2 0,0 0,-3 0,-1 0,-3 0,-1-1,-2 1,-1 0,28-5,-2 2,-12 4,-5 6,7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2872 17913,'45'-19,"2"0,5 0,10 5,15 4,-32 5,0 1,3 1,1 1,0-3,1 0,0 1,0 1,-1-2,1 0,3-1,0-1,2 3,-1-1,-2-1,-1 1,-3 0,-2 0,-3-1,-2 0,26-4,0 4,-5 1,-7 4,1 1,-12 0,-14 6,-25 2,-29 6,-20 0,-13 1,-9 0,-1 4,27-9,-2 1,-2 0,-2 2,-5 0,-1 0,-2 0,-1-2,2 0,0 0,1 1,0 0,1-3,1 1,0 2,1 0,-1-4,0 1,0 0,1 1,-30 6,12-2,20-6,12-2,13-6,27 0,18 0,29 0,20 0,-27-3,3-2,6-1,1-2,2 1,0-2,-1-2,1-2,0 2,0-1,10-2,-1-1,-12 3,-1 1,0-1,-2 0,-7 3,-2-1,34-14,-4 5,-1-4,-6 5,-3-1,-10 10,3-4,-23 12,-15-4,-31 10,-22 3,-26 6,-9 5,29-10,-1 1,1 2,1 1,-1-1,-1 0,-4 1,-2 0,-7 2,-2-1,0 0,-1 0,0 0,0 1,1 1,2 1,3-1,2 1,0 0,0-1,-1-1,0-1,8-1,3 1,-30 9,12-2,17-1,18-4,21 3,31-9,18-4,25-6,-31-3,2 0,10-2,1 0,-2-1,2-2,3-1,2-1,-3 1,2 1,5-4,-1 0,-8 3,-2 0,0 0,-2 0,-4-2,-2 1,-2 0,-1 1,32-5,-5 4,-13 2,-2-1,-13-4,-4 12,-24-4,-16 10,-23 9,-29 10,-8 4,28-12,-2 1,-1 1,0 1,-4 2,-2 0,-6 1,-2-1,-5 0,-1 1,4-1,0 0,1 1,1-1,5-2,0 0,1 0,1 0,7-6,0-1,-36 12,10-1,15-13,15 9,53-24,35 0,24-11,-31 7,0 0,1-4,0 0,5 1,2 1,4-3,1 1,8-2,1 1,-4 2,-1 1,-5-2,0 2,3 2,1 0,-4 0,0 0,0 2,-2 2,-7 0,-1 1,-2 2,-2-1,33-6,-13 1,-15-2,-4 4,-8 0,-13 4,-66 23,-28 12,22-13,-2-1,7-4,-2-1,-6 0,-2 0,0 1,-1-1,0 0,0 0,2 0,2 1,-1 1,1 1,-4-1,1 1,2 0,1-1,0 0,0 0,1 2,0 2,-1 2,-1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9768 15567,'51'-17,"-4"2,0 9,5-3,1 4,8-5,-2 1,-2-5,-1 4,1 1,-5 1,1-2,-14 4,15 0,-23 4,-2-4,-17 6,-43 12,4-2,-25 9,6-3,3-2,-1 2,-3 3,1-2,-6 7,1-7,-1 2,3-3,7-2,5 0,2 0,20-6,46-8,10-8,35-6,-8-2,-6-2,4-3,10-3,0-1,-1 6,-5 0,-13 5,-7 0,-1-1,-12 1,-15 6,-16 2,-33 12,-15 4,-10 2,-5 3,-5 0,0 4,1-3,4 3,-1 3,-4 2,5-3,0-3,2 3,7-2,7-6,7-1,18-10,60-2,-4-8,-1 1,2 0,25-8,-4 1,-2-5,6 0,1 0,4 5,-6-3,-4 3,-9-4,4 10,-18 0,-10 2,-15 6,-58 25,8-10,0 1,-2 1,-31 5,-1 2,0-1,0 6,0 4,0 0,33-14,0 0,0-2,0-1,1 1,0-1,-29 13,9-7,8 5,19-18,34 2,30-15,21-4,11-7,8-5,2-4,0-3,-5-1,-30 14,0-1,2 1,0 0,2 2,1 0,-3 0,0 1,-2 2,-2 0,28-10,-11 3,0 9,-25 0,-4 7,-52 26,-4-12,-27 19,0-1,-5 1,24-16,-1-1,-2-2,0 0,0 0,1 1,-28 13,1 1,9-1,-3-4,8-1,9-12,2 8,19-17,27 4,19-6,12-6,7-3,6-4,3-1,9-1,6 1,-2 0,1 0,-6 4,2 1,-17 6,9-4,-29 14,2 1,-39 18,-25-3,-24 5,-3-1,-2-8,4 5,-4-6,11 6,-2-5,5 0,0-5,9 1,2-1,17-6,18-4,25-8,8-4,11-6,0-5,4 0,7 0,3 4,4-2,0 3,-5-4,-4 9,-9 3,10-7,-23 11,8-4,-31 6,-29 6,-2-4,-18 3,6 1,-2-1,5 0,1-5,11 0,-13 0,21 0,-8 0,18 0,1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13976 15283,'-7'-30,"0"9,7 15,19 12,-1-4,27 4,-2-6,3-11,-3-3,-1-5,1 0,-1-3,7-7,-4 1,-9 12,-15 3,-15 13,-31 26,4-7,-22 19,-1-12,-3-2,-5-2,4 2,1-4,4-5,7-1,7-6,15-2,46-19,10 10,30-6,-16 6,-18 3,0 0,5 0,-7 0,-7 12,-15-2,-27 17,-15-7,-20 4,1-2,4-3,-4-3,0 3,6-10,-1 4,19-5,-4 0,25-2,29-6,2-2,18-2,-6 2,14-11,-2 12,-3-6,-9 7,-25 0,-3 7,-32 13,0-2,-19 5,0-5,-5-4,5 5,0 0,7 0,-4-5,13 0,1-6,53-6,15-7,10-6,-9 1,-4-2,11-2,-3-1,5 1,-21 6,-15 2,-15 6,-37 13,4-4,-25 10,6-8,3-1,-4-3,-1 3,7 3,0-12,18 5,8 1,17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12697 11871,'0'-30,"-6"-3,4 10,8 1,10-5,28 12,4-4,13 3,-4 2,6 4,4 1,-6 4,10-4,-7 1,2-2,8-3,-32 9,2-1,1-1,1-1,4 0,0 0,-2 2,0 1,-3-1,0 0,3 1,0-1,-3-2,1 0,2 1,1 2,4-1,-1 1,-5 0,1 0,-1-1,0 0,1-1,-1 1,0 3,1-1,5-1,1-1,1 3,-1-1,0-2,0 1,-7 1,0 1,6-3,0-1,2 1,-1 0,1 1,1 1,1-2,0 0,-2 3,0-1,-5-1,0-1,7 1,1 0,-1-1,0 0,0 0,1-1,-1 4,0 0,-4-3,0 0,-6 3,1-1,8-1,1-1,0 2,0 1,0-1,0 0,-5 0,0 1,-1 1,-1 1,0-3,0 1,4-1,2 0,1 0,0 1,-1-1,-1 1,-3 2,0 0,-1-2,-1-1,0 1,-1 0,4-1,0 1,2 2,-1 0,-1-2,-1-1,-3 1,1-1,2 0,0 0,-2 0,0 1,6 1,0-1,-1-2,-1-1,0 2,-2 1,-7-3,0 0,5 3,1 0,-4-3,1 0,3 3,0-1,2-1,-1-1,-2 3,-1-1,1-1,0-1,-1 0,0 0,-4-2,0 0,3 0,2 1,0 2,-1-1,-2-1,-1-1,2 3,-1-1,-4-1,-2-1,-1 0,1 0,1 0,1 0,2-1,0 2,0 1,0 0,-2 0,-1 1,37-1,-3-5,-3 7,-2-1,5 2,-1 2,3 0,-2 0,-5 0,0 0,0-5,-5 0,4-1,1 1,5 2,0-6,-1 6,-4-2,-6-1,-3 1,3-6,1 1,8 2,2-1,3 4,-8-4,2 4,-12-5,7 3,-1-3,2-1,2 6,2-6,3 2,-5 1,0-2,-5 6,-4-6,9 5,-31 1,1-1,3 1,0 0,1 0,0-1,-3-1,0 1,34 0,3-6,-39 6,0 0,5 1,0 0,3-1,-1 1,-3 2,1 1,0-1,0-1,34-3,-37 3,1 1,1-3,0 0,4 3,-1 0,0-3,1 0,2 3,-1-1,-3-1,-2-1,4 3,-1-1,1-2,1-1,0 1,1 1,0-2,1 1,4 0,-1 0,-4-1,0 0,-3 1,1 0,4 0,0-1,-2 1,-1 1,3-2,1 0,1 4,1 0,-6-3,0 0,0 3,1 0,0-2,0 1,4 1,1-1,-3 2,0-1,5-2,0-1,-5 3,0-1,0-2,0 1,0 1,0 1,3-3,-1 0,-2 3,-1 0,4-3,-1 0,-2 3,-1-1,-2-1,1-1,3 0,0 1,1-4,1 1,0 2,1 1,-2-1,1 0,-2 3,0 0,-4-3,1 0,3 1,2 0,1 0,1-1,-3-2,0 1,0 1,1 1,-4 0,0 0,-1-1,0 0,2 3,0 0,0-3,0 0,1 3,-1-1,-2-1,-1-1,1 2,0 1,-1-3,1 1,3 1,0 1,2-3,-1 0,-1 3,0 0,-1-3,0 0,0 1,-1 0,1 0,0-1,3-1,1 1,1 2,-1 1,0-3,-1 1,-5 1,0 1,0-3,1 0,1 3,0 0,1-3,0 0,1 3,1-1,-4-1,-1-1,-3 3,1-1,-1-2,0 1,3 1,0 1,0-1,0 0,-1 0,1 1,-3 1,-1 0,-1-1,0 0,-1 0,-1 0,0 0,-1 0,2 1,-1 0,2-1,0-1,-1 2,-1 1,3 0,-2 0,37 0,-5 0,-4 0,-1 0,5 0,0 0,0 0,-5 0,-11 0,-3 0,-5 0,0 0,-3 0,-6 0,1 0,3 0,-2 0,2 0,-3 0,-1 0,-7 0,12 0,-10 6,4 2,-7 12,-13 3,5-1,-11 5,4-5,-5 6,-1 1,0 5,-6 3,5 5,-12 7,5 2,1 12,-4-6,6 0,-5-7,3 7,-2 0,-3 6,3-11,-4 4,-1 0,0 6,0 0,0 1,0-2,-5 6,1 9,-7-2,6-34,0 0,-1 1,-1-1,0 2,0 1,0 0,0 0,0-1,0 1,-2 5,-1 0,1 2,-1 0,-2 1,0 0,2-1,1 0,-1-3,1-1,1-1,2 0,1 2,2-1,0 2,1-1,1 1,1 0,-1 0,2-1,1-2,2-1,0-2,2 1,2 0,1 1,0 3,1 1,0-1,0 0,0-1,-1 0,3 1,0 1,2-1,-1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12683 12041,'14'-36,"0"8,0 13,1 9,-1 12,0 9,0 7,7 12,-5 7,2 7,-3-5,-6-6,4 1,-4 5,-1 0,2-1,-6 1,6 0,-7-1,2 1,-2 1,2 3,-4 4,4 6,1 0,-1 0,5 0,-6-1,6 0,-6-4,8 1,-3-5,-1 1,1-2,1-1,4 6,0-1,1 1,-6 2,0-7,-5 5,0-5,-2 1,-2-6,0 6,0-1,0 7,0-2,0 2,0-2,0-3,0-6,0-1,0 1,0-7,6 18,2-8,6 17,1 0,-1-4,6 4,-4-13,11-7,-5-15,13-13,-5-9,17-6,-9 0,16-5,-7 0,-4 1,-5 4,0-7,14 6,0-4,0 2,-9-2,0 4,-1-4,2 2,4-2,7 2,7-7,6 6,-2-6,3 1,3-6,-6 4,0-3,1 3,4-8,6 3,-37 9,1 0,38-7,-39 6,0 2,30-4,1 1,-2 1,7-2,-34 4,0 1,3 3,0-1,2-2,-1-1,-3 2,-1-1,3 1,1 0,-4-1,1 1,2 1,1 1,4-3,0 0,2 1,0 0,1 0,-2-1,0-1,-2 1,-2 3,1-1,4-2,2-1,2 1,1 1,-1 0,-1 0,-3-1,0 0,-3 3,0 0,1-3,0 0,0 1,1 0,3 0,1-1,0-1,0 1,-2 2,-1 1,-4-3,0-1,-1 1,1 0,2 1,1 0,6-1,0 1,-2 2,-1-1,-7-2,0 1,2 2,0 1,-1-2,-1 1,6-1,2 0,-1 0,1 1,-1-1,-1 1,-5 2,-1 0,2 0,1 0,0 0,0 0,4 0,1 0,2 0,0 0,-2 0,-1 0,-7 0,0 0,3-2,0-1,0 1,-1 0,3-1,1 1,1 2,1 0,-1-1,-1 0,-5-1,-1 0,4 1,-1 0,-5-1,0-1,4 2,0-1,3 0,0-1,-2 3,-2-1,0-1,-1-1,0 0,-1 0,-3 0,0 1,4-1,2 0,3 0,0 1,0 1,-1 0,-3-1,-1 0,-1-2,1 1,-2 1,0 0,3-2,2 1,2 1,0-1,2 3,-1-1,-3-1,0-1,4 2,-1 1,-3 0,0 0,5-3,1 1,1-1,-1 1,-3-1,0 1,-1 2,0 0,3-2,-1 0,1-1,-1 1,4-1,1 1,3 2,0 0,-6 0,0 0,-7 0,1 0,6 0,0 0,1 0,0 0,1 0,-1 0,1 0,-2 0,-2 0,0 0,-5 0,1 0,5 0,1 0,0 0,1 0,1 0,0 0,-4 0,1 0,-1 0,-1 0,-1 0,0 0,3 0,-1 0,6 0,-1 0,-4 0,-1 0,0 0,1 0,-1 0,1-1,-1-2,1 1,3 1,1 0,0-1,0-1,-2 0,0 0,-2 1,-1-1,-1 1,0 0,4 1,0 2,-1-1,1 0,3 0,-1 0,0-2,-1-1,-6 1,0-1,5 1,1-1,-1 3,0 0,1 0,-1 0,-2 0,-1 0,0 0,-2 0,-2 0,0 0,2 0,2 0,0 0,1 0,-2 0,-1 0,1 0,-1 0,0 0,0 0,2 0,1 0,-1 0,1 0,4 0,0 0,-1 0,-2 0,-1 1,-1-2,3 1,0-1,0-1,0-1,1 2,1 1,0-3,0 1,1-1,-1 0,-5 0,1 1,3-3,0-1,2 1,-1 0,-1 0,-1-1,-5 2,1-1,4-2,1 1,-4 1,1 1,5 0,0 0,-1-1,0 0,-3 3,-1-1,-5-1,0-1,2 3,0-1,-3-1,1-1,6 2,0 1,-1-3,-1 1,0 1,-2 1,-6-3,-2 0,5 3,-1 0,-3-3,0 0,3 3,0-1,2-1,0-1,-3 1,-1 0,-1 0,0-1,-1-2,0 1,1 1,0 0,0-1,-1 0,3-1,1 0,-3-1,0 1,2 0,1 0,-6 0,-1 0,2 0,0 0,0-3,0 1,2-1,0 1,3-1,1 1,-2 1,1 2,-2-1,-1-1,0 1,0 0,0 0,-1 0,1 0,0 0,1-2,1-1,3 0,0 1,-2-1,0 1,-3 2,0 0,-1-1,-1 0,-3-1,0-1,1 0,1-1,5 0,0-1,1-2,-1 1,3 1,0 0,-6-1,-1-1,-3 0,0 0,0 0,1-1,-1 1,0 0,0 0,-1 0,1-1,1 1,-1 0,0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57D200"/>
    </inkml:brush>
    <inkml:brush xml:id="br3">
      <inkml:brushProperty name="width" value="0.05292" units="cm"/>
      <inkml:brushProperty name="height" value="0.05292" units="cm"/>
      <inkml:brushProperty name="color" value="#3165BB"/>
    </inkml:brush>
    <inkml:brush xml:id="br4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4621 1948 7810,'-6'-8'-134,"3"-3"8,-7 6 1,7-1 0,-3 2 435,-1 0-93,0-1 17,-1 5 34,-5 0-114,5 6 0,-5 2-28,4 6 1,-4 2 104,4 3 1,-4 3 36,-1 7-186,0 5 0,4 3 21,1 5 1,6 1 40,-2 0 0,3-1-124,2 1 1,2 0 90,3-1 0,4-5-28,10-4 0,-1 2 16,5-2 0,1-5-40,4-4 1,1-8 3,-1-2 1,1-6-2,-1-8 1,1-2-25,-1-2 1,5-11 48,0-8 0,0-11-144,-4-3 0,-5-5 69,-1 0 0,1-1 61,4 0 0,-5 1-30,-4-1 1,-5-3 17,-5 4 0,-2-2-68,-7 10 0,-7 1-8,-2 5 1,-10 1-86,-5 3 0,-4 4 136,-6 5 0,3 8-208,-7 2 1,5 3 93,-5 2 0,6 0-168,-1 0 1,5 0 112,4 0 0,8 0-571,7 0 1,6-6-1204,-1-3 1907</inkml:trace>
  <inkml:trace contextRef="#ctx0" brushRef="#br0">4223 1208 8418,'-8'-14'0,"3"0"0,4 4 323,1 1 1,0 4 213,0-4-199,0 6 100,0-4-405,6 20 1,-3 0 158,7 15 1,-5 0 34,4 15 1,-6-2-175,2 11 1,1-4 119,-1 4 0,1-11-290,-1 2 0,1-12 67,4-2 0,1-3-154,-6-7 149,6-6 1,-3-2-120,6-6 0,-2-4 24,-2-10 0,4-2 43,0-13 1,1-4-227,4-5 1,-4-5 70,0 4 0,-3 1 310,-2 5 0,1 6-251,-6 3 475,6 3 1,-8 3-118,6 4 1,-4 4-52,4 10 0,-4 4 145,5 10 1,-6-1 216,6 5 1,-2-5 43,1 1 1,4-3-120,-4-2 1,-1-5 223,2 1-397,-1-7 0,5-5 27,1-12 1,-1-6-10,0-9 0,0-4-193,1 0 0,-3-5-109,-2 5 0,1-1-245,-7 6 0,1 1-572,-5 3 1,0-1 22,0 6-1336,0 0 815,0 11 176,0 2 1205,0 6 0,6 13 0,2 3 0</inkml:trace>
  <inkml:trace contextRef="#ctx0" brushRef="#br0">4920 1365 8374,'0'8'929,"0"-2"1,0 0-425,0 4 0,0 4-80,0 5 0,0-2-135,0 7 1,0-5-27,0 5 0,0-7-493,0 2 0,0-3-311,0-2 0,6 0 540,4 0 0,2 1 0,2-1 0</inkml:trace>
  <inkml:trace contextRef="#ctx0" brushRef="#br0">5261 2246 8130,'-14'0'-439,"0"0"1,4 0 1362,1 0 688,5 0-777,-2 0-540,25 7 1,-2-4 0,17 6 0,-4-6 44,-2 2 1,2-3 18,3-2-119,4 0-912,5-7 746,7-1 0,-3-6-146,6 0 1,-4 0-216,4 0 1,-13 1-63,-1 3 1,-8-1-299,-6 7 0,-4-1-288,-5 5 254,-8 0-692,0 0 1373,-7 0 0,-7 6 0,0 2 0</inkml:trace>
  <inkml:trace contextRef="#ctx0" brushRef="#br0">5716 2061 8130,'6'-8'0,"2"2"-12,6 6 0,5 0 123,0 0 1,7 0 412,-3 0 1,3 2-86,-3 2 1,4-2 36,-3 3-236,-4 3-10,7-7 0,-11 7 431,3-3-361,-3-4 14,-2 12 0,0-5 136,0 6-211,-6 7-277,-1 1 1,-9 6 148,-3 1-127,-3-1 0,-7 5-208,-4 1 0,1-1 131,-5-5 0,-1-1-120,-5-3 1,1-2-1006,0-3 775,-1-10 1,12 4-642,3-13 1,9-2 1083,0-2 0,10-11 0,3-7 0</inkml:trace>
  <inkml:trace contextRef="#ctx0" brushRef="#br0">6924 1948 8145,'-23'0'-255,"-1"0"1,5 0-387,-5 0 0,7 6 576,-2 3 1,-3 4 589,-2 1 1,2 1-253,-2-1 1,7 6-158,-2 4 1,5-2 228,4 2 1,-1 1-95,7 8 0,-1-3 132,5 3 0,1-3-65,4-1 1,3-1-142,6 1 0,2-7-76,3-3 1,10-5-171,8-5 0,5-2-195,0-7 0,2-8 149,4-6 0,-6-2 36,1-8 0,-7 0-31,-7-4 0,-2-5 118,-4 0 0,-2-5-53,-7 5-66,-6-7 422,-2 10 0,-6-8-62,0 10 0,-1-2-33,-4 11 1,-9 1-242,-10 9 0,-3 1 170,-1 3 38,-1 4-673,-12-6 269,10 7 109,-17 7 0,17-4-446,-7 6 1,13-5 223,1 0 1,7-2-1062,2-2 1395,7-6 0,-4-9 0,4-7 0</inkml:trace>
  <inkml:trace contextRef="#ctx0" brushRef="#br0">6526 1294 8247,'-1'-15'-493,"-4"1"0,3 5 0,-2-1 1038,2 1 0,2-1-200,0 1 0,2 6-169,2-2 0,0 5-12,5 5 0,-4 9 14,4 10 0,-4 4 139,5 5 0,-7 4-125,1 5 1,3 1-99,-2 0 0,1-7 107,-1-3 0,-4-3-212,4-2 0,1-5 55,-1-4 1,0-8 163,-5-2-365,0-6 118,0 4 0,4-9-70,1-3 1,0-7 81,-5-7 0,0-7-306,0 3 1,5-6 100,-1-4 0,1 1-3,-5-5 1,0 5 58,0-1 1,5 8 30,0 1 1,-1 6 363,-4-1-211,7 4 1,-4 7 281,6 3 0,-4 5-126,5 5 0,-1 7 337,5 7 0,-1 11-178,-4-1 1,4 10 73,-4 4 0,4 0 32,1 4 1,1-9-56,-1-5 1,5-4-112,0-6 1,0-4 4,-5-9 1,-5 1 424,1-7-440,-7 1 1,8-6-71,-6-4 1,-1-5 72,-4-9 1,5-3 90,0-6-161,0-7 1,-1-1 110,1-7 0,5 7 113,-6 3-222,1-4 1,-5 7 78,0-3 1,0 9-19,0 5 1,0 4-235,0 0-1426,0 8 1411,0 0 0,0 7 0</inkml:trace>
  <inkml:trace contextRef="#ctx0" brushRef="#br0">7138 1606 8246,'14'0'334,"0"0"843,0 0-208,-6 7-601,5 1 1,-7 6-120,4 0 1,-4-4 261,-6-1-261,0 1-63,0 4 1,-2 0-152,-2 0 0,1 5-86,-7 0 1,5-2 215,-4-7-222,6 3 60,-4-6 105,1 1-54,4-1 0,2-9-149,10-3 0,3 2-65,1-6 1,6 1-188,4-2 0,-2-1-228,2 7 1,4-6-1306,5 5 1879,7 1 0,-4 4 0,7 0 0</inkml:trace>
  <inkml:trace contextRef="#ctx0" brushRef="#br0">7721 1905 8321,'-15'0'626,"8"6"-191,0-4 0,9 6-75,3-3 1,2-4-170,8 4 0,5-4-31,4-1 1,3-1-232,1-4 0,5 2 100,1-7 1,10 6-518,-2-6 0,3 7 291,-7-2 0,1 4-189,-6 1 1,-1 0 112,-8 0 1,1 5-1044,-6-1 1316,0 7 0,-5-9 0,0 4 0</inkml:trace>
  <inkml:trace contextRef="#ctx0" brushRef="#br0">8304 1834 8321,'7'-6'0,"6"4"193,-5-4 1,6 6-152,0 0 1,-4 1 113,-1 4 1,-5-2-114,0 7 1,3-6 265,-3 6-148,1-7 12,-5 10-114,0-12 1,0 12 51,0-4 0,-6 4-71,-4 1 1,-4 2-201,-5 3 0,-3 2-230,-6 2 0,1 4 217,3-3 1,4-4-130,5-1 0,7-3 302,4-2 0,8-6 0,4-2 0</inkml:trace>
  <inkml:trace contextRef="#ctx0" brushRef="#br0">8915 1763 8068,'-14'0'-477,"-7"6"238,5 2 119,-4 6 1,1 2 465,0 3 0,-5-2-61,5 7 0,0 5-302,5 4 0,1 5 123,4-5 1,3 5 6,6-5 0,3 5 175,6-5 0,2 0-107,13-4 1,0-6-35,4 1-29,-6-7 0,5-1-16,-3-6 0,3-7-137,1 1 1,1-2 113,-1-2 0,-1-8-171,-3-6 1,1-7 11,-6-7 121,0 0 1,-2-2-93,-3-4 1,-3 3 85,-11-7 0,0 8-86,0 1 1,-6 3 71,-3 7 1,-10 0-439,-5 4 1,-3 3 5,-1 2 0,-5-1-129,-1 7 0,0-8 184,0 3 1,9-4 355,-3-1 0,2-6 0,-2-3 0</inkml:trace>
  <inkml:trace contextRef="#ctx0" brushRef="#br0">8702 1166 7866,'8'6'-12,"-1"-3"407,-2 7 0,-2 1-155,7 8 0,-5-2-52,4 7 1,-1-2-44,1 2 0,3 2 58,-8-2 0,6 3-232,-6 1 1,3-4 140,-2 0 1,-2-7-205,6 2 1,-6-8 34,2-1 1,-2-7 11,2 2 1,-3-5-67,2-5 0,3-8 84,-3-6 0,7-11-294,-1 2 1,1-5 121,-2-1 1,4 4-131,-3-3 1,-3 3 90,3 2 1,-5 4 183,4 0 0,-6 12-57,2-2 263,-3 9 1,-2 0 301,0 10 0,1 3-242,4 6 1,-3 6 368,2 4 0,-1 3-203,2 1 1,-3-4-6,2 0 1,0-7-88,0 2 1,0 0-209,5-5 1,-4 2 74,4-11 0,-4 0-303,4-5 0,-4 0-116,5 0 0,-6-7 185,6-2 0,-5-4-505,4-1 0,-4-5 246,4 0 0,-4-1-513,5 1 0,-7 1 36,1-5 817,-2 5 0,4-2 0,2 5 0</inkml:trace>
  <inkml:trace contextRef="#ctx0" brushRef="#br0">9299 1294 8219,'6'8'-257,"-4"-1"196,2-2 218,-2-3 258,-8 10 1,-2-4-49,-6 7 1,-5-1-492,0 0 0,0 5 0,5 0 1,4 0-222,1-5 287,5 0-72,-2 1 1,12-3 101,4-2 0,4-4 46,5-6 0,2 2 37,2 2 1,4-1-73,-3 7 0,-2-7 284,2 2 0,-7 1 461,2-1 180,-3 6-494,-2-3 0,-6 1-78,-3 1 1,-5-5-153,-5 4 0,-9-4 84,-10 4 1,-4 1-778,-6 4 1,0 5 159,-4 0 349,3 6 0,0-9 0,-1 4 0</inkml:trace>
  <inkml:trace contextRef="#ctx0" brushRef="#br0">5034 6042 12320,'14'0'302,"-5"6"-486,1 4 0,-6 4 285,6 5 1,-5 5 0,3 7 158,-2 2 1,-1 12 75,-5-3 1,0 9-211,0-4 1,0 2 43,0-1 1,4-4-231,1 3 0,5-3 81,-6-1 0,3-5 15,-3 0 0,0-2-24,5 2 0,-6 2-198,2-7 0,-4 0 26,-1-5 0,2 1-113,3-1 1,-4-6-19,4-3 1,-3-3-51,-2-2-126,0 1 1,0-6-265,0 1-405,0-7 675,0 3 1,0-9-705,0-7 1149,0 1 0,0-24 0,0 3 1</inkml:trace>
  <inkml:trace contextRef="#ctx0" brushRef="#br0">5332 5971 10705,'8'-8'645,"0"-3"-1002,-3 6 465,3 0 0,6 5 37,0 0 0,0 5-165,0 0 1,7 0 195,3-5 1,4 4-184,5 1 0,5 0 169,10-5 1,-3-2-217,7-2 1,1 0 125,3-5 0,-5 6-123,-4-2 0,-2 3 116,-3 2 1,3 0-124,2 0 0,4 0 28,5 0 1,6 0 5,0 0 1,1 0-31,-2 0 1,3-6 56,2-3 1,7-4-168,2-1 1,-32 4 0,1 1 138,8 0 0,1-1 0,-4-2 1,0 0 78,-2 2 0,0 1 1,0 0-1,-2-1 40,-5 3 0,1 0 0,3 2 1,2 2 105,1 0 0,0 1 0,-3 1 0,-1 1-123,0 0 1,0 0-1,31 0-196,-3 0 1,-2 0-94,-7 0 0,6 0 145,-2 0 0,4 0-145,1 0 1,-6 0 83,-4 0 0,-9 0 28,-4 0 1,-9 0-56,-1 0 0,-1 0 224,0 0 0,3 0-11,-7 0 1,0 1 277,-4 4 1,-6-3-277,1 3 1,-7-4 183,2-1 0,-8 0-211,-1 0 0,-5 0-14,4 0 75,-6 0-64,10 0 0,-11 0-177,4 0 174,-6 6-133,6-4 115,-4 4-26,4 1 0,-1 1 10,0 6 0,4-5-31,-4 1 0,4 1-11,-4 8 0,4-4 1,-4 4 0,2 4 70,-3 0 0,-2 4-35,3 2 0,-4 5 15,-1 4 0,0 10-19,0 4 1,0 8 131,0 1 1,-1 6-332,-4-6 0,3 6 216,-2-6 1,-3 6 46,2-6 1,1 7 1,4-2 0,0-7 126,0-2 0,0-5-156,0 0 1,1-9-152,4-10 1,-2-3 158,7-2 1,-7-1-656,2-3 1,-4-2-141,-1-3 0,0-3 768,0 3 0,-12 3 0,-4 0 0</inkml:trace>
  <inkml:trace contextRef="#ctx0" brushRef="#br0">5332 7378 9445,'-8'2'126,"3"3"1,-1 3 83,1 6 1,1 0-22,4 0 0,4 0 89,1 1 1,13-3-97,0-2 0,5-4 239,5-6 1,5 0-120,15 0 0,8-5-48,11 1 0,2-7-320,2 1 0,-6 2 273,-3-1 1,-5 6-175,-5-2 0,-3 3 166,-7 2 1,9 0-116,6 0 1,1 0 103,9 0 0,-7 2-64,1 3 1,-2-4-121,-2 4 1,-1-4 162,1-1 0,7 0 15,2 0 0,8 0-84,2 0 0,0 0 165,-5 0 0,-5 0-112,1 0 1,1 0-369,7 0 0,-2 0 364,3 0 0,-5 0-122,-5 0 0,-3 7-77,-6 2 0,-5-2 123,1-3 1,-1-2-182,5-2 0,4 0 93,1 0 0,-5-6-175,-5-4 0,-3-7 53,-2-2 1,-1-2-73,-13 2 0,-1 3 67,-9-3 0,-2 5-328,-7 5 138,0-4-897,-6 12 388,-1-6-148,-7 7-935,0 0 898,-7 0 1028,6 7 0,-12-6 0,5 5 0</inkml:trace>
  <inkml:trace contextRef="#ctx0" brushRef="#br0">5801 7634 8286,'-9'0'-1295,"-1"0"1452,7 0 0,-9 2 333,2 3 1,2 4-386,-1 10 0,-1-2 11,-4 7 1,-5-5 12,0 5 1,-6 1-124,1 8 0,2-3 80,-2 3 0,5-1 58,-4 1 1,5-8-25,-1 4 0,10-10-1890,4 0 1770,-3-10 0,7-3 0,-6-6 0</inkml:trace>
  <inkml:trace contextRef="#ctx0" brushRef="#br0">5887 7720 8349,'15'0'-671,"4"0"0,-3 0 751,3 0 0,-8 4 13,-1 1 0,-7 6-170,2-1 0,-4-3 80,-1 3 1,0-1-395,0 6 1,-1-6-113,-4 1 503,-3-7 0,-6 9 0,-1-4 0</inkml:trace>
  <inkml:trace contextRef="#ctx0" brushRef="#br0">5801 7791 7864,'0'14'479,"0"0"0,0 2-208,0 3 0,0 3-168,0 6 0,0 1 138,0-1 1,0 5-347,0 1 1,0 3 100,0-3 0,0-6-557,0-4 0,0-2 156,0 2 1,0-4 404,0-6 0,-6 1 0,-2-1 0</inkml:trace>
  <inkml:trace contextRef="#ctx0" brushRef="#br0">5432 8302 7271,'8'8'390,"-4"7"1,3 0 328,-3 9 1,1 0-364,-5 4 1,0 2-92,0 3 1,0-1-161,0 6 1,0-7 77,0 3 0,0-6-21,0-4-122,0 3-468,6-12 99,-4 0 0,9-11 195,-6-8 0,4-6-240,-4-9 0,6 2 143,-1-7 1,1 0-59,-2-4 0,4 1 104,-4 3 1,-1 4-32,2 6-98,-7 6 426,9 1 0,-5 14 391,2 2 1,-1 10-265,-3 5 1,-2 3 279,6 1 0,-4-1-181,5-3 0,-2 1-3,1-6 1,4-2-146,-4-7 1,4 1-86,1-6 1,0-1 51,0-4 0,5-11-207,0-3 1,2-16-202,-2-3 0,-3 0 133,3 0 1,-5-2-371,-5 2 1,2-1 198,-6 6 1,0 6-428,-5 3 111,0 3-176,0 2 1,-7 11 259,-2 3 1,1 14 520,-1 0 0,-1 10 0,-4-2 0</inkml:trace>
  <inkml:trace contextRef="#ctx0" brushRef="#br0">6015 8672 8404,'7'0'-230,"6"6"731,-11 2 1,4 6-37,-6 1 1,0-1-199,0 0 1,0 0-272,0 1 1,0-6-322,0 0 1,0 1-389,0 4 0,2-6 713,2-3 0,4 3 0,6 0 0</inkml:trace>
  <inkml:trace contextRef="#ctx0" brushRef="#br0">6967 7492 8278,'-16'8'-403,"-3"-3"1,4-2 201,-4 2 0,3-2 801,2 6 0,-5 1-248,0 4 1,-5 0-321,5 0 0,0 1-37,5-1 1,-5 5 92,0 0 1,-2 4-510,2-4 1,4 7 228,-4-3 1,3-2-373,2-2 1,1-3 563,4-2 0,-4-6 0,5-2 0</inkml:trace>
  <inkml:trace contextRef="#ctx0" brushRef="#br0">6811 7691 8278,'28'0'0,"-1"0"-439,-3 0 0,1 2 412,-6 2 0,0 0 465,-5 5 0,0-1-453,1 1 1,-6-1 61,1-3 0,-7-2-202,1 7 1,-2-6 79,-2 6 1,-6-5-422,-4 4 1,-2-1 73,-3 1 422,-5 4 0,-2-11 0,-7 4 0</inkml:trace>
  <inkml:trace contextRef="#ctx0" brushRef="#br0">6782 7734 6796,'8'8'298,"-3"6"1,-3 2 477,-2 7 0,0 1-443,0 4 0,0 1-349,0-1 1,0 1-255,0-1 0,-5 1 178,0-1 0,0-1-550,5-3 1,-1 2 641,-4-2 0,3-3 0,-4-1 0</inkml:trace>
  <inkml:trace contextRef="#ctx0" brushRef="#br0">6597 8260 8186,'0'-8'6,"0"2"0,2 6 270,3 0 0,-4 6 72,4 3 1,1 10-110,-1 5 1,0 0 30,-5 4 1,0-1-195,0 11 0,0-5 112,0 5 1,0 0-160,0 5 1,0-7 29,0-3 1,0-9-100,0-5-144,0-4-41,0-7 1,5-9 25,-1-13 0,6-7-163,-5-7 1,4-1-21,-4 1 1,6-5 120,-2-1 1,2-2 28,-1 8 1,1-2-114,-6 11 398,6 0 0,-8 6-88,6 4 0,-5 4 387,0 10 0,-1 2 25,2 8 1,-3 5 201,3 4 0,1 3-5,-1 1 1,4 1-184,-4-1 0,4-1-181,-4-3 0,6-1 60,-1-8 1,2 0-261,2-10 1,1 0 90,-1-5 1,5-7-271,0-2 1,1-10-209,-1-5 0,-5-2-233,1-3 1,-3 5-10,-7 1 1,0 5 247,-5-1 0,0 4-594,0 0 0,-2 7 965,-3 4 0,-2-4 0,-8 0 0</inkml:trace>
  <inkml:trace contextRef="#ctx0" brushRef="#br0">6996 8544 8186,'22'6'0,"-2"-4"-59,-6 3 0,1-2 179,-1 2 1,0-2 347,0 6 1,-4-1 19,-1 2 1,-6 2-169,2-2 1,-3 7-67,-2 2 1,0 2 15,0-2 0,-2-4-190,-3 4 1,-2-1 290,-8 1-591,1-4 188,0 6 1,4-8-81,1-4 113,6-3 1,3-7-112,9-4 0,9-3-381,1-6 0,6 4 207,-1 1 0,2 0-1371,3-6 1655,6 7 0,1-4 0,7 4 0</inkml:trace>
  <inkml:trace contextRef="#ctx0" brushRef="#br0">7706 7464 8139,'0'-15'-164,"0"1"1,0 5-562,0-1 762,0 7 0,0-2 380,0 10 1,-1 5-206,-4 9 1,-3 3-40,-6 6 0,-5 0 130,0 1-188,-6 6 1,-2-5-158,-6 3 0,0-3 134,4-2 0,2-1-445,4-3 0,-3 1 199,7-6 1,0-2-540,5-7 361,6-4 332,2-6 0,6 0 0,0 0 0</inkml:trace>
  <inkml:trace contextRef="#ctx0" brushRef="#br0">7692 7648 8139,'35'-7'0,"-10"-5"0,4 8 0,-9-1-13,4 5 1,-7 0 128,2 0 1,-8 0-119,-1 0 0,-5 5-330,4-1 1,-6 3 229,2-2 0,-5 1-98,-5 3 0,2 4 118,-6-4 0,-1-1 82,-4 2 0,-7-1 0,-1 6 0</inkml:trace>
  <inkml:trace contextRef="#ctx0" brushRef="#br0">7763 7648 8139,'10'0'0,"-1"0"0,-6 2 78,2 3 0,1 9 181,-1 10 0,0 3 110,-5 1 0,0 7-131,0 3 0,0 3 17,0 1 1,-2 1-165,-2 0 0,2-2 115,-3-3 0,4-4-522,1-5 0,1-2-118,4-4 0,-2-4-1208,7-9 1642,-7 2 0,3-4 0,-6 7 0</inkml:trace>
  <inkml:trace contextRef="#ctx0" brushRef="#br0">7621 8246 8139,'8'0'-331,"5"0"0,-12 1 720,4 4 0,1 7 32,-1 7 0,0 7-53,-5-3 1,1 9-127,4 1 0,-3 0 6,2-4 1,-2 4 6,-2 0 0,0-1-312,0-9 0,5-2-156,-1-7-57,1-6 241,2-2 1,0-14-40,8-6 0,-6-5-327,1-4 1,-1-9 157,5 4 1,-4-6-262,-1 1 1,1 3 166,4-3 0,-5 9 223,1 5 111,-7 4 231,10 7 1,-12 3-104,4 10 1,-3 9 96,-2 10 0,1 2 396,4 3 1,-3-1-225,2 1 1,3-1 99,-3 1 0,3-7-91,-3-3 1,0-3-257,5-2 1,1-6 40,4-4 1,0-5 8,0-9 1,0-1-124,1-12 1,4-1-229,0-5 1,4 1-516,-4 0 1,-5-1 355,-4 1 0,-2 6-525,1 3 1,-2 3 338,-7 2 1,-2 6-1564,-3 3 2056,-3 3 0,-12 15 0,-2 3 0</inkml:trace>
  <inkml:trace contextRef="#ctx0" brushRef="#br0">8161 8459 8139,'16'0'-78,"3"0"0,-8 0-103,3 0 0,-2 0 1562,2 0-884,-6 6 1,-2 2-279,-6 6 1,-2-4 50,-2-1 1,0 1-147,-5 4 0,0 0-43,-6 0-402,7-6 166,-4 5-139,10-12 0,-3 6 62,10-7 1,3 0 55,6 0 1,1 0 217,-1 0 0,5-5-96,0 0 0,4 1 142,-4 4 0,0 0-65,-5 0 1,-4 4 333,-1 1 0,-5 6-28,0-1 1,-2 7 84,-2 2 1,-11 6-530,-3-1 1,-8-2 64,3 2 1,-8-2-273,-2 1 0,6-2 10,-6-7 312,10-6 0,-1-2 0,5-6 0</inkml:trace>
  <inkml:trace contextRef="#ctx0" brushRef="#br0">8744 7293 8183,'15'-8'587,"-1"2"-483,-6 12 1,-2 4 221,-6 9 1,0 3-82,0 6 0,-2 1-107,-2-1 0,-4 0 81,-6 1 1,-5 4-356,0 0 0,-7 0-181,3-4 0,-3-1-256,3 1 1,2-2 118,7-4 0,0 2-859,0-6 1313,-1-6 0,1 0 0,0-5 0</inkml:trace>
  <inkml:trace contextRef="#ctx0" brushRef="#br0">8815 7520 8183,'29'-9'-372,"-1"0"0,-1 5 148,-3 0 1,1 7 616,-6 2 1,0 6 210,-5-2-813,-6 4 1,3 1-55,-6 0 0,0-4-106,-5-1 1,0-4-190,0 4 558,0-6 0,-13 10 0,-3-5 0</inkml:trace>
  <inkml:trace contextRef="#ctx0" brushRef="#br0">8901 7549 8183,'0'14'-94,"0"0"1,0 1 153,0-1 0,4 2 321,1 3 1,0 3-23,-5 6 0,0-3-77,0 4 1,0-4 18,0 8 1,0 4 142,0 0 1,5 5-343,-1 0 1,3-4 141,-3 0 1,0-6-349,5 1 0,-6-8 185,2-1-1157,3-7 357,0 4-164,0-13-1248,-2-2 2131,0-6 0,-4 6 0,4 2 0</inkml:trace>
  <inkml:trace contextRef="#ctx0" brushRef="#br0">8744 8359 8020,'0'-8'495,"0"2"1,7 8-310,2 2 1,-1 4 155,2 6 1,-3 1-90,3-1 1,3 6-142,-4 4 0,-3 3 141,-1 1 1,1 4-151,-1-4 0,1 4 24,-1-8 0,-3-4-280,3-1 25,-4-3 1,1-8-36,2-3 0,-2-5-122,3-5 0,1-9 130,-1-10 0,4-3-310,-4-1 0,6-1 178,-1 1 1,1-1-34,-2 1 1,2 1 105,-6 3 0,4 9 267,-4 5 44,0 7 0,-5-2 211,0 10 0,0 4-30,0 10 0,0 4 219,0 5 1,5 5-51,-1 0 0,1 2-119,-5-2 1,5-4 57,0-1 0,4-6 140,-4-8-459,6 1 1,-8-7-40,6-4 1,-4-4-155,5-4 0,-1-11-101,5-8 1,1-4-282,-1-2 1,-5-4 4,1 0 1,-6 5 212,6 4 0,-7 7-1292,2-2 768,-4 3 814,-1 8 0,-6-5 0,-2 5 0</inkml:trace>
  <inkml:trace contextRef="#ctx0" brushRef="#br0">9242 8601 8243,'9'0'820,"1"0"0,-5 0-647,4 0-23,-6 0 0,8 2-298,-6 2 12,0-2 0,-5 6 94,0-4 1,0 0-38,0 5 0,-2-1 93,-2 1 0,0-1 187,-5-3-135,6-3 1,-8 6 12,6-4 0,-1-2 437,1 3-92,3-4-23,-4-1-72,6 0-426,0 0 90,0 7 25,0-6 1,0 7-140,0-3 72,0-4 78,0 6 11,0-7 117,0 6-129,0 2 0,-2 6 10,-2 0 1,0-1-23,-5-4 1,6 4 3,-2-3 1,-1 2-17,1 2 0,-1-4-14,1-1 0,3-4-81,-2 5 1,2-6 102,2 6-106,0-7 0,6 3 80,4-6 1,3-1-7,1-4 1,6-3-52,4-6 0,8 0-4,1-1 0,5-5-178,-5-4 0,6-1 66,-1 1 0,-3-3-117,-2 4 1,-4 2-61,-6 2-270,-2 3 46,-7 2 375,-6 6 1,-3 7-75,-10 5 1,2 7-399,-7-1 685,1-4 0,-5 7 0,-1-5 0</inkml:trace>
  <inkml:trace contextRef="#ctx0" brushRef="#br0">9498 8644 7861,'-6'-8'864,"4"3"-554,-3 10 0,4 3 88,1 6 1,-5 2-116,0 3 1,0 4 14,5 10 0,0 2-238,0 3 0,0 8 108,0-3 1,0 9-925,0 0 0,0 3 202,0 2 279,0 6 0,7-4 0,1 4 1</inkml:trace>
  <inkml:trace contextRef="#ctx0" brushRef="#br0">4436 6952 5673,'-66'-10'0,"0"1"0,-1-1 0</inkml:trace>
  <inkml:trace contextRef="#ctx0" brushRef="#br0">4138 6909 7656,'-64'-18'-290,"0"0"1,0 0 0,0 3 0,5 5 0,1 2-84,5 2 0,2 3-65,-2 8 0,1 6 1,9 2-1,0 4 0,-7 8 1,0 0-1</inkml:trace>
  <inkml:trace contextRef="#ctx0" brushRef="#br0">5474 10549 8227,'-6'-23'0,"4"3"0,-4 10 2,6 1-157,0 6 1,5-2 1005,0 10 1,9 7-296,-5 7 1,7 8-115,-6 2 1,1 1-189,-2 8 0,2 0-88,-6 4 1,0 1-126,-5-1 1,0 6 129,0-1 1,0-1-214,0-8 1,0 0-145,0-10 1,0 2-391,0-11 128,0 0 144,0-11 1,0-9 42,0-14 0,6-12 22,3-10 1,4-6-117,1-4 0,5 1 51,0-6 1,5 7 287,-5 3 0,0 7 117,-5 11 1,0 4 230,0 6 0,1 6-18,-1 3 1,-5 11-101,1 8 1,-5 7 431,4 7 0,-6 2-210,2 4 1,1-4 202,-1 3 0,0-3 311,-5-2-463,6-6-308,2-1 0,6-13-141,0-4 1,1-8 120,-1-6 1,-5-9-214,1-4 1,-1-6-588,5-4 0,1 1 347,-1-5 1,-5 10-852,1-2 1,-5 10-133,4 0-75,-6 10 1,4 4 1351,-7 10 0,6 9 0,2 8 0</inkml:trace>
  <inkml:trace contextRef="#ctx0" brushRef="#br0">6128 10918 8226,'8'19'250,"-3"0"1,-3 2 625,-2-2 0,0-2-260,0 7 0,0-5-800,0 4 0,0-5 171,0 1 1,1-4-2425,4 0 2437,3-7 0,6 4 0,0-4 0</inkml:trace>
  <inkml:trace contextRef="#ctx0" brushRef="#br0">6797 10321 9033,'9'8'803,"0"6"0,-5 7-327,0 7 1,-2 1 15,-2-1 1,0 5-228,0 0 1,-5 1-148,0-6 1,1-1-399,4-3 0,0-4 219,0-6 1,1-6-561,4-3 0,-2-5 355,7-5 0,-1-4-157,5-10 1,1-5-106,-1-9 0,0-2-205,0-3 1,0-1 521,1 6 1,-6 1-37,1 8 1,-6 5 609,6 10 0,-5 3-269,4 6 1,-4 3 275,4 6 0,-4 9-219,5 15 0,-7 3 845,1 7 0,3-2-351,-3-3 1,3 1 57,-2-6 0,-4 1-299,4-6 1,1-6-307,-1-3 1,4-8-382,-4-1 389,6-7-241,-3 3 1,6-12 40,1-4 1,-6-4-650,0-5 0,-4 2-9,5-7 1,-7 2-297,2-2 0,-4-1 70,-1 6 1,0-2 977,0 2 0,0 4 0,0-6 0,0 7 0</inkml:trace>
  <inkml:trace contextRef="#ctx0" brushRef="#br0">7195 10549 7966,'14'14'-432,"-5"-5"986,1 1 0,-1-6-129,5 6 1,1-2-222,-1 1 1,0 2 47,0-6 0,1 5 104,-1-6 0,0 3-170,0-3 0,-4 0-133,-1 5 0,-6-4 53,2 4 0,-3 1-193,-2 4 1,-5 5-72,0 0 0,-6 0 109,2-5 0,-2 0-17,1 0 1,2-4 93,3-1-230,4-5 196,-5 2 1,12-6 230,3 0 1,4-5-46,1 0 0,5-1 100,0 1 1,2 4-72,-2-4 1,-4 3-50,4 2 1,-3 0 234,-2 0 1,-6 2-67,-3 3 1,-3 7-270,-2 7 0,-8 8 111,-6 2 1,-7 1-992,-7 8 1,-6 0 819,1 4 0,-6 1 0,2-1 0</inkml:trace>
  <inkml:trace contextRef="#ctx0" brushRef="#br0">14531 3725 8078,'0'-8'239,"0"1"1,0 9 407,0 3 1,2 4-175,2 10 0,-2 5-78,3 9 0,-4 3-127,-1 7 0,5 6 192,0 3 0,-1 3-77,-4 2 0,0 0-246,0 0 1,0 0-82,0 0 1,0 0 53,0 0 0,-1-1-382,-4 1 0,4-11 225,-4-3 0,3-12-281,2-2 1,-1-7 48,-4-8-1140,3-6 975,-4-2 0,1-18-620,0-7 0,1-14 273,4-10 1,0-8-266,0-10 1056,0-4 0,-7-6 0,0 0 0</inkml:trace>
  <inkml:trace contextRef="#ctx0" brushRef="#br0">14588 3639 8074,'20'-14'221,"-2"2"65,5 2 1,0 4-147,0 6 0,4 6 108,-3 4 1,-2 4 152,2 5 0,-7 3-97,2 6 0,-10 1-68,-4-1 1,-3 5-48,-2 0 0,-2 5 14,-3-4 0,-2 3-159,-8-3 1,-4-1 44,0-5 0,-6 1-90,1-1 1,2-6 87,-1-3 0,4-3-554,-5-2 1,7-1 270,-2-4 0,3-2-654,2-7 0,-1 0 67,1 0 0,5 0 783,-1 0 0,1-13 0,-5-3 0</inkml:trace>
  <inkml:trace contextRef="#ctx0" brushRef="#br0">14915 3895 8074,'28'0'0,"-1"0"45,-3 0 0,3 0-123,-4 0 1,0 0 1056,0 0 0,-4 0-356,5 0 0,-5-1-839,5-4 0,-6 3-16,6-2 0,-6 2-97,0 2 0,-2 0-463,-1 0 0,-8 2 370,-2 2 1,-5 6-508,-5 9 929,-9 3 0,-8 6 0,-6 1 0</inkml:trace>
  <inkml:trace contextRef="#ctx0" brushRef="#br0">15057 4180 8074,'-22'14'-2,"3"0"0,8-6 1252,1-3-793,7 3 1,-1-7-167,8 4 0,6-4-59,9-1 1,3-1-402,6-4 0,5-3 212,1-6 0,0 0-870,0 0 1,-4 4 297,3 1 1,-3 6 27,-2-2 1,-10 3 500,-4 2 0,-10 0 0,3 0 0</inkml:trace>
  <inkml:trace contextRef="#ctx0" brushRef="#br0">15085 3966 8061,'-7'-6'895,"-6"4"1,11 4-415,-2 12 0,-3 7-94,3 7 0,-3 2-67,2 3 1,2 2-9,-6 3 1,4 2 64,-4-7 0,5 5-97,0-5 1,2 5 54,2-5 0,0-1-103,0-9 1,5 2-18,0-6 1,10 0 38,0-4 1,8-7-223,1-4 0,0-2 134,4-2 0,2-2-523,8-2 0,3 0-137,-3-5 1,2 4-411,-3-4 0,-2 5-422,-6 0 1,-2-3 601,-4 3 1,3-3 1,-8 3 0,1 0 722,-4-5 0,5 0 0,2-6 0</inkml:trace>
  <inkml:trace contextRef="#ctx0" brushRef="#br0">16038 3824 7976,'-14'0'1120,"0"0"0,-1 2-611,1 3 1,-5 7-217,0 7 1,-1 6 57,1-1 1,3 3-114,-3 1 0,3 1 160,2-1 1,0 5-112,0 1 0,6 5-58,3-1 0,-1 3-346,1 2 0,0-1 150,5 1 1,6-5-246,4 0 0,3-7 161,1 3 0,6-11-1096,4-4 1,4-9 115,6-6 1031,2-2 0,19-15 0,4-2 0</inkml:trace>
  <inkml:trace contextRef="#ctx0" brushRef="#br0">16266 4037 7997,'-8'-7'680,"1"0"0,7 14-470,0 2 1,0 10 15,0 5 1,0 7-106,0 2 0,0 10 79,0-5 0,0 13-95,0-4 1,5 7-204,0 3 0,1-7 121,-1-3 1,-4 2-161,4-1 0,-3-2 50,-2-8 1,0-5-368,0-10 0,0-2-40,0-7 82,0-6 1,0-3-48,0-10 0,-2-9-18,-3-10 1,4-4-56,-4-5 532,-3-10 0,0-8 0,-6-6 0</inkml:trace>
  <inkml:trace contextRef="#ctx0" brushRef="#br0">16237 3853 7997,'14'-29'0,"-4"9"180,-1 5 1,1 3 45,4 7 1,0 0 51,0 5 0,1 0-24,-1 0 1,5 7-224,0 2 0,0 1 117,-5 4 0,0-3-67,0 8 0,1-3 108,-1-2 0,-6 2-137,-4 3 1,-2-2-7,-2 7 0,0-5 86,0 4 1,-6-1-199,-4 2 1,-7 9 106,-2 0 0,-6 2-247,1 3 1,-3-2 81,-1 2 0,6-3-304,3-6 1,4-7-554,6-3 252,-4-10 1,12-4 728,-4-10 0,3-9 0,2-8 0</inkml:trace>
  <inkml:trace contextRef="#ctx0" brushRef="#br0">16550 4037 7997,'0'15'0,"0"-1"0,0 2 235,0 3 1,0 3-73,0 6 1,-2 5 207,-2 1 1,2-1-159,-3-5 1,4 1-68,1-1 1,6-6-232,3-3 0,4-5 70,1-4 1,5 1-86,0-6 1,2-2 142,-2-8 1,-8-3-127,3-6 1,-5-2 46,1-3 1,1-3 0,-6-6 0,0 4 112,-5 0 1,-7 2 161,-2-2 1,-4-1 12,-1 6 0,-7-5-105,-2 6 0,-4-1-186,-2 4 0,7 6 150,3-1 0,3 7-525,2-2-164,6 4-221,2 1 327,19 6 1,2 1 471,14 2 0,6 4 0,1-5 0</inkml:trace>
  <inkml:trace contextRef="#ctx0" brushRef="#br0">17062 3910 8976,'-14'1'845,"-1"4"0,-1 3-542,-2 6 0,0 0-46,-6 0 0,7 1-17,-2-1 1,5 0 115,4 0 0,-1 0-253,7 1 1,-1-6-172,5 1 1,6-2-162,4 1 1,2 4 229,3-4 0,-1-1-280,0 2 1,0-1 97,0 5 0,5-4 45,0-1 0,-1 5 57,-9 5 0,2 0 212,-6-5 1,0 5 37,-5 0 0,-2 5 144,-3-5 0,-2 5-353,-8-5 0,-4 4 71,0-4 1,-6 5-284,1-5 1,-1-2 117,1-7 1,-7-4-758,2-6 0,3 0 361,2 0 0,2-8 528,-2-6 0,-3-13 0,5-9 0</inkml:trace>
  <inkml:trace contextRef="#ctx0" brushRef="#br0">17346 4379 8012,'0'-8'-427,"6"1"1390,-4 7-862,11 7 0,-12 1 17,4 6 0,-3-5 146,-2 1-139,0-1 1,0 6-123,0-1 0,-7 5-82,-2 0 1,-4 1-261,-1-1 0,0-3 339,-1 3 0,-5-3 0,-2-2 0</inkml:trace>
  <inkml:trace contextRef="#ctx0" brushRef="#br0">17758 3796 8091,'0'14'391,"0"0"1,0 5-70,0 0 0,0 2 98,0-2 0,0-2-128,0 7 0,0-7-114,0 2 1,0 2 71,0-2 1,-1-1-243,-4-3 0,-3 4-45,-6 0 0,0 0-95,0-5 1,-5 5-250,0 0 0,0 0 264,4-5 0,3-5-265,2 1 232,-2-1 1,10 1 43,-3-1 33,4-6 1,2 5 170,4-3 0,5-3-21,9 2 0,-1-2-18,11-2 1,-2 0-246,11 0 1,0-2 124,4-2 0,-4 0-157,0-5 0,-6 4 46,1-4 1,-8 6-1062,-1-2 1233,-7-3 0,4 0 0,-7-6 0</inkml:trace>
  <inkml:trace contextRef="#ctx0" brushRef="#br0">18199 3639 8220,'-8'10'-294,"4"-1"1,-3 1 104,2 4 1,-4 0 969,4 0 1,-6 7-462,2 3 0,-4 3-450,-1 1 0,-5 4 28,0-4 0,0 2-227,5-11 0,6 0-59,3-5 285,4-6-104,1 5 0,6-12 31,3 4 1,4-5 168,1-5 1,0 4-53,1-4 1,-1 3 293,0 2 1,-4 0 49,-1 0 0,-1 7 44,1 2 0,-1 5-8,-3 5 0,-3-1-21,2 5 1,-2 3 183,-2 7 0,0-2-105,0 7 0,0-4 126,0 3 1,-5-5-121,0 1 0,1-8 31,4-1 1,0-11-141,0 1 1,0-8-175,0 4 0,4-9-256,1-1 0,6-6 217,-1-8 1,2-7-956,3-2 0,-1-3 445,0 3 0,0-3-915,0 7 1,1-4 57,-1 4 1304,0 0 0,0-2 0,1-1 0</inkml:trace>
  <inkml:trace contextRef="#ctx0" brushRef="#br0">18640 3725 7963,'9'0'-223,"1"0"0,-5 6 1091,4 3 0,-1 9-316,1 1 1,3 8-356,-8 1 0,7 5-6,-1 5 0,-2 3-100,1-3 1,-4-1 71,4 0 0,-5 0-20,0 1 1,-2 1-121,-2-6 0,-6 2 100,-4-2 0,-3-1-439,-1 6 1,-6-5 184,-4 5 1,2-7-563,-2 3 1,2-6 342,-2-4 0,-1-4-630,6-6 980,-6-6 0,9-1 0,-4-7 0</inkml:trace>
  <inkml:trace contextRef="#ctx0" brushRef="#br0">19052 4052 7932,'14'0'0,"1"0"550,-1 0 0,0 0-138,0 0 1,1 0-335,-1 0 0,0 0-232,0 0 0,-4 0-215,-1 0 0,-4 0-468,4 0 1,-5 1 836,0 4 0,-8 3 0,-4 6 0</inkml:trace>
  <inkml:trace contextRef="#ctx0" brushRef="#br0">18825 4336 9383,'14'0'1056,"0"-2"-659,0-2 0,2 1-137,3-7 0,3 2-13,7-1 1,4-2-43,0 6 0,2-5 0,-2 6 0,-3-1-855,3 5 1,-4 0 465,-6 0 0,3 0-1085,-7 0 1269,-1 6 0,3 2 0,1 6 0</inkml:trace>
  <inkml:trace contextRef="#ctx0" brushRef="#br0">20175 3952 7978,'0'-28'0,"0"-1"0,-1 6 416,-4-1-124,4 7 1,-11-4-131,8 7 1,-9 6-125,-1 3 0,-2 4-27,-8 1 5,1 6 1,-4 2 64,3 6 0,-3 5-103,4 0 0,2 5 260,2-5 1,8 1-106,2-1 0,5-3-176,0 3 1,4 1 111,4-1 1,6 0-143,9-5 0,-2 5 68,7 0 1,-5 0 42,5-4 0,-7-3-46,2-2 1,-3 2-120,-2-2 1,0 1-41,0-2 0,-6 4 91,-3-4 1,-3 4-29,-2 1 1,-7 0 72,-2 1 0,-9-1-113,-1 0 0,-4 0 28,4 1 0,-7-3-11,3-2 0,1-2-41,-2-4 1,7-4-176,-2 0 1,3-8-180,2-11 1,6-3 3,3-6 518,3-13 0,15 3 0,3-11 0</inkml:trace>
  <inkml:trace contextRef="#ctx0" brushRef="#br0">20303 3568 7978,'24'0'-177,"0"0"0,-7 0 107,2 0 0,-5 7 394,-4 2 1,-4 5-62,-6 5 0,-6 2-215,-4 3 0,-9 2-126,-4-2 1,-3 3 102,3 1 1,-4-1-88,3-3 0,8-4 81,2-5-119,3-1 126,3-6 1,3-2-275,10-6 1,5 0 6,9 0 0,0-5 139,9 1 1,-7-1 94,7 5 0,-4 0-10,-1 0 0,3 0 220,-7 0 0,0 8-80,-5 6 0,-2 2 54,-2 7 0,1-4-69,-6 5 1,-1-5 234,-4 5 1,0-5-46,0 4 0,-1-4 117,-4 5-32,-3-7-377,0 4 1,-4-2-92,2 0 1,-2 1-443,-3-1 1,1-8 113,0 4-353,6-4 528,-5-3 0,12-4-877,-4-8 1115,3-4 0,9-13 0,1-1 0</inkml:trace>
  <inkml:trace contextRef="#ctx0" brushRef="#br0">20602 3895 7978,'9'7'-227,"1"2"1,-7 8 425,2 2 1,-4 5 316,-1-5 1,0 10-443,0-6 1,-6 7 29,-3-6 1,1 1 97,-2-1 0,2 1-63,-1-6 1,1 0-234,3-5-112,4-6-87,-6-2 0,7-7 22,0-4 1,7-9-174,2-10 1,-1-4 69,1-5 1,1 3 45,4-4 0,0 0 187,1 1 0,4 4 141,0 5 0,-1 7-3,-3-2 149,-1 3 0,0 8 316,0 4 0,-1 5-218,-4 9 0,3 1 127,-8 12 1,1 1-123,-5 5 0,0-1 41,0 0 0,-5-1-325,1-3 1,-3 3 38,2-3 0,4-2-726,-4 1 1,4-5 721,1 1 0,0-4 0,0 0 0</inkml:trace>
  <inkml:trace contextRef="#ctx0" brushRef="#br0">21284 3568 7942,'-14'7'292,"5"1"-12,-1 6 1,-1 6 78,-8 4 0,2 9 36,-7 5 0,5 8-107,-5 1 0,1 12 179,-6-2 0,7 7-186,3-2 0,3 0-303,2-6 1,6 0 96,4-4 0,8-3-1238,6-7 1,10-10 235,9-4 927,6-15 0,14 0 0,1-13 0</inkml:trace>
  <inkml:trace contextRef="#ctx0" brushRef="#br0">22294 2687 7888,'5'-10'0,"-1"1"0,3 6 164,-3-2-3,4 3 1,2 15 138,-1 6 0,-4 9-27,4 10 1,-5 2-195,0 12 1,-2-6 117,-2 1 0,-2-1-91,-2 1 1,2-2 108,-3 2 1,2-3-477,-2-1 1,4-7-39,-4-3 1,2-4-743,-2-5 703,4-10 0,-6-11 13,7-13 1,0-7-81,0-16 1,0-3-170,0-7 574,0-6 0,7-2 0,1-5 0</inkml:trace>
  <inkml:trace contextRef="#ctx0" brushRef="#br0">22379 2602 7888,'14'-15'-614,"1"7"430,-1 4 0,0 2 467,0 2 0,2 0-53,3 0 1,-3 0-183,3 0 1,-3 5 24,-2 0 0,-5 1-2,1-1 1,-7-2 56,2 6 1,-4-4-4,-1 5 0,0-1-26,0 5 0,-11 2 0,-3 3 0,-10 2-178,1 2 1,0 4 55,0-3 0,5-2-276,-1 2 0,4-7-40,0 2 1,3-3-551,2-2 889,-2-6 0,10 4 0,-4-4 0</inkml:trace>
  <inkml:trace contextRef="#ctx0" brushRef="#br0">22692 2744 7901,'0'14'0,"0"5"-129,0 0 0,-6 6 86,-4-1 0,-7 3 790,-2 1 1,0 5-235,5 0 1,1 1-221,4-6 0,2-1-182,7-3 1,0-4 105,0-6 0,7-1-315,2-3 0,5-4 92,5-6 0,-1-2-212,5-2 0,-4-4 158,5-7 1,-7-5-289,2-4 1,-3-3 123,-2-1 1,-1 4 4,-4 0 1,2 1 45,-6-6 1,0 6 61,-5-1 0,0 2-18,0-2 1,-6 4-4,-4 5 1,-3 1 204,-1 0 0,5 6-107,-1 3-278,1 4 1,1 2 9,3 4 1,4-2-207,1 7 508,6-7 0,2 10 0,6-6 0</inkml:trace>
  <inkml:trace contextRef="#ctx0" brushRef="#br0">23062 2658 7563,'-15'2'445,"1"3"0,0 1-64,0 4 0,4 2-284,1-2 1,1 2-2,-2 3 1,4-1-120,6 0 1,0 0-30,0 0 1,6 1 101,4-1 1,3 0-157,1 0 0,0 1 43,0-1 1,0 0-54,1 0 1,-1-4 68,0-1 0,0-1 54,0 1 0,-6 4 53,-3-3 1,-3-3 152,-2 3 0,-2-1-38,-3 6 0,-4 0-124,-10 4 1,-2-3-466,-2 3 0,-4-3 219,3-2 1,-3 5 194,-1 0 0,-7 0 0,-1-5 0</inkml:trace>
  <inkml:trace contextRef="#ctx0" brushRef="#br0">21412 3625 7930,'-8'0'20,"2"-6"1,12 4 286,4-2 0,4 2-112,5 2 1,3 0-31,7 0 1,4 0-13,0 0 0,8 5 213,2-1 1,-1 1-26,6-5 0,2-1-106,2-4 1,21 2-167,-33-2 0,1 0 0,5 1 1,1-1-128,1-2 1,-1 0 0,-4 2 0,1 0 42,-2 0 0,1 1 0,4-1 0,2 0-255,5-2 0,1 0 0,3 0 0,0 0 514,1 0 0,0-1 1,0 1-1,-1 0-68,-6 0 1,0 0-1,6 2 1,0 2-179,-1 1 0,-1-1 1,0 0-1,-1 0 31,-2 1 0,-2-1-1,-3 1 1,-1 0-189,-2 1 1,0 2 0,0-1 0,0 1 205,-2 2 1,-1-1-1,2-1 1,-1-1-99,33 5 0,-6 2-307,-9-3 1,-9 1 202,-4-5 1,-6 0-200,-4 0 0,-9 2 41,-10 2 0,-10 4-721,-4 6 1035,-10 0 0</inkml:trace>
  <inkml:trace contextRef="#ctx0" brushRef="#br0">22109 4052 7888,'-6'-8'-187,"4"1"1,-9 6 385,6-4 6,-6 4 1,8-6 509,-6 7-460,5 0 0,-3 5 64,2 0 0,3 7-13,-2 3 0,-3 0 101,2 9 0,-4 0-185</inkml:trace>
  <inkml:trace contextRef="#ctx0" brushRef="#br0">23232 4116 8996,'-8'0'64,"-3"7"4</inkml:trace>
  <inkml:trace contextRef="#ctx0" brushRef="#br0">23231 4137 9085,'1'0'-7</inkml:trace>
  <inkml:trace contextRef="#ctx0" brushRef="#br0">24653 4089 7057,'15'-9'0</inkml:trace>
  <inkml:trace contextRef="#ctx0" brushRef="#br0">24995 3256 8036,'8'14'0,"3"0"773,-6 0 0,6 5-245,-2 0 1,4 6-154,1-1 1,5 3-146,0 1 0,5-4-28,-5 0 1,6-1 13,-1 6 1,1 1-96,-1 3 1,3-1-103,-4 6 0,-2-5-177,-2 5 0,-10 1-39,-4 9 0,-3-3 103,-2 7 1,-8 1 6,-6 3 0,-9 1-176,-10 0 1,-11 2 96,16-28 0,-1-1 0,1 0 1,-1 0-99,-2 4 0,1-1 1,-22 22 263,4 2 0,1-8 0,1 3 0,0 2 0,-1 1 0</inkml:trace>
  <inkml:trace contextRef="#ctx0" brushRef="#br0">14844 6028 8158,'-7'-14'-304,"0"6"1,-3 1 399,1 7 0,5 8 50,0 6 0,-3 13-84,3 11 1,-1 16 320,5 8 1,0 7-577,0 7 1,0 3 367,0-37 0,0 1 0,2-1 0,1 0-107,-2-2 1,2 0 0,5 1 0,0-1-133,6 31 0,4-5 38,-4-13 0,5-8 37,0-12 0,0-6-464,-5-12 1,0-8 207,1-2 1,-8-10-283,-2-4 0,1-15 179,-1-4 0,0-18 348,-5-6 0,0-3 0,0-9 0</inkml:trace>
  <inkml:trace contextRef="#ctx0" brushRef="#br0">14901 6085 8138,'19'-13'26,"0"4"0,1 2 130,-1 7 0,-2 7-106,7 2 0,-7 4 46,2 1 1,2 5 168,-2 0 1,-5 6-219,-4-1 1,-6 1 93,6-1 0,-7 1 207,2-6 0,-4 5-151,-1-5 0,-6 6-147,-3-1 0,-6-2 65,-4 1 1,0 1-79,-9 4 1,7 1-383,-7-1 1,3-6 220,-4-3 1,2-4-1230,4-6 654,2-3 699,7-6 0,6-6 0,2-2 0</inkml:trace>
  <inkml:trace contextRef="#ctx0" brushRef="#br0">15384 6298 8073,'19'-5'-127,"0"0"1,1 1-219,-1 4 1,-1 0 282,6 0 1,-7 0 194,2 0 0,-3 1-619,-2 4 0,-6-2 486,-3 7 0,2-7 0,-5 9 0,4-4 0</inkml:trace>
  <inkml:trace contextRef="#ctx0" brushRef="#br0">15412 6426 8073,'-22'9'-32,"3"1"0,10-5 253,4 4 177,4-6 0,7 8-118,3-6 1,10 4-273,5-4 0,4 0-85,6-5 0,-4 0-150,3 0 0,2-2-197,-2-2 0,0-3 254,-5-2 1,-5 2-961,-5 7 1130,-2 0 0,-2 0 0,1 0 0</inkml:trace>
  <inkml:trace contextRef="#ctx0" brushRef="#br0">15455 6397 8073,'-14'0'-746,"1"4"1307,4 5 1,1 2-111,3 13 1,-3 4-270,-6 5 1,1 7 44,4-2 0,-4-2 138,4 2 0,-4 0-139,-1 5 0,6-2-116,3-3 0,4-4 82,1-5 0,6-2-200,4-4 1,8-4-177,6-9 1,8 1 127,1-6 1,11-1-27,-1-4 1,3 0 19,-4 0 1,1-4-584,0-1 1,-5-5 286,-1 6 0,-5-1-1008,1 5 1366,-3-6 0,5 4 0,1-4 0</inkml:trace>
  <inkml:trace contextRef="#ctx0" brushRef="#br0">16365 6227 8010,'-14'0'-118,"4"6"-74,1 4 0,1 9 360,-1 4 0,-4 4 384,3 2 0,-2 5 49,-2 4 0,4 8-135,1 1 0,4 2-59,-5-1 1,7 1-73,-2 3 1,4 3-262,1-3 0,6-4-100,4-6 1,4-1-71,5-7 1,-2-3-1073,7-7 1,0-4 176,4-5 991,7-8 0,1 0 0,7-7 0</inkml:trace>
  <inkml:trace contextRef="#ctx0" brushRef="#br0">16820 6156 8232,'2'30'475,"2"3"0,-2 5-249,3 9 0,-4 4-15,-1 6 1,0-1-33,0 1 1,0 0-2,0 0 1,-4 0-283,-1 0 0,0-5 121,5 0 0,0-12-464,0-3 0,0-11 19,0-7-699,0-4 338,0-7 387,0-27 0,0-6 402,0-22 0,-6-10 0,-2-2 0</inkml:trace>
  <inkml:trace contextRef="#ctx0" brushRef="#br0">16820 6227 8016,'19'-18'-483,"0"4"0,0-2 643,-5 12 1,5-1-19,0 5 0,2 0 148,-2 0 0,-4 6-89,4 4 1,-3 1-53,-2-2 0,-1 4-11,-4-4 1,2 4-30,-6 1 0,0 0-23,-5 1 1,-6 5-129,-4 4 1,-9 3-131,-5 1 0,2 5 74,-1 1 0,-6 3-179,-4-3 0,1-1 90,9-5 0,-2-1-71,6-3 0,6-4 258,8-5 0,-3-8 0,0 0 0</inkml:trace>
  <inkml:trace contextRef="#ctx0" brushRef="#br0">17048 6440 7997,'0'24'-50,"0"-1"0,0 1 0,0 5 0,-2-1 689,-3 0 0,4 2-153,-4 4 0,5-4-158,5 3 0,1-5-102,3-4 1,9-4-197,-4-5 0,8-7-82,-3-4 0,6-4-99,-1-4 0,3-6 104,1-9 0,-1 2-191,-3-7 0,-4 0 31,-5-4 0,-7 4 15,-4 1 0,-2 5 92,-2-1 0,-2 3 25,-2 2 1,-11 2-59,-8 2 0,-1-1 0,-4 6 1,4 1-5,-5 4 0,3-5-430,7 0 360,0 0 1,6 4-99,3-4 0,7-3 305,13-6 0,-1 0 0,12-1 0</inkml:trace>
  <inkml:trace contextRef="#ctx0" brushRef="#br0">17488 6170 8073,'-14'0'790,"0"0"0,0 5-409,-1-1 1,1 7-309,0-1 1,6-2 91,3 1 1,4 1-163,1 4 0,1 0-217,4 0 1,5 1 162,8-1 0,-2 5-93,3 0 1,2 6 47,-2-1 0,0-2-20,-5 2 0,0-5 144,0 4 1,-6-5 89,-3 1 0,1 1-83,-1-1 1,0 0 19,-5-5 0,-7 5-154,-2 0 0,-4 0 86,-1-5 1,0-1-419,0-4 0,-2 4 165,-3-3 0,3-3-989,-3 3 638,3-7 617,2 3 0,6-6 0,2 0 0</inkml:trace>
  <inkml:trace contextRef="#ctx0" brushRef="#br0">17730 6625 7997,'14'1'160,"0"4"1,-4-2 326,-1 7 1,-5-5 90,0 4 0,-8 2-167,-6 8 1,-4-2-577,-5 7 0,1-5 209,-5 5 1,4-2-973,-5 2 1,7-4 927,-2-6 0,3 1 0,2-1 0</inkml:trace>
  <inkml:trace contextRef="#ctx0" brushRef="#br0">18156 6141 8009,'2'-7'104,"3"2"0,3 3-299,6 2 1,0 7 77,0 2 0,1 8 205,-1 2 1,0 7-73,0-3 1,-1-1 64,-4 2 0,-2 0 37,-7 4 0,0-4 200,0 0 1,-2-5-172,-3 4 0,-3-4-36,-6 5 1,0-5-134,0 5 1,-5-7 81,0 2 1,0-3-240,5-2 0,-1-6 87,1-3 0,2-2 402,2 2-50,4-4-165,6 5 0,6-10-123,4-1 0,9 0 77,4 5 1,4-5-156,2 1 0,5-3 122,4 3 1,-1 2-454,1-3 1,-7-1 184,2 1 0,-3-4-340,-1 4 1,-7-4 184,-3 4 1,-3-6 406,-2 1 0,-6-2 0,-2-3 0</inkml:trace>
  <inkml:trace contextRef="#ctx0" brushRef="#br0">18484 5985 8009,'7'0'8,"0"0"1,-7 6 174,0 4 0,0 4-177,0 5 0,-2-2-29,-3 7 1,-2-5-200,-8 5 1,1-2 209,0 2 1,1-4-26,4-6 0,-2 1-461,6-1 204,0-6 56,5-2 1,7-8 50,2-2 1,5 1 242,5-7 1,-1 7-60,5-2 0,-4 4 132,5 1 1,-7 3 139,2 6 1,-3 2-98,-2 13 0,-1 0 141,-4 4 1,-2 1-70,-7-1 1,0 2 115,0 3 1,0-4-121,0-1 1,-5-4-221,0-5 1,0-8 49,5 3 0,-4-8-129,-1 4-71,0-7 1,5 2-380,0-10 1,0-3-957,0-6 1465,7 0 0,0-13 0,8-3 0</inkml:trace>
  <inkml:trace contextRef="#ctx0" brushRef="#br0">18711 6312 8009,'14'0'52,"0"0"0,1-1 175,-1-4 1,2 3-57,3-3 1,-4-1 70,4 1 0,2-6-208,-2 2 0,0 3-215,-5 1-629,0-3-219,-6 6 797,-2-4 0,-7 6-190,-4 0 0,-3 5 422,-6-1 0,0 8 0,0-5 0</inkml:trace>
  <inkml:trace contextRef="#ctx0" brushRef="#br0">18796 6042 6303,'8'2'494,"-3"2"0,-2 11 92,2 8 0,-4 10-142,4 5 1,-3 3-351,-2 2 0,0 0 103,0-1 0,0-4-343,0 0 1,0-8 131,0-1 1,0-3-164,0-7 0,0-4-498,0-6 130,0-6 0,1 2 115,4-10 0,-3-4 430,2-10 0,4-3 0,0-7 0</inkml:trace>
  <inkml:trace contextRef="#ctx0" brushRef="#br0">19010 6056 8009,'14'14'-20,"0"1"167,0-1 1,-1 2-34,-4 3 0,2 1 113,-6 4 1,0 1 6,-5-6 1,5 5-137,-1-5 0,1 4-207,-5-4 0,0 0-123,0-4-706,0-1-364,-6 0 1302,4-6 0,-4 4 0,6-4 0</inkml:trace>
  <inkml:trace contextRef="#ctx0" brushRef="#br0">19251 5914 8009,'19'2'0,"0"2"0,0 4-261,-5 6 1,1 7 432,-1 3 0,0 1 724,0-1 0,0 3-409,1-4 1,-3 9-10,-2 1 1,1 2-189,-6-2 0,-1 2-48,-4 3 0,0 7-164,0-2 0,-4 3 114,-1-4-1,-6 1 51,1 0 0,-7-2-270,-2-3 1,2-5-372,7-9 0,-3-5-475,4-10 0,1 2-2421,-1-6 3295,5-7 0,-2-12 0,6-8 0</inkml:trace>
  <inkml:trace contextRef="#ctx0" brushRef="#br0">19863 6255 8003,'14'7'599,"0"-6"-420,0 4 1,5-4 51,0-1 0,0 0-116,-5 0 0,2 5-45,3 0 0,-3 0-575,3-5 206,-3 0-670,-2 0 401,-6 0 319,-2 0 1,-25 6-1,-5 2 1</inkml:trace>
  <inkml:trace contextRef="#ctx0" brushRef="#br0">19863 6497 7953,'-8'8'497,"1"-2"0,9-6-363,3 0 0,7-1 83,7-4 1,2 3 108,-2-3 0,1-2-256,4-3 0,1 2 44,-6-1 1,7 6-383,-3-2 1,3 3 237,-3 2 1,4 0-1669,-3 0 1698,-4 0 0,1 7 0,-7 0 0</inkml:trace>
  <inkml:trace contextRef="#ctx0" brushRef="#br0">20730 5900 8060,'0'-14'0,"-6"6"0,-4 3 0,-3-1 351,-1 1 1,0 2 0,0 7 1,-2 6-46,-3 9 1,3 3-146,-3 6 0,-3 7 70,-2 3 1,4 3 132,1 2 1,3 1-80,2 3 0,6-1-227,3 6 1,4-11 114,1 2 0,1-10-485,4 0 0,8-4 69,6-5 0,6-5-92,-1-10 1,-2-3-399,1-6 1,0 0 307,0 0 0,4-8-276,-3-6 1,3 0 219,1-5 1,-4-1 479,0 1 0,-1-7 0,6 4 0</inkml:trace>
  <inkml:trace contextRef="#ctx0" brushRef="#br0">20886 6170 8045,'-9'-8'-485,"-1"3"1071,7 4 1,-8 7-127,6 4 1,1 2-330,4 2 1,0 5-34,0 0 0,0 0 48,0-5 1,1-1-203,4-3 0,-2-4 75,7-6 0,-6 0-73,6 0 1,-5-2 52,4-2 1,-6-6-145,2-9 0,-3 3 29,-2-3 0,0-1-20,0 1 1,-2 0 36,-3 5 1,-3 4 50,-6 1 1,0 1 45,0-2 0,-5 4 16,0 6 0,0 0 115,5 0-155,-1 0-496,7 0 358,2 6 1,14-2-111,6 5 1,2-6 273,8 2 0,6-4 0,6-1 0</inkml:trace>
  <inkml:trace contextRef="#ctx0" brushRef="#br0">21398 6028 7995,'14'-7'0,"-6"0"0,-3-8-232,3 1 1,-7 0 253,4 0 1,-5 4 431,-5 1 0,2 4-403,-6-4 1,-5 5 25,-5 0 1,-2 2 19,2 2 1,2 2 16,-7 2 1,7 4 23,-2 6 1,3 1-10,2-1 0,6 0-18,3 0 1,4 5-65,1 0 0,1 5 5,4-5 0,0 5-131,9-5 1,-2 4 108,12-4 1,-5 5-102,5-5 1,4 0 54,5-5 1,1 0-163,-6 0 1,-1-1 49,-3-3 0,1 1 269,-6-7 0,0 6 314,-5-5-186,-6 6 0,-2-3-11,-6 6 1,-8 0-111,-6 0 0,-8 5-277,-11 0 1,-4 5 191,-5-5 0,1 1-959,3-1 1,-2-3 895,7 3 0,-6-3 0,2-2 0</inkml:trace>
  <inkml:trace contextRef="#ctx0" brushRef="#br0">22280 5573 7956,'-7'-14'-237,"-1"6"0,-6 1-69,0 7 134,0 0 0,-2 4 523,-3 5 1,-3 8-100,-7 17 0,1 8-73,0 10 1,-1 4-173,1 1 1,1-1 341,3 1 1,8 2-41,7 2 0,6-2-115,-2 2 0,10-4-327,4-5 0,10-4 117,5-10 1,9-10-148,5-9 0,3-5 63,2-4 0,-16-8-220</inkml:trace>
  <inkml:trace contextRef="#ctx0" brushRef="#br0">22449 6340 7519,'1'-1'0,"21"-26"0,-1-1 0</inkml:trace>
  <inkml:trace contextRef="#ctx0" brushRef="#br0">23062 5175 7960,'0'-8'-125,"0"-5"0,0 13 125,0 0 0,0 13 591,0 11 1,1 2-197,4 3 0,-3 6-390,2 3 1,-2 1 96,-2-1 0,0 3-233,0-3 1,0-2-128,0 2 0,0-5-148,0 5 1,0-8 183,0-1 1,0-2-287,0-9-412,0 1 674,0-11 1,0-9 245,0-13 0,0-7 0,0-7 0,-5-7 0,0-3 0,1-3 0,4-2 0,-5-1 0,0-3 0,0 2 0,5-2 0,0-2 0,0 2 0,0 4 197,0 5 1,2 11-19,3-1 1,1 4 214,4 0 1,4 5-122,0 10 0,0 1-16,5 3 0,3 4-153,2-4 0,3 3 17,1 2 1,-4 0-147,0 0 1,-7 0 98,2 0 0,-5 2-79,-4 3 1,1-2 73,-7 6 1,1-4 25,-5 5 1,-1-1-26,-4 5 0,-3 0-55,-6 1 0,-7 4 14,-2 0 1,-4 6 8,-2-1 0,1-2-130,-1 1 0,3-1-246,2 2 1,3-2-340,7-3 1,5-8 676,-1 4 0,7-4 0,-3 3 0</inkml:trace>
  <inkml:trace contextRef="#ctx0" brushRef="#br0">23417 5203 7960,'0'14'-192,"0"1"0,0 4 362,0 0 0,0 1 312,0-1 0,2-2-248,2 7 0,0-7-88,5 2 1,0-3-42,6-2 0,-1-6 46,0-3 1,0 1-136,1-1 0,-1-2 66,0-7 1,0 0-117,0-5 0,-6-1-71,-3-4 0,1-2 98,-1-3 0,0 4-127,-5-4 1,-2 3 90,-2 2 0,0 4-55,-5 1 0,-2 4 21,-8-4 1,3 5-159,-3 0 0,3 2 50,2 2 1,5 0-478,-1 0 277,7 0 1,-2 0-103,10 0 0,3-2 487,6-2 0,7-4 0,1-6 0</inkml:trace>
  <inkml:trace contextRef="#ctx0" brushRef="#br0">23773 5089 7960,'7'-6'0,"0"5"432,-7-6 1,-2 7-46,-3 0 0,2 7-136,-6 2 1,-1 4-60,-4 1 0,1 5 0,4 0 0,3 0-201,6-5 1,0 0 119,0 0 1,0 1-96,0-1 1,1 0 23,4 0 0,3 1-335,6-1 0,-4-5 162,-1 1 1,1-1-23,4 5 0,-5-4 31,1-1 1,-7 1 79,2 4 0,-4 0 19,-1 0 1,-6 1 9,-4-1 1,-2 0-143,-2 0 0,-5 1 96,0-1 1,0 0-588,4 0 0,-4 0 648,1 1 0,-8-1 0,4 0 0</inkml:trace>
  <inkml:trace contextRef="#ctx0" brushRef="#br0">22521 5985 7760,'-8'0'958,"4"0"-860,8 0 0,6 0 283,9 0 1,16 0-250,12 0 0,8 0 30,7 0 1,7-1-179,7-4 0,3 2 129,-39-2 0,1 0 1,3 1-1,2-1-287,8-2 1,1-1 0,-4 1 0,1 0 250,2 0 0,1 0 0,-7 0 0,0 0-58,-3 0 1,0 0 0,1-1 0,1 1 44,0 0 1,1 0 0,1 0 0,0 0-56,1 0 1,-1 0 0,-7 0 0,-3 1 160,32-3 0,-11-2-36,-8 6 1,-4 0-573,-10 5 0,-8 0 6,-7 0-399,-5 6 0,-4 2 459,-9 7 0,-10-1 372,-5 0 0,-15 0 0,-5 0 0</inkml:trace>
  <inkml:trace contextRef="#ctx0" brushRef="#br0">22948 6099 7984,'-17'0'0,"2"0"0,4 1 121,-3 4 1,5 0 328,-1 9 0,1-1-38,-6 10-244,1 1 1,0 11 97,0 3 1,4-12-90</inkml:trace>
  <inkml:trace contextRef="#ctx0" brushRef="#br0">25777 5360 7915,'14'6'497,"1"3"1,0 4-129,4 1-1,-1 5-40,5 0 0,-4 8-46,5 1 1,0 1 4,4 4 0,1 3-94,-1 2 1,1 3 27,-1 2 0,0 1-107,1 4 0,-2-6-157,-4 1 1,3 0 148,-7-6 0,-2 0-94,-7 1 1,-4-5 232,-6 5 0,-3 1-109,-7 9 0,-6-4-110,-12 3 1,-7 2-112,-3-1 0,-3-1-169,-1-4 1,-3-7-153,-2-3 1,4-4-458,1-6 0,2 1-310,12-10 1,2-3 1172,12-11 0,0 0 0,0 0 0</inkml:trace>
  <inkml:trace contextRef="#ctx0" brushRef="#br0">26332 6667 7857,'0'-7'-63,"0"-6"1,0 5 0</inkml:trace>
  <inkml:trace contextRef="#ctx0" brushRef="#br0">23389 3668 7920,'0'-8'765,"0"2"-447,0 6-287,0 0 0,6-2 0,3-1 219,4-2-116,1 0 0,5 5-52,0 0-130,0 0 75,2 0 0,-6 0-134,4 0 1,-3 5 131,-2 0 1,-4 6-80,-1-2 1,-5 4 44,0 1 0,-2 0-142,-2 1 1,0-1 100,0 0 70,-6 7-45,-2-6 1,-7 8 4,1-4 23,-6-4 42,4 12 0,-6-16 108,3 3 0,8-4 28,-3-1 34,2-2-25,5-7 183,0 0-579,20-7 117,3 6-195,12-12 1,-4 5-284,0-6 0,-1 5 269,6-1 298,-7 1 0,5-6 0,-5 1 0</inkml:trace>
  <inkml:trace contextRef="#ctx0" brushRef="#br0">23744 3511 9259,'0'15'532,"0"-1"-873,0 0 194,0-6 117,0 5 1,0-5-390,0 6 215,0 0 75,-6-6 129,4 5 0,-10-6 0,4 8 0</inkml:trace>
  <inkml:trace contextRef="#ctx0" brushRef="#br0">23659 3696 8023,'12'-1'38,"-2"-4"6,-4 3 117,1-4-267,0 6 201,8 0-122,-1 0 94,0 0 1,-4 2-91,-1 2 0,-6 0 159,2 5 0,-3 0-24,-2 6 1,0-1 157,0 0-200,0 0 71,0 1 1,-2 4 29,-3-1 0,4-3 2,-4-6 42,3 1-122,2-2-58,7-2 0,1-6 11,6 0 0,-5-6-38,1-4 1,-6-3-402,6-1 182,-1-6-93,6 4 0,-6-5-181,1 7 1,-6 5 62,6-1 422,-7 7 0,10-10 0,-6 5 0</inkml:trace>
  <inkml:trace contextRef="#ctx0" brushRef="#br0">24142 3597 7808,'-8'0'278,"2"0"-245,0 0 59,4 0 0,-6 4-53,3 1 1,2 6 134,-6-1 0,4 2-2,-4 3 1,-1 5 33,-4 4 0,-5 3 14,0 1 1,-6 5-125,1 0 0,-3 7 28,-1-2 1,-1-2 152,1 2-87,-1-6-108,7 2 0,-3-5-53,6-1 0,2-1 77,7-3 1,-1-4-106,6-5-275,1-1-644,4 0-805,0-6 1723,6-8 0,8-8 0,8-6 0</inkml:trace>
  <inkml:trace contextRef="#ctx0" brushRef="#br0">24057 4180 7766,'0'-15'263,"-6"1"-191,4 0-42,-4 0 22,-1 6 1,6 0-115,-4 3 0,2 4 152,-2-4 0,-1 5-26,-4 5 0,-2-2 37,2 6 1,-1 2-13,2 8 0,-4-3 154,4 3-139,-4 3-38,5-6 1,0 9 53,3-6-16,4 0-93,-6-5 1,9-4-103,3-1 0,3-6 112,6 2 0,0-5-170,0-5 1,1-2 92,-1-8 1,5-4-179,0 0 1,1-6 20,-1 1 1,-3 2 98,3-1 0,-3-1-274,-2-4 157,0-1 77,0 1 0,1-1 13,-1 1 1,-2-1 66,-2 1 1,-2 4 145,-3 1 1,-4 5-127,4-1 1,-4 3 152,-1 2 0,0 0-26,0 0 1,0 4 199,0 1 1,0 4 234,0-4-229,0 5-118,0-2 0,-1 6 31,-4 0-125,4 0 1,-7 6-17,3 4 1,-1 9 88,-4 5 1,-2 4-7,2 5 0,-3 4 192,-1 5-243,0-6-11,6 6 0,-3-12-191,6 3-53,1-3-77,4-8 0,6-2-410,3-5 1,4-7 658,1-4 0,7-2 0,1-2 0</inkml:trace>
  <inkml:trace contextRef="#ctx0" brushRef="#br0">23900 6170 7925,'-7'-2'94,"2"-2"324,3 2-203,9-4 0,5 6-28,7 0 0,0 4 33,-5 1 0,5 2 27,0-3 1,0-1-554,-5 7 183,1-1 88,-7-1 3,4 5 1,-10-5-44,2 6-34,-2 0 1,-8 0 59,-4 1 0,-4-1-52,-5 0 1,3 0 51,-3 1 1,4-1 2,0 0 0,1-5 212,0 1-1,6-7-149,2 3 107</inkml:trace>
  <inkml:trace contextRef="#ctx0" brushRef="#br0">23999 6412 8940,'3'0'-21,"23"-5"-450,3 0 1,-1-6 470,1 2 0,-1-10 0,1-3 0</inkml:trace>
  <inkml:trace contextRef="#ctx0" brushRef="#br0">24270 5985 7409,'0'8'718,"0"5"-523,0-12-145,0 6-134,0-7 211,0 0 17,0 6-282,0-5 15,0 6 80,0-7-85,0 6 1,0 2-22,0 6 1,-6-1-210,-4-4 1,2 4 49,-1-4 0,1 4-166,-1 1 474,-4 0 0,5 1-74,0-7 74,2-2 38,6-6-101,0 0 140,6 0 0,2-5 151,6 0 0,0-4-73,1 4 1,-6-4-68,1 4 1,-1-1 81,5 1-111,-6 3 92,5-4 1,-12 6-67,6 6 0,-7 2 96,0 6 0,0 1-49,0-1 1,0 0 135,0 0 1,0 1-88,0-1 1,-2 0 332,-3 0-526,4-6-64,-5 5 105,6-12 1,1 6-141,4-7 1,-2 0-425,7 0-670,-1-7 1205,5-1 0,0-6 0,1 0 0</inkml:trace>
  <inkml:trace contextRef="#ctx0" brushRef="#br0">24725 5999 7777,'-8'0'253,"2"0"-86,6 0 0,-5 2 111,0 3-138,1-4 94,4 12 45,0-12-126,0 12 26,-7-5-61,6 6 0,-12 2 42,4 3 0,-6 3-70,-4 6 0,-3 6-37,-6-1 0,-2 6 32,-3-1 0,3 3-152,-3 2 1,3-2-3,1-3 200,7-3-75,1-7 1,9-1-532,2-3 242,4-10-183,6-1 56,0-12 1,6-1-111,4-9 1,9-6-830,4-4 1299,4 4 0,2-12 0,-1 5 0</inkml:trace>
  <inkml:trace contextRef="#ctx0" brushRef="#br0">24782 6497 7128,'0'-14'90,"0"6"761,0-5-679,0 5 0,0-1-185,0-1 0,0 6 202,0-6 0,-6 7-127,-2-3 0,-6 6 23,-1 0 1,6 0-104,-1 0 95,1 6-28,1 2 0,-5 1 32,4 1 0,-2 1 28,1 8 1,-1-3 23,7 3 0,-3-4-94,2 0 1,4-1-1,-4 0 1,10-5-119,4 1 155,4-7-22,1 3 0,2-7-420,3-4 164,3-3-27,0-12 1,5-2-89,-3-7 1,-2 1 85,2-1 0,-7 1-86,2-1 0,1-4 221,-1 0 1,0-2-12,-4 2 1,-6 3 37,1-3 84,-1 3-104,-1 1 1,0 6 458,-3-1-187,-4 7 289,5-4 160,-6 7-370,0 0 0,-1 6 422,-4 3-478,-3 4 0,-4 7-7,2 3 0,-1 6-188,6 4 161,-6-4-60,3 12 0,-4-5 66,2 7-22,-2-1 8,4 7 0,-2-4 159,1 7 1,4-4-256,-4 3 0,5-10-130,0 2 0,4-6-313,4 1 0,4-5 130,6-9 245,7-4 0,1-6 0,7 0 0</inkml:trace>
  <inkml:trace contextRef="#ctx0" brushRef="#br0">22095 3995 8075,'-14'-8'-791,"1"3"998,3 10 1,-1 4 469,7 10 1,-7 3 21,1 7-465,4 6-44,-7 1 0,10 2-86,-6 0 130,5 0-204,-8-2 0,10 4-178,-3-7 0,-1 1-23,1 0 1,1-4-344,4 3 0,-5-9 112,0-6 0,0-2-857,5-2 1259,0 1 0,0-7 0,0-2 0</inkml:trace>
  <inkml:trace contextRef="#ctx0" brushRef="#br0">22180 4165 8113,'0'-7'-61,"0"0"1,0 20 0,-1-2 196,-4 13 1,3-5 114,-3 4 1,-1-1-55,1 2 1,1 1 134,4-6 1,1-1-61,4-9-117,3 4-84,12-12 0,-4 10-110,3-6 0,-1-2 82,1-7 1,-4-4-148,4-7 1,-3-5 60,-2-4 0,-1 2-158,-4-2 1,2 5 116,-6-4 0,0 5-4,-5-1 1,-2 4-94,-2 0 114,-4 1 33,-6 6 0,-1 2-195,1 6 196,-6 0 0,4 0-242,-3 0 125,3 6 1,3 2-46,4 6 0,3-4-199,6-1 0,6-4 394,3 5 0,10-7 0,3 3 0</inkml:trace>
  <inkml:trace contextRef="#ctx0" brushRef="#br0">22493 4137 8113,'-2'9'0,"-2"1"51,2-1 1,-11 10 117,4 0 0,1 2 63,-1-2 1,5-2 141,0 7 0,2-7-163,2 2 1,0-3 241,0-2-278,6-6 1,2-2-125,6-6 0,5 0-185,0 0 130,0-6 0,-3-3-475,3-10 306,-3-3 90,4-1-56,-5-3 0,-3 5-119,-2-3 1,-4-1 172,-6 6 0,-1 0-29,-4 5 0,-3 1-97,-6 4 0,-1-2 92,1 6 1,0 0-322,0 5 15,0 7 120,-1 1 0,7 6 14,4 0 118,2 0 0,4-4 173,2-1 0,11-6 0,7 4 0</inkml:trace>
  <inkml:trace contextRef="#ctx0" brushRef="#br0">22848 4151 8113,'-8'7'-225,"-3"-4"-59,7 6 0,-7-1 909,1 2-143,4 2-183,-7-4 0,12 6-97,-4 0 1,3 1-10,2-1 0,2 0 7,3 0 1,2-4-80,8-1 0,-1-1-104,0 2 0,0-2 54,1-4 0,0-2-176,4 3 0,-3-10-355,3-5 304,-3-2 48,-8-2 1,3-7-61,-6-3 0,4 2 28,-4-1 0,0 4 37,-5-5 1,0 5 65,0-5 0,-5 7 127,0-2 1,-6 5 49,2 4-171,-4-2 19,-1 10 0,-1-4-253,1 6 7,-6 6 184,10 2 0,-9 11-152,10 0 1,2 1-18,3-1 0,4-4 243,4-1 0,4 6 0,7-4 0</inkml:trace>
  <inkml:trace contextRef="#ctx0" brushRef="#br0">23104 4180 7709,'0'14'0,"0"-6"185,0 11 1,0-10 724,0 10-633,0-3 1,0-2 232,0 0-372,0 7 1,7-5-13,2 3 0,5-8-99,5-2 1,-1-6 43,5 2 0,-4-3-158,5-2 1,-5-2 54,5-3-34,-7-3 68,4-6 1,-12-6-170,0-4 1,-5 2 137,0-2 1,-2 5-33,-2-4 0,-8 5 16,-6-1 1,-7 8-85,-7 2 1,-1 6 40,1-2 0,0 3-166,-1 2 1,1 7-723,-1 2 976,7 10 0,-5 3 0,5 6 0</inkml:trace>
  <inkml:trace contextRef="#ctx0" brushRef="#br0">22863 6241 7978,'-10'5'0,"1"-1"0,4 6 186,-5-5 1,7 6 73,-2-2 0,-2 5 83,-3 5 1,2-1-148,-1 5 1,-1 0-100,-4 0 1,0 6 131,0-1 1,-2 1-1,-3 4 0,3 3-47,-3 2 0,3 3-71,2 2 0,0-1-497,0 1 0,6-2 84,3-3 0,3-3-84,2-7 1,2-6-55,3-3 0,3-9-421,6-6 1,5-4 860,0-4 0,6-10 0,-3-9 0</inkml:trace>
  <inkml:trace contextRef="#ctx0" brushRef="#br0">22834 6625 7978,'0'14'0,"0"0"0,0 1 0,0 3 0,0 1 0,0 5 0,0-5 0,2 0 0,2-5 0,4-1 0,7-4 0,-1 2 0,0-6 0,2-6 0,3-9 0,-3-4 0,3-5 870,-4-3-555,6-7 0,-10 1-264,3-1-165,-3 1 135,-3 6 1,-2-3-183,-6 6 184,0 0 0,-6 9-152,-3 1 128,-4 6 0,-8-4-27,-2 7 1,1 3-17,-2 7 1,0-1-30,-4 10 1,1-1-3,3 1 0,5-3-90,10 2 1,2 3-202,7-2 1,4-2-364,5-7 729,1-4 0,23 0 0,-3 2 0</inkml:trace>
  <inkml:trace contextRef="#ctx0" brushRef="#br0">23204 6554 7978,'-7'14'-103,"0"0"-52,-8 0 0,1 1 419,0-1 0,4 5 428,1 0 0,4 0-180,-4-5-236,6 0-111,-4-6 1,9 5-32,3-4 75,-4-3-128,12 1 0,-5-7-88,6 0 0,0-2 46,0-3 1,5-2-122,0-8 1,0 1 113,-5 0 1,1-5-131,-1 0 1,-6 0-184,-3 5 141,-4 0 46,-1-1 1,-1 3-322,-4 2 178,-3-2-3,-6 10 1,-2-4-99,-3 6 0,3 0 157,-3 0 1,3 1 20,2 4 0,2 3 3,2 6 0,-1 0-4,6 1 0,0-1-301,5 0 33,7 0 271,1 1 158,6-1 0,6 0 0,3 0 0</inkml:trace>
  <inkml:trace contextRef="#ctx0" brushRef="#br0">23531 6582 7826,'-2'8'-36,"-3"-3"1,2-2 553,-6 2 0,1-2-234,-2 6 0,-2 1-118,2 4 1,4 0 334,1 1-39,-3-1-313,7 0 1,-6 0 84,7 0-149,0 1 1,2-1 0,3 0-193,4 0 1,-1-6 141,2-3 1,4-4-103,5-1 0,0-1 19,-5-4 0,-5-4-167,1-10 0,-1 3-185,6-3 253,-7-3 6,-2 6 0,-6-9-107,0 6 205,0 0-26,0 11 0,-6-3 2,-4 6 1,-3 0-52,-1 5 1,-5 0-142,0 0 1,0 7 121,5 2 1,2 4-348,2 1 86,4 7 1,6-6 86,0 4 1,8-9 310,6-5 0,0-4 0,7-1 0</inkml:trace>
  <inkml:trace contextRef="#ctx0" brushRef="#br0">23716 6653 7978,'8'2'-25,"-4"3"1,-2-2-31,-2 6 0,0 1 338,0 4 0,0-5 359,0 1 0,-5-1-6,0 6-448,1-1 0,4 0-57,0 0 1,6-6 46,3-3 1,4 1-158,1-1 0,2-2-5,3-8 0,-2-3-185,7-6 1,-7-2 27,2-3 1,-3 4-3,-2-4 0,-6-2 7,-3 2 1,-3 0-87,-2 5 1,-11 1-384,-4 4 330,-15 3 97,7 6 1,-14 1 177,4 4 0,3 3 0,-5 6 0</inkml:trace>
  <inkml:trace contextRef="#ctx0" brushRef="#br0">16152 10264 8195,'-8'0'297,"2"2"422,6 3-534,0-4 0,7 10-180,8-6 0,0 4 83,9-4 1,0 5-102,4-6 1,1 1 101,-1-5 1,2-5-134,3 1 0,-3-7-761,4 1 465,-11-3-228,-2 6-484,-7 0 731,-6 7 0,-10 7 4,-12 2 0,-8 10 305,-11 5 0,1 9 12,-6 5 0,5 1 0,-5-1 0,0 3-126,-4-3 1,-1 2 601,0-2-300,13-4 1,0-12 815,16-3-534,-3-9-203,15-4 0,4-6 142,12 0 0,13-8 64,11-6-366,9 0 0,-1-13 24,6 3 1,-5-4-204,6-5 1,-1 3-137,5-3 1,-2 3-590,-3 1-304,-3 7 815,-13 1 0,-7 12-679,-10-1 620,-3 7 0,-10-1 357,-6 8 0,-13 3 0,-11 2 0,-2 4 0,-3-5 0</inkml:trace>
  <inkml:trace contextRef="#ctx0" brushRef="#br0">16465 10392 8195,'-15'-14'-336,"1"0"694,6 6 75,2 2-214,19 25 0,-4-1 31,10 20 0,-8 0-109,-1 5 1,-7-2-169,1-3 0,-2 3-149,-2-3 144,0-3-27,0 6 1,-6-11-38,-4 3 1,-2 2 117,-3-2 1,0-6-17,-4-8 0,3-4 74,-3 0 1,3-3 160,2-2-111,0-4 0,1-12 171,4-4 1,-3-2 95,8-3-292,-1-5 0,11 4 1,2-9-367,6 6 153,1-6-41,5 2 1,2-2-135,7-3 0,1 2-122,3-7 0,3 2-450,7-2 1,-7 3 854,-3-4 0,-3-2 0,-1 0 0</inkml:trace>
  <inkml:trace contextRef="#ctx0" brushRef="#br0">16550 10094 7394,'6'20'-200,"4"4"1,-2 4 365,1 5 128,-6-2 0,10 14 335,-4-2 0,4 14-241,1 0 1,0-2-10,1-3 0,-1 0-1521,0 5 1000,0-6 272,7-2 0,-5-15-1229,3-5 733,3-1 1,-2-14-488,4 1 576,-4-7 0,-5-10-135,-1-3 412,0-3 0,0-12 0,1-2 0</inkml:trace>
  <inkml:trace contextRef="#ctx0" brushRef="#br0">16891 10605 8177,'-14'8'182,"-2"5"92,-3-4 0,-1 6-132,-4 4 1,-8-2-176,4 7 0,-8-2-576,2 2 364,-5 2 207,9-10 1,-5 5-370,7-7 242,6-6-104,1-2 1,7-9 268,0-7 0,6-5 0,1-14 0</inkml:trace>
  <inkml:trace contextRef="#ctx0" brushRef="#br0">16721 10023 8176,'14'0'300,"0"0"166,0 0 0,-4 6-263,-1 3 1,-1 9-197,1 1 1,3 6-346,-8-1 273,7-4 65,-3 7 0,6-11 0,1 4 0</inkml:trace>
  <inkml:trace contextRef="#ctx0" brushRef="#br0">17574 10151 8276,'6'-8'669,"2"-3"-267,6 6-695,0-6 1,11 8-475,4-7 0,9 7 606,0-2 0,3-3-36,1-1 0,-5 3-341,-4 1 538,-9 3 0,-4 2 0,-6 0 0,1 0 0</inkml:trace>
  <inkml:trace contextRef="#ctx0" brushRef="#br0">17531 10222 8244,'-8'14'359,"3"0"0,4 2-201,1 3-126,0 3 188,0 6 0,0 6-334,0-1 104,0 6 13,0-9 0,0 5 44,0-7 1,0-1 33,0-3-274,0-4 1,0-10 106,0-1 1,0-7-231,0-2 1,1-6-292,4-9 326,-3-5 124,10-2 1,-4-13-364,6-3 269,7 3 42,-5-6 1,12 7 70,1-4 0,1 3 141,7 6 0,5 3-3,0 2 0,4 5 103,-8 9 1,-3 4 134,-2 6 0,-3 0 517,-2 0-420,1 0-156,-7 6 1,-2 1 375,-5 2-289,-7 4 118,-2-5-235,-6 6 0,0 0-28,0 0 0,-6 5-181,-4 0 1,-9 5-45,-5-5 1,-9 6-240,-5-1 1,2 3-333,-2 1 363,0-6 140,2-1 1,1-7-253,7 0 114,-1-6 101,7-1 0,2-9 209,5-3 0,1-9 0,0-8 0</inkml:trace>
  <inkml:trace contextRef="#ctx0" brushRef="#br0">17716 10108 8214,'0'20'0,"0"3"12,0 5 1,-5 2 101,0 3 1,-6 3 44,2 7 0,-4 0-190,-1-1 1,4-5-89,1-4 112,6-3 1,-8-8-350,6-3 182,0-3 40,5-8-816,0-2 950,0-19 0,7-9 0,0-14 0</inkml:trace>
  <inkml:trace contextRef="#ctx0" brushRef="#br0">17829 10250 8214,'13'2'-200,"-3"2"1,-2 4 199,-4 6 842,-2 1-456,4-1 1,-7 5-208,-4 0 0,0 5-387,-9-6 1,1 8-131,-10-3 233,-1 4 71,-5-5 0,6 4-501,-1-7 248,7 0 91,-4-5 1,8-5 33,4 1 0,-2-6 133,6 6-39,0-7 0,7 3 12,3-6 0,4 2 140,10 3 0,3-4 234,7 4-118,6-3-131,-5-2 1,11 0-122,-3 0 118,-4 0-164,7-7 0,-11-1-187,4-6 0,-6 5 55,-4-1 0,-5 6 230,-10-6 0,4 1 0,-5-6 0</inkml:trace>
  <inkml:trace contextRef="#ctx0" brushRef="#br0">17829 10605 8154,'15'-7'-2087,"-7"0"3027,-2 7-434,-6 0-238,0 0 0,0 7 63,0 2 1,-6 4-124,-4 1 0,-1 2 76,2 3 1,-4-2-86,3 7 1,-1-2 127,2 2 0,3 1-249,6-6-126,0 6 111,6-9 0,3 3-231,10-10 156,-3-2 2,11-1 0,-5-5-148,7 4 0,-1-3 74,0-2 1,1-2-97,-1-3 0,-4 4-93,0-4 1,-7 4-166,2 1 1,-3-5-655,-2 0 539,0-6 141,-6 9 412,5-10 0,-5-2 0,6-9 0</inkml:trace>
  <inkml:trace contextRef="#ctx0" brushRef="#br0">18114 10634 8154,'-14'0'0,"-1"3"195,1 7-82,0-1 1,0 18 852,0-3-566,-7 2 1,4 8-187,-7-1 0,2 5-417,-2-5 0,-6 0 11,6-5 0,-6-1-332,7-3 0,1 1-723,-2-6 634,7-6 265,-10-1 348,11-10 0,-11 11 0,5-5 0</inkml:trace>
  <inkml:trace contextRef="#ctx0" brushRef="#br0">17531 10904 8154,'0'-14'272,"0"0"-30,6-1-61,2 1 1,8 1 238,3 4-118,3 3-194,13 6 0,4-5-87,13 0 0,1-1-215,8 1 0,1 2 194,-5-6 0,9-1 0,-8-4 0</inkml:trace>
  <inkml:trace contextRef="#ctx0" brushRef="#br0">18754 10264 8048,'9'-9'75,"1"-1"1,1 7 213,8-2-228,3-2 1,6 5-53,1-3 1,-1-1-104,0 1 0,6-4-356,-1 4 0,-2-6 190,-7 1 0,1 2 260,-6-1 0,0 0 0,-4-6 0</inkml:trace>
  <inkml:trace contextRef="#ctx0" brushRef="#br0">18981 10108 8048,'-14'14'420,"6"7"-488,-5 1 0,5 6-165,-6 1 1,0 1 227,0 3 0,0 8 160,-1 6 1,1-4-207,0-5 0,1-7-7,4 3 0,-2-11 103,6-4-67,0-3-4,-1-8 204,4-2 9,-4-6-178,12 0 0,7-6 102,6-4-99,6-9-68,-3 4 1,13-6 14,3 7 1,3 0 18,2 0 1,3-1-4,-4 1 1,2 5-16,-10-1 0,-3 2-20,-7-1 0,-4 2 131,-5 7-86,-7 0-22,-2 0 1,-6 2 65,0 3-48,-6 3 17,-2 6 0,-8 0 3,-3 0 1,-5 7 50,-9 3 0,1 1 80,-5-2 0,5 4 6,-1-3 0,3 3 189,1 1 1,6-4 287,-1 0-330,13-7-124,-8 4 0,16-9-161,-7-2 1,9 1 77,1-6 1,6-1-163,8-4 1,7-6-79,2-4 1,6-2-464,4-2 1,-3-5-839,3 0 723,4-7 740,-14 11 0,17-6 0,-10 7 0</inkml:trace>
  <inkml:trace contextRef="#ctx0" brushRef="#br0">19294 10620 8048,'0'8'117,"0"-2"55,0-6 1,5 1 520,-1 4-269,1-3-140,1 10 1,1-8-190,2 5-144,4 1-241,-5 4 1,4 6 289,-2 4 0,3-3 0,-6-1 0</inkml:trace>
  <inkml:trace contextRef="#ctx0" brushRef="#br0">20346 9966 8023,'0'-15'-383,"0"8"-53,0 0 696,0 26 1,0-1 616,0 15 1,2 0-446,2 5 0,-2-2-13,3 7 1,-2 4-50,2-4-199,-4-4 1,7 7-569,-3-3 324,-4 3 1,6-8-186,-7-1 0,0-10-384,0 2 0,0-6-216,0 1-704,0-3 990,0-13 572,0-2 0,0-19 0,0-3 0</inkml:trace>
  <inkml:trace contextRef="#ctx0" brushRef="#br0">20431 10406 8023,'15'-14'-150,"-1"5"-34,0-1 0,5 7 264,0-2 1,1 4 236,-1 1 0,-3 0-214,3 0 1,-8 0-1,-1 0-742,-7 6 302,3 2 67,-6 6 0,-8 2-184,-6 3 1,-6-2 272,-9 7 1,-4-7 180,0 2 0,-12 3 0,3 2 0,-4-3 0,3-2 0,4 1 0,6-1 0,1-1 0,13-9 0,0 2 756,5-6-281,6 6-139,2-10 1,7 6 223,4-7 0,11 0-254,12 0 1,9 0-121,10 0 1,-1 0-187,6 0 0,0-7 0,5 0 0</inkml:trace>
  <inkml:trace contextRef="#ctx0" brushRef="#br0">21284 9667 8140,'0'14'-286,"0"1"1,7 0 1439,2 4-688,4 3 1,-1 2-201,-2 0 1,3-7-393,-4 2 1,4-3-757,1-2 483,0-6 265,0-2 1,-4-6-575,-1 0 385,-6 0 56,4 0 0,-2-6-189,-1-3 456,1-4 0,-5-8 0,0-1 0</inkml:trace>
  <inkml:trace contextRef="#ctx0" brushRef="#br0">21483 9553 8140,'15'0'0,"-1"0"122,0 0 0,-1 7 291,-4 2 1,4 10-228,-4 5 0,-2 3 32,-3 1 0,-2-3-191,-2 4 0,0-9-296,0 9 0,0-10 37,0 0 80,0-3-90,0-9-453,0 0 398,6-7 1,2-13-194,6-6 1,2-6 489,3-4 0,3-5 0,7-3 0</inkml:trace>
  <inkml:trace contextRef="#ctx0" brushRef="#br0">21839 9511 8140,'0'16'-271,"0"3"0,0-2 475,0 7 1,0-1 477,0 6 0,-6-1-179,-4 1-262,-3 5-61,-1-4 1,-6 7-472,-4-4 144,3-9-64,-12 9 0,10-11-241,-11 6 1,0-6 22,0-3 0,-3-4 429,3-6 0,-5 4 0,3-5 0</inkml:trace>
  <inkml:trace contextRef="#ctx0" brushRef="#br0">21185 9866 8140,'9'16'-250,"1"3"0,-1-2 1399,6 7-454,-8 0-329,6 4 0,-7 1-320,4-1-54,-4 0-74,-6 7 0,0-6-58,0-1 0,0-1 36,0-8 0,0 5-213,0-5 0,0-1-66,0-3-164,0-1-332,0 0 530,0-6 1,-1-3-181,-4-10 529,3-3 0,-4-6 0,6 0 0,0-7 0,0-3 0,2-1 0,2 1 0,4-2 0,6 2 0,5 2 59,0-2 0,11 7 119,-1-2 1,13 3 559,1 2-394,9 0-130,-8-1 1,9 1 285,-11 0-149,4 6-197,-10-5 0,-1 12 203,-6-4-56,-1 3-282,-12 2 0,-4 7-86,-12 2 0,-7 6-287,-12 3 0,-4 0-510,-5 6 464,-7-7 198,-1 10 0,-7-10-191,1 7 306,-7-7 1,4 4 335,-2-7-175,9 0 1,10-1-54,9-4 0,3 2 292,2-6-94,6 0 1,8-5 183,9 0 1,15 0-12,4 0-111,10 0-144,-8 0 1,10 0-133,-7 0-74,0 0 133,-4 0 1,-7 5-58,-3-1 0,-10 7-40,-4-1 0,-4 4-147,-1 5 0,-7-3 55,-8 3 0,0 1 47,-9-1 0,2 2 137,-2-2-67,4-10-10,5 10 0,1-13 236,0 4-222,6 3 8,2-12 1,7 6 7,4-7 1,4 1 48,10 4 0,4-4-3,5 4 0,5-2-53,0 2 1,0 1-15,-4 4 1,-7 2 78,-3-2-53,-3 9-6,-2-3 1,-6 9 205,-3-6-9,-4 6-41,-7-9 0,-2 11 262,-6-3 0,-7-2-181,-2 1 0,-6-4 74,-4 5 1,1-8-117,-6-2 0,7-1-25,-2-9 0,7 1-64,3-5-90,12 0 125,-8-6 0,19-4-160,0-9 1,17-3-423,12-6 1,15-5-1395,3-1 1484,7-5 0,9 3 1,2-7-1</inkml:trace>
  <inkml:trace contextRef="#ctx0" brushRef="#br1">23545 4805 8387,'-14'-14'0,"0"-5"-208,-1 0 1,1 0-289,0 5 0,0 0 1155,-1-1-213,-5 1-228,-2 6 0,-2-3 44,0 7 0,-4-1-49,-5 5 1,-2 0 23,2 0 1,-2 6-53,-3 4 0,-1 9-3,6 4 0,-2 4-27,2 1 0,3 1 8,-4-1 1,0 1-121,1-1-99,-1 7 187,6-5 0,-1 16 28,1-4 1,0 4-1,-1-3 0,2 4 15,4 1 0,2 1-46,7-2 0,6-3 5,3 4 1,10-3-36,4 3 14,10-10 1,15 12 130,8-12-1387,4 6 1061,3-14 137,2 12 1,1-17-9,0 3 0,0-2-260,5 2 1,9 0 19,1 1 1,5-7 288,-5-3 0,7-10-5,2-4 1,-7-6 130,-7-9 0,-2-6-107,1-12 0,7-12-85,-32 20 1,-1-2 0,2-4 0,-1 0 1,-4 0 0,-2-1 0,25-26-81,-8 1 1,-9-2 110,-5 6 1,-9 3 14,-5 7 1,-9-3-88,-6 3 0,-4-3-172,-4-2 0,-9 0-667,-6 1 392,-6-1 269,3 0 0,-12 7-450,1 3 886,0 3 0,6 8-1212,4 3 591,-4 3 0,17 7-94,1-1-174,-1 7 1,15-3 641,0 6 0,12 6 0,5 2 0</inkml:trace>
  <inkml:trace contextRef="#ctx0" brushRef="#br1">24185 5246 8165,'0'-14'-114,"0"-1"-57,0 1 1,1 2 387,4 2 1,3-3 803,6 4-653,7 3-205,-5-7 0,15 5-174,-2-6 0,15-5 580,3 0-439,13-6 0,7 1-840,-30 8 0,1-1 1047,35-13-221,-34 10 0,0-1-236,-1 3 1,1-1 0,4-2 0,1 0 224,5-1 0,1 1 0,2 0 0,-1 0-41,1-1 0,0 1 0,-1 0 1,-2-1-81,-8 1 0,-2 0 0,3 1 0,-1 2-225,30-20 1,-5 0 102,-31 16 1,1 1 0,30-15-416,1 3 0,-1 3 246,-9 1 1,-3 2-362,-12 4 360,-5 2 74,4 7 1,-16 1-723,3 4 465,-15-4 1473,6 12-1712,-17-6 954,4 7 1,-6 0 0,0 0 0</inkml:trace>
  <inkml:trace contextRef="#ctx0" brushRef="#br1">25976 4109 8165,'7'-15'-555,"0"1"246,8 6 138,5-4 1,-2 4 523,5-7-134,1 8-25,4 0 0,1 6 94,-1-4 1,2 3-33,3-2 1,-2 4 261,2 4 1,-3 4-170,-2 6 1,1 1 138,-1-1 0,-7 2-95,-7 3-164,0-4-33,-12 12 1,-4-3-572,-12 9 283,-7-3-337,-14 5 1,-7 0-1314,-10 3 1405,3 3 0,-7 8 0,6 1 1</inkml:trace>
  <inkml:trace contextRef="#ctx0" brushRef="#br1">26943 3583 9971,'8'20'-170,"3"4"355,-6 9 1,-1-1 144,-4 5 0,0 6-459,0 4 113,0 1 0,-6-5-4,-3-1 0,-4-6-188,-1-2 1,0-4 13,-1-2 0,3-6-793,2-3 258,-2-3 1,8-8 253,-5-3 1,7-5 474,2-5 0,7-11 0,7-12 0,7-7 0,1-8 0</inkml:trace>
  <inkml:trace contextRef="#ctx0" brushRef="#br1">27057 3853 8287,'28'-29'-395,"1"1"-50,-1-1 1,1 6 814,-1-1 1,0 7 5,1-2 0,-1 3-127,1 2 1,1-1-105,3 1 1,-3 0-1,3 0 1,-4 6-22,-6 3 0,-2 5-25,-7 5 0,-1 4 9,-4 10 0,-3 5-12,-6 9 1,-1 7 46,-4 12 1,-8 1-7,-5 14 1,-1-7-413,4 1 1,-4 3 105,0-3 0,0-1-249,5-8 1,0 1 89,0-11 0,0 2-133,-1-10 0,1-8 89,0-7 0,0-4-53,0-6 1,-5-3-143,0-6 567,-7-6 0,4-2 0,-6-6 0</inkml:trace>
  <inkml:trace contextRef="#ctx0" brushRef="#br1">27014 4066 8202,'14'0'0,"1"1"-46,-1 4 1,0 8 125,0 6 1,-4 6 75,-1-1 0,-6-2-113,2 2 0,-3-5-103,-2 4 0,-2-10 116,-3 1 0,2-9 26,-6 0-13,-1-4 0,-4-2-2,0-4 1,1-3-167,4-6 0,1-7 18,3-3 0,3 2-106,-2-1 1,10-1 111,8-4 0,2-4-168,8 4 1,3-4 165,1 8 1,8 4-31,-7 1 1,2 5 143,-2 4 0,-2 4-80,-4 6 1,3 1 428,-7 4 1,0 3-95,-5 6 0,-6 2 72,-4 3 0,-2-2-162,-2 7 1,-2-7-13,-2 2 0,-9 2-59,-6-2 0,-6 0-115,1-5 0,2-1-98,-2-4 0,1 2 43,-6-6 0,2 0-755,4-5 327,2 0 1,8-2-270,4-3 0,3-3 736,6-6 0,12-6 0,4-2 0</inkml:trace>
  <inkml:trace contextRef="#ctx0" brushRef="#br1">27753 3625 8199,'21'0'107,"-5"0"-54,3 0 1,-5 7 517,-5 2 1,-2 8-145,-7 2 1,0 7-533,0-3 1,-2 3-40,-3-3 0,-7 4 1,-7-3 1,0-4 109,5-1 0,-1-3-102,1-2 0,5-1 100,-1-4 0,7-1-68,-2-3-117,4-3 1,7 4 16,4-6 1,4 0 209,5 0 0,-2 5 3,7-1 1,-5 6 7,5-5 0,-6 6 1,6-2 0,-6 4 180,1 1 0,-4 5-148,0 0 0,-6 1 127,0-1 1,-5-3 39,0 3 0,-2 2-75,-2-2 0,-8 0 54,-6-5 1,-2 2-10,-8 3 0,4-4-32,-9 4 1,-2-3-91,-12-2 0,0 1-121,1-1 1,5-6 181,4-4 0,5-2-20,4-2 1,10-3-136,9-7 0,7-1 103,7-12 1,10-1-386,19-5 1,5 1-235,9 0 1,2-1-1205,-7 1 1468,7-7 0,-4 5 0,7-5 0</inkml:trace>
  <inkml:trace contextRef="#ctx0" brushRef="#br1">28351 3639 8066,'-8'-14'0,"-5"0"14,4 0 1,1 1 264,-2 4-122,7 2 0,-8 9 5,6 3 1,-4 3-175,4 6 1,-6 0 45,2 0 0,1 5-106,-2 0 1,5-2 108,-4-7 1,6 3-227,-2-4 254,3-3-244,2 1 20,7-20 0,1 2 38,6-13 0,5 5-157,0-4 0,4 5 85,-4-1 1,7 4 131,-3 0 1,0 3 47,0 2 0,-4 4 137,5 6 1,-5 1-131,5 4 0,-7 3 144,2 6 1,-5 1 146,-4-1 1,-4 5-36,-6 0 0,0 1-66,0-1 0,-2-3-105,-2 3 0,-4-3-12,-7-2 1,-4 0-66,1 0 1,-8-1-158,3-4 0,-4 3 73,-2-8 0,2 1-133,4-5 1,2-2-163,7-2 0,0-4 104,0-6 0,6-2 3,3-3 1,3 3 100,2-3 0,7 3 48,2 2 1,8 1 51,2 4 1,2 3 32,-2 6 0,-3 0 183,3 0 1,-4 6 160,0 3 1,-6 10 188,1 5 1,-7 3-221,2 1 1,-4 6 71,-1-1 0,-1 6-111,-4-1 1,2-3-217,-7-2 1,2-3 95,-1-2 1,-4-1-128,4-3 1,-2-3-43,1-7 0,-2-2-540,2-2 95,-3 3 0,-1-12 224,0 4 1,0-5-95,0-5 1,6 2-135,3-7 377,-3 1 1,8-5 124,0 0 0,6-1 25,9 1 0,0 0-23,4 0 1,-1 4 211,5 1 0,-4 1 169,5-2 0,-7-1-159,2 7 0,-4-3 394,-6 2-126,4 4-347,-5-5 1,-1 12 58,-2 3 0,-10 4-27,-4 1 1,-4 7 16,-1 2 0,2 3 73,2-3 1,-1 3-220,6-7 0,-4 4 104,4-4 1,2-1-483,8-9 1,2-3 136,8-6 0,-1-1-31,0-4 0,5-4-112,0-10 0,6-3-321,-1-7 1,-2-1 187,2-3 1,-7 1 466,2-5 0,3-1 0,0-5 0</inkml:trace>
  <inkml:trace contextRef="#ctx0" brushRef="#br1">28749 3597 8066,'19'-5'0,"0"0"0,6 1 296,-1 4 0,4-5-105,5 0 0,-1-1-122,6 1 1,-7 3-53,2-2 1,1-3-189,-6 3 0,2-3-23,-11 3 0,0 2-697,-5-3 554,-6 4 0,-5 2 337,-12 4 0,-7 3 0,-12 6 0</inkml:trace>
  <inkml:trace contextRef="#ctx0" brushRef="#br1">28862 3668 8066,'8'14'-311,"-3"0"1,3 2 853,1 3 1,-2 3-110,-2 7 0,-4 5 19,-1 4 0,0-3-264,0-2 1,0-3-266,0-1 1,0-3 63,0-2 0,0 1-178,0-6 0,5-4-302,0-6 389,-1-6 0,-4 2 4,0-10 1,2-4-36,3-10 0,-2 1-185,6-5 1,-4-1 110,5-4 1,-3-6 46,3 1 1,1 0 70,-6 5 1,6-1-11,-2 1 0,4 6 165,1 3 1,0 3-117,1 2 1,-1 4 389,0 1 1,0 6-46,0-2 0,1 5 58,-1 5 0,0 2-121,0 8 1,0 0-90,1 4 1,-6-1-128,1 6 1,-7-1 140,2 6 0,-4-4-476,-1 3 1,-5-7 141,1 7 0,-12-2-452,2 2 1,-5-1 111,0-3 0,3 1 518,-3-6 0,-3 0 0,0-5 0</inkml:trace>
  <inkml:trace contextRef="#ctx0" brushRef="#br1">29062 3881 8066,'7'2'-875,"-2"2"1,-8 4 965,-2 7 1,-6 0-1,2 4 0,-4-3 269,-1 3 1,0 2 47,-1-2 1,6 4 74,-1-4 0,7 0-282,-1-5 0,2 1 67,2-1-497,0-6 260,6 4 1,7-16-440,6-1 1,0-8 225,-5-6 0,5-3-313,0-6 0,2-2 194,-3-4 0,-2 3 14,3-7 1,2-5 42,-2-4 0,4 0 244,-4 4 0,7 0 0,-3 1 0,4-1 0,2 0 0,-2 7 130,-4 3 0,-2 4 57,-7 6 973,0 2-816,-6 13 0,-3 8-78,-10 10 1,-8 9-8,-6 4 1,-6 7-62,1-1 1,2 7-188,-1-7 1,7-3 126,2-2 0,1-6 155,8 0-353,1-2 1,7-8-70,6-3 0,2-4-59,13-1 1,0-6-138,4-3 1,4-4 145,-4-1 0,4 1-72,-9 4 0,3-2 213,-3 6 1,-1 0-56,-3 5 0,-4 2 239,-1 3 1,-1 7-80,-9 7 0,1 5 65,-5-5 0,-2 6 49,-2-1 1,-6 4 114,-9 5 0,2-3-66,-7 4 0,-1-4 30,-8-2 0,3-1-156,-3-4 1,3-2-29,1-7 1,2-1 13,4-4 0,2-2 36,7-7 0,6-7-121,3-2 0,4-5-134,1-5 0,7 1-297,8-5 1,7 4 211,11-5 214,3 7 0,20-10 0,2 5 0</inkml:trace>
  <inkml:trace contextRef="#ctx0" brushRef="#br1">30156 3270 8089,'8'0'-167,"5"0"1,-12 6 281,4 4 0,-5 9 314,-5 4 0,-4 4-295,-10 2 0,-5-1-187,-9 0 0,-3 1 54,-7-1 1,4-4 112,-4 0 0,10-2-261,-5 1 1,6-2 93,4-7 0,4 0-698,0 1 35,7-1-219,-3 0 706,5-6 1,7-3 228,4-10 0,8-3 0,6-6 0,3 0 0,1-1 0,2 1 0,2 0 0,3 4 0,3 1 0,3 6 0,-4-2 0,-1 4 95,2 1 1,-7 6 207,2 3 0,-3 10-41,-2 5 0,-6 3 55,-3 1 1,-3 2 32,-2 3 1,0-3-159,0 4 0,-2 0-218,-3 0 0,4-6 87,-4-4 0,2-9-735,-2 0 99,4-1 187,-6-13 1,7-2 102,0-13 0,5-2-185,0-8 470,6 1 0,-3-12 0,6-2 0</inkml:trace>
  <inkml:trace contextRef="#ctx0" brushRef="#br1">30270 3270 8089,'14'0'-325,"0"0"1,1 0 179,-1 0 1,-6 6 174,-3 4 1,-4 2-59,-1 2 1,-1 1-107,-4-1 0,-3 5 16,-6 0 0,-7 0-195,-3-5 0,-1-5 313,1 1 0,-2-1 0,2 6 0,-1-8 0,1-2 0,-3 3 0,11-6 0,-3 2 0,10-2 0,4-2 0,10 0 0,4-2 0,10-2 0,2 1 0,3-7 0,2 2-109,-2-1 1,3-2 121,1 6 0,1-5-6,-1 6 0,-6-1 10,-3 5-23,-3 0 0,-8 2 90,-3 2 1,-4 6 6,-1 9 0,-6-2 16,-3 7 1,-9-1 150,-1 6 0,-1-5 76,1-1 1,3-5-152,-3 1 0,5-4-188,4 0 1,-1-6 185,6 1-193,1-7-7,4 3 1,6-8-167,4-2 0,4 2 77,5-3 0,-4-1-85,4 1 1,-4-1-192,-6 1 154,4 4 12,-5-6 143,0 14 1,-8 1 147,-10 6 1,-4 0-57,-5 0 1,2 0 150,-7 1 0,2 4-60,-2 0 0,-1 0 104,6-5 1,0 5-62,5 0 0,6-5-35,3-5 34,3 1 0,6-1-9,5 1 0,2-7-4,13 2 0,-1-8-119,6-2 0,4-6-157,0 1 1,0-2-98,-4-3 1,6 1 235,3 0 0,3-7 0,1-1 0</inkml:trace>
  <inkml:trace contextRef="#ctx0" brushRef="#br1">30611 3284 8040,'0'-14'-143,"0"0"50,0-1 0,5 6 230,0-1 1,6 7 64,-2-2 1,4 4-111,1 1 1,5 6 94,0 4 0,0 4-315,-5 5 1,-1-3 92,-4 3 1,-1-4 193,-3 0 0,-3-6-170,2 1-561,-2-7 101,-8 9 243,4-10 0,-4-2 117,6-10 1,0-4 73,0-5 0,1 2-154,4-7 0,3 1 66,6-6 1,0 5 36,1 1 0,-1 5 51,0-1 1,0 4-12,0 0 0,1 7 50,-1 4 1,0 2 145,0 2 0,-4 2 150,-1 2 0,-6 4-75,2 7 0,-3 4-108,-2 0 0,-7 4-103,-2-4 0,-5 5 10,-5-5 1,1 5 11,-5-6 0,-1 1-14,-4-4 0,4-6-63,0 1 0,7-7-310,-2 1-196,3-2 165,2-2 231,6 0 1,3 0 140,10 0 1,3 0 2,6 0 1,0 0-34,0 0 0,-4 6 16,-1 4 1,-5-2 2,0 1 1,-2 1 23,-2 4 0,-3 2 11,-7 3 0,-1-4-34,-13 4 1,1-3 92,-6-2 0,1 1-88,-1-1 1,3-1 125,2-4 0,-1 4-1,6-4 0,4 2 510,6-1-397,6 2 0,-2-5 92,10 2 1,11-3-242,12-6 0,4 0 83,10 0 1,-5-6-161,10-3 1,-6-6 1,6-4 1,-2 4-123,-3-4 1,-5 1-29,-4-1 1,-8 4-143,-1-4 0,-12 8-281,3 1-115,-11 1 691,3 1 0,-14 1 0,-2 7 0,-4 0 0,-1 0 0,0 0 0,0 0-233,-1 0 109,1 7 1,6 1 268,4 6 0,2-5 252,2 1 1,-5-1 149,1 5-359,-1 1 1,-2-1-172,-2 0 1,-4 0-9,-1 1 0,-6-1-240,-4 0 1,2-5 80,-2 1 1,0-2-160,-4 1 0,6-1 91,3-3 1,3-3 217,2 2 0,4-2 0,1-2 0,6 0 0,-4 0 0,20-6 0,-3 4 0,9-3 0,-4 4 37,0 1 1,-1 1 184,0 4 0,3 3 32,-2 6 1,0 5 102,-10 0 0,0 6-77,-5-1 1,0 4-97,0 6 1,0-8-15,0 8 1,0-12-58,0 6 1,-5-7-117,0 2 1,-1-5 20,1 1 1,4-8-200,-4-2 1,3-4-255,2 4-388,0-5 230,0 2 343,0-19 1,5 2-51,0-12 1,6-1 299,-2-5 0,-1 1 0,2 0 0,-1-1 0,6 1 0,-6-6 0,0 1 0,1 2 0,4 7 0,0-3 0,1 3 0,-6 4 0,1 1 0,-1 3 0,5 2 0,-4 6 196,-1 3 45,-6 4 1,8 2 24,-6 4 0,0 5-75,-5 9 0,0-2-13,0 7 1,0 1-64,0 8 0,0-3 3,0 3 1,-2-3-217,-2-1 1,2-1 50,-3 1 1,4-3-323,1-2 1,-2-3 59,-3-7 0,2-2-64,-6-2 0,4 1 373,-4-6 0,-1-1 0,-11-4 0,-1 0 0</inkml:trace>
  <inkml:trace contextRef="#ctx0" brushRef="#br1">30782 3924 8040,'0'-14'-139,"0"-1"30,0 1 1,6 1 230,4 4 0,2-2 84,3 6 1,3-4-65,1 4 0,2 0-186,-2 5 0,-3 0-181,3 0 1,-8 2 153,-2 3 0,-4-4-196,4 4 166,-5 3 0,0-2 4,-8 4 0,0 2 65,-5-2 1,-1 2-7,-4 3 0,-5-1-27,0 0 1,-6 0 8,1 0 1,4 1-19,1-1 1,-2 0 47,2 0 0,2 0-9,8 1 1,-3-6-27,8 1 1,-1-6-67,5 6 18,-6-7 44,4 10 0,-6-12 61,3 4 1,-2 1 5,-8-1 1,1 5 119,0-6 0,-5 6-93,0-6 1,0 6 236,5-5 1,0 6 277,-1-2-293,7 4 0,2 1 19,6 0 0,8-6 150,6-3 0,8-2-203,12 2 1,-1-4-68,9 4 0,-2-10-137,7-4 1,-1-4 101,1-1 0,-2-5-111,2 0 0,4 2-74,1 7 0,3-1-181,2 7 1,-11-1-145,-4 5 0,-5 0 395,-4 0 0,0 0 0,-11 0 0</inkml:trace>
  <inkml:trace contextRef="#ctx0" brushRef="#br1">31649 4265 8067,'14'0'838,"1"0"-838,-1 0 0,6 0 0,2 0 0</inkml:trace>
  <inkml:trace contextRef="#ctx0" brushRef="#br1">17289 10876 8256,'0'-8'1927,"0"1"-1052,0 7-416,0 0 284,0 7-306,0-6-169,0 12 0,0 1-152,0 10 0,-6 3-173,-4 1 1,-4 1-385,-5-1 1,3 4 111,-3-4 0,4 4 329,0-9 0,8-2 0,0-1 0</inkml:trace>
  <inkml:trace contextRef="#ctx0" brushRef="#br1">18597 10719 8277,'-8'0'1539,"2"0"-1057,6 0-108,0 0-176,0 6 1,0-2 5,0 5 1,0 5-158,0 5 1,-2 8-210,-2 2 1,-11 1 261,-8 8-100,-4 6 0,-1 6 0,-1 7 0</inkml:trace>
  <inkml:trace contextRef="#ctx0" brushRef="#br1">19863 10648 8034,'-8'-1'526,"3"-4"-350,-3 3-176,7-4 0,-6 6 0,7 0 1244,0 0-536,0 6-366,0 2 1,-5 8 38,1 3 0,-6 3-388,5 6 0,-6 4-391,2 6 1,-4 6 397,-1 13 0,-6 12 0,-3 4 0</inkml:trace>
  <inkml:trace contextRef="#ctx0" brushRef="#br1">20346 9013 8129,'-8'-6'0,"2"4"160,6 2 55,6 8-38,2 13 1,11 2 150,0 11 1,-2 4-124,-7 9 1,1-3-3,-6 4 1,1-4-77,-1-2 0,-4-4-126,4 0 1,-3-6-356,-2 1 227,0-3 98,0-2 1,0-5-466,0-4 267,0-10-183,0 4 62,0-12 1,-2 4 99,-3-10 1,4-3-85,-4-6 0,2-6-7,-2-4 0,3-9 339,-2-5 0,2-10 0,2-2 0</inkml:trace>
  <inkml:trace contextRef="#ctx0" brushRef="#br1">20346 8899 8129,'0'-36'0,"0"8"0,5 6 0,0 3 0,6 4 0,-2 1 0,8 2 475,2 7 1,7-6-297,-4 9 1,1-4-227,1 6 35,-6 0-2,8 0 0,-10 6 29,3 4 1,-5 2 59,-4 3 1,-2-6-203,-4 0 1,-2 1 9,3 4 0,-5 5 106,-5 0 1,-3 2-88,-6-2 36,-7-4 1,-1 12-61,-6-3 0,-2 3 45,-3 1-28,3 1 1,-5-6-163,6 1 0,7-7-238,3 2 505,4-9 0,0-4 0,1-6 0</inkml:trace>
  <inkml:trace contextRef="#ctx0" brushRef="#br1">20659 8999 8248,'-14'14'-43,"4"2"84,1 3 0,5 1 184,0 4 1,1 5 10,-2-1 0,3 5-40,-2 5 0,2 0-79,2-10 0,2 2 69,2-11-125,-2 0 18,10-11 0,-2-1-84,9-7 27,-3 0 19,4-13 0,-1 2-150,0-13 0,0-4 65,-5-5 0,1-2-153,-1 2 0,-5 3 140,1-3 0,-7 3-54,2 1 1,-9 5 56,0 1 35,-14 5 1,9-1-270,-10 10 267,3-4 0,2 12-79,0-4 1,-1 3-111,1 2-213,6 0-25,2 0 0,8 5 448,2 0 0,11 0 0,7-5 0</inkml:trace>
  <inkml:trace contextRef="#ctx0" brushRef="#br1">21142 8814 8248,'-6'-14'0,"3"4"170,-7 1-97,1 6 1,-5-3 685,-1 6-385,1 0 0,-5 1-55,0 4 0,-4 4-559,4 10 136,0-3 53,4 5 0,7-6 69,4 4 0,5-3-173,9 3 107,-1 3 1,18-6-220,-3 3 174,-4-3 19,7-2 0,-9 0-154,5 0 94,-5-6 1,1 5 102,-10-4 1,-1 2-21,-3-1 1,-4 3 111,4-4-98,-10 4 1,-3 3-206,-6 2 17,-6 5 174,-2-1-34,-7 5 1,1-7-111,-1 4 0,2-4-246,4-5-309,2-1 750,7-6 0,6-2 0,2-6 0</inkml:trace>
  <inkml:trace contextRef="#ctx0" brushRef="#br1">21469 8871 7926,'14'0'489,"1"0"0,0 0-408,4 0 5,4 0 0,3-5-133,-2 1 1,3-6-274,-3 5 0,1-4 63,-1 4 0,-4-4-754,-6 4 1011,1 0 0,-8 11 0,0 2 0</inkml:trace>
  <inkml:trace contextRef="#ctx0" brushRef="#br1">21526 9070 8134,'-14'5'-575,"0"0"1074,6-1 0,3-8-44,10-1 1,4-5 176,10 6-332,10-1-304,7-1 1,7 4-201,-1-3 1,-4 4-168,0 1 1,0 0 370,5 0 0,-7 0 0,-1 0 0</inkml:trace>
  <inkml:trace contextRef="#ctx0" brushRef="#br1">16479 9582 10985,'0'-29'-598,"-5"7"99,0 3 0,-4 8-1310,4 2 2043,0 6 369,-1-4 0,-2 7-260,-6 0 0,4 7-97,1 2 0,1 10-235,-1 5 0,-2 4 180,6 5 1,0-1 58,5 6-105,0 0-94,0 4 0,2-5 83,2-4 0,6-5-63,9-4 0,3-3-192,6-7 0,2-6 131,4-4 1,0-8-169,4-6 1,2-13 84,-7-6 0,0-7-134,-4 3 1,-7-5 8,-3 5 129,-4-7-18,-7 10 1,-1-5-186,-7 7 0,-7 6-24,-2 3 0,-10 3-754,-5 2 1050,-9 6 0,-10-5 0,-7 5 0</inkml:trace>
  <inkml:trace contextRef="#ctx0" brushRef="#br1">21981 8601 8108,'-8'-27'0,"3"3"0,4 4 404,1 6 214,0-1-358,0 1 0,6 6 95,4 4 1,9 2-122,4 2 0,6 0-30,4 0 1,2 2-101,3 2-119,3-2 96,-11 11 1,9-7-146,-6 3 0,-1 4 72,-8-4 0,-4 4-155,-6 1 0,-6 7 120,-3 3 0,-3 1-92,-2-2 0,-7 4-116,-2-3 206,-10 3 22,-3 1 1,-2-1 10,0-3-33,7 3 86,-4-11 0,7 4 125,0-6 0,6 0-160,3 1 0,5-6 23,5 1 1,9-7 16,10 2 0,4-4 7,6-1 1,-4 2-117,3 2 0,-3-2 75,-2 3 1,-1-2 45,-3 2 1,1 1 80,-6 3 1,-6 4 198,-9-3 0,-4 2-275,-4 2 0,-12 7-117,-13 3 0,-13 10-73,-15 9 1,-9 1-229,26-18 1,-1 0 0,-5 3 0,-1 1-1,-7 2 1,0 1 0</inkml:trace>
  <inkml:trace contextRef="#ctx0" brushRef="#br0">27526 6412 8121,'8'-19'0,"-3"0"0,-9 0 92,0 5 0,-3-1 108,3 1 0,-4 5-176,-6-1 0,4 5 25,1-4 1,-1 6-64,-4-2 1,0 3 100,-1 2 1,6 0-235,0 0 314,-1 0 1,-4 7-4,0 2 1,6 4-39,3 1 0,-1 7-9,1 2 0,-1 4 68,1 2 1,3 4-71,-2 0 0,2 0-4,2-4 1,0-1-51,0 0 1,2-5-160,2-5 1,3-6-116,2-3 1,5-7 100,0-2 1,2-8 12,8-11 0,0-11 85,4-13 0,5-7-147,0-12 0,7-3-344,-2-6 0,1 2 307,-1 2 0,-8 4 204,-6 6 1,-7 2 56,2 3 0,-3-2 40,-2 7 0,-6 6 129,-3 7 1,-3 6 321,-2 4-166,0 4-203,0 12 1,-7 2 265,-2 6 1,-4 11-476,-1 3 0,0 10 228,-1-1 0,6 4-113,0 2 0,-1 1 66,-4 3 0,0 5-66,-1 9 1,1-1 37,0 6 1,-5 0-43,0 5-1,0 0-106,5 0 0,1-2-81,4-3 0,2-5-319,7-9 0,2 0-76,3-9 0,3-4-405,6-11 0,6-6 316,4-3 0,1-4 585,-1-1 0,3-6 0,-5-2 0</inkml:trace>
  <inkml:trace contextRef="#ctx0" brushRef="#br0">27896 6383 7956,'4'-9'2,"1"-1"0,6 7-61,-1-2 0,-2-1-310,1 1 234,1 1 1,2 10 134,-2 3 0,-4 4 0,-6 1 0</inkml:trace>
  <inkml:trace contextRef="#ctx0" brushRef="#br0">27853 6582 7956,'6'8'-410,"-3"3"342,7-6 0,-1 1 415,6-1 0,-6-2-272,1 7 1,-1-3-716,5 3 640,1 3 0,-1-5 0,0 6 0</inkml:trace>
  <inkml:trace contextRef="#ctx0" brushRef="#br0">23872 6454 8029,'0'-8'-191,"0"-4"391,0 10 80,0-4 56,0 6-248,0 0 1,2 5 66,2-1 1,4 1-177,6-5 0,7 0-492,3 0 513,9 0 0,10-13 0,7-2 0</inkml:trace>
  <inkml:trace contextRef="#ctx0" brushRef="#br0">28379 5871 8036,'8'-14'-175,"5"0"0,-10 6 205,6 3 1,-4 4 86,4 1 1,-5 6-75,0 4 0,-2 8 4,-2 6 1,-8-2-289,-6 2 112,0 0 0,-9 3 118,5-4 0,-3 2-11,-3-6 0,-3 5 50,4-5 1,2 0-9,2-5 1,5-4-23,5-1 0,-3-4-10,8 4-37,-1-5 0,11 7 35,4-7 1,4 1-17,5-5 1,-2 0 28,7 0 1,-5 0-9,5 0 0,-7-1 6,2-4 1,-3 3-9,-2-2 1,-6 4 15,-3 4 0,-4-1-12,-1 7 0,0 1 260,0 8 1,-6-2 26,-4 7 1,-2 0 38,-2 4 1,-1 1-108,1-1 0,2-4 104,2-1 1,-1-1-245,6 2 0,1-2-127,4-3 1,0-3-30,0 3 0,4-8 23,1-1-416,6-7 1,-3 3 77,6-6 0,-4-2-74,-1-2 0,-4-6 106,4-9 0,-1-3 43,2-6 1,2-2 323,-2-3 0,1-4 0,-2-5 0,4-7 0,-5-2 0,6-6 0</inkml:trace>
  <inkml:trace contextRef="#ctx0" brushRef="#br0">28578 5758 8036,'8'0'-401,"-2"1"305,-6 4 0,0 8 349,0 6 1,-1 6-186,-4-1 0,-3 2-224,-6 3 0,-2-1 171,-3 1 0,3-2-108,-3-4 1,4-2 66,0-7 1,6-1-38,-1-4-300,7 4 204,-3-12 1,8 1-83,2-7 0,4-6 79,6 2 131,1-4 1,-1 4-66,0-1 190,0 7-31,0-3 0,-1 12 202,-3 3 0,-4 10 132,-6 5 1,0 3-124,0 1 1,0 5 106,0 1 1,-2 8-42,-2-4 0,0 6-96,-5-6 0,4-1-73,-4 1 0,6-7-15,-2 2 0,3-7-41,2-3 0,0-5-168,0 1 1,0-8-764,0-2 659,0-6 1,2 2-342,3-10 0,-2-4 91,6-10 0,-4-3-84,4-7 0,-1 1 128,2-1 0,1-5 363,-6-4 0,4-8 0,-4-1 0,0-7 0,1 3 0,2-6 0</inkml:trace>
  <inkml:trace contextRef="#ctx0" brushRef="#br0">28749 5729 8036,'14'0'-377,"-6"0"0,-2 7 437,-6 2 1,0 4-64,0 1 1,-6 5-23,-4 0 1,-2 0-151,-3-5 0,1 5 144,0 0 0,1-5-59,4-4 169,-4-1-39,5-1 1,1 0 213,2-3-210,3-4 0,9 5 59,2-6 1,4 0-41,1 0 1,5-1 13,0-4 0,4 2-66,-4-6 1,5 4-23,-5-5 0,0 7 8,-5-2 0,-4-1-244,-1 1 165,-6 1 0,2 5 70,-10 4 0,-4-2 82,-10 7 1,2 4 4,-7 5 0,2 4 175,-2-4 1,-1 5-127,6-5 1,1 0 66,9-5-113,-4 0-186,12 1 1,1-7-152,9-4 0,5-7 92,5-2 1,-3-6-42,3 2 0,-3-9-39,-2 0 1,0-1-64,1 4 0,-8 6-51,-2-1 361,-3 1 0,-2 1 0,-7 2 0,-2 6 0,1 1 45,-1 4 0,-1 4-79,-4 10 1,4-1 445,1 5 1,4 3-102,-4 7 0,6 3 88,-2 7 1,3 0-241,2-1 0,-4-1-157,-1-3 1,0 0 4,5-9 1,0 1-260,0-11 0,0-1 85,0-3 0,-6-7 111,-4-4 0,2-2-103,-1-2 1,4 0 76,-4 0 0,4-6 98,-5-4 0,7-3 69,-1-1 1,2-5 49,2 0 0,0 0-104,0 5 0,2 2 263,2 2-110,4-3 1,6 7-67,1-3 0,-1 2-156,0 7 0,0 0 35,0 0 1,-6 2-7,-3 3 0,1-2 101,-1 6 0,0 1-9,-5 4 0,-5 0 5,0 0 0,-6 5 99,2 0 0,3 0 200,1-5 0,-1 5-56,1 0 0,0-4-389,5-6 1,2-4-208,2 4 0,6-6-393,9 2 1,-2-10 216,7-4 1,4-8-837,6-2 1277,-1-13 0,1 2 0,3-13 0</inkml:trace>
  <inkml:trace contextRef="#ctx0" brushRef="#br0">29346 5473 8073,'0'15'-714,"0"-1"1,-11 5 538,-3 0 1,-10 11 153,0-2 1,4 4 121,1-4 0,-2-4-124,2 0 1,0-7 152,5 2 0,5-8-40,-1-2 324,7-5-111,-3 2-237,6-6 0,6 0-45,3 0 0,6 0 16,4 0 0,-2-5-24,7 0 0,-5 1-140,4 4 0,-4-5-42,5 0 0,-7 0 108,2 5 0,-4-1-78,-6-4 86,-3 4 32,-6-6 1,-8 12 37,-6 0 0,0 4 137,-5-4 1,-2 6-82,3-2 0,-6 4 126,5 1 0,0-1-87,5-4 0,1 4-43,4-3 1,-2-3-293,6 3 223,0-7 0,-1 10 0,-2-5 0</inkml:trace>
  <inkml:trace contextRef="#ctx0" brushRef="#br0">29147 5786 7994,'-8'6'-70,"-5"-4"1,10 4 148,-6-6-68,5 0 188,-2 0 1,6-6 24,0-3 1,5 1-26,0-2 1,7 5-1,2-4 1,7 4 24,7-4 0,7 6-25,3-2 1,5 3-214,4 2 1,-3 0-173,4 0 1,-4 0 27,-1 0 0,-7 0-914,-3 0 0,-9 0 1072,-5 0 0,-3 0 0,-2 0 0</inkml:trace>
  <inkml:trace contextRef="#ctx0" brushRef="#br0">29232 5786 7994,'0'14'-10,"0"1"1,0 0 13,0 4 1,-5 5 581,1 9 1,-7 5-170,1 9 1,-3 1 3,-1 9 0,0 3-465,0 11 0,0-6 221,-1-4 1,3-2-143,2-3 1,-1-10-194,6-3 0,1-11-1408,4-4 808,0-6 150,0-8 1,0-14 217,0-9 1,4-10-400,1-10 789,6-5 0,-3-3 0,6-5 0</inkml:trace>
  <inkml:trace contextRef="#ctx0" brushRef="#br0">29204 6042 7994,'28'-14'0,"1"0"0,4-5 82,0 0 0,8-7 169,2 3 1,-2 1-150,1-2 0,-4 6-222,-5 0 0,-9 2-364,0 2 0,-12 1 101,-2 3-443,-7-2 826,-3 10 0,-14-10 0,-8 4 0</inkml:trace>
  <inkml:trace contextRef="#ctx0" brushRef="#br0">29403 5772 7994,'-8'14'0,"3"0"0,4 1 26,1-1 0,-5 6 237,0 4 1,0 3 45,5 1 0,-1 5-169,-4 1 0,-1 3-142,-4-3 0,-2-1-60,2-5 1,2-1-329,-1-3 1,6-4-56,-2-5-126,-3-8 390,6 0 0,-2-14-6,8-2 1,4-5-13,6-5 1,2 3 32,3-3 1,-1 3 105,5 2 0,-4 1 115,5 4 0,-7-2 167,2 6 0,-3 0 15,-2 5 0,-1 2-111,-4 3 0,-2-2 175,-7 6-246,0 1 0,-7 4 160,-2 0 1,-8 5-131,-2 0 0,-11 2-74,1-2 0,-7-2 24,3 7 1,1-7-43,8 2 0,4-2 61,6 2 0,1-8 30,3 4-114,-2-11 51,10 3 1,4-14-200,12-2 0,3-5 5,12-5 1,-4 1-29,8-5 1,2 4 173,-2-5 1,5 7-17,-5-2 1,0 8 49,-4 1 0,-2 7-85,-4-2 1,-2 5 327,-7 5 1,-4 3 31,-1 6 1,-7 8 1,-2 7 1,-7 1-75,-7 8 0,-6-7 35,-4 2 0,-3-3-199,-1-1 0,-7 4-139,-3 0 0,-5-1-102,-4-9 1,7 3 99,-2-7 0,9 0-539,-1-5 1,9-6-361,2-4 207,5-2 787,-2-8 0,5-8 0,1-9 0</inkml:trace>
  <inkml:trace contextRef="#ctx0" brushRef="#br0">29218 6440 7994,'36'0'0,"1"0"0,-4 0 0,3 0 365,7 0 0,-2 6-151,-3 4 0,-2 2-220,-3 3 1,-3-1 16,3 0 0,-7 5-11,-3 0 0,-5 0 0,2-5 0</inkml:trace>
  <inkml:trace contextRef="#ctx0" brushRef="#br0">27412 7108 8206,'7'-14'0,"-4"5"-229,6-1 1,-4 7 231,4-2 1,1 4 378,4 1 1,0 1-196,1 4 0,-3 3-36,-2 6 0,-4 7-330,-6 2 0,-11 4 92,-3 2 0,-10-1-86,0 0 0,-3 1 21,-1-1 0,4 1-3,1-1 1,7-1 90,2-3 0,1-4-28,8-6 0,-4-4-10,4-1 55,0-5 0,7 2 100,3-6 1,3 0-81,6 0 0,2-5 154,2 0 0,0-4-92,6 4 0,-5 0 105,4 5 0,-5 4-82,1 5 0,-5 7 19,-5 12 0,2 2 54,-6 3 1,0-1 161,-5 6 1,-5-5 31,0 5 0,-1-6-142,1 1 1,4-10-173,-4-4 0,3-3-94,2-2 1,2-6-205,3-3 0,-2-3 131,6-2 1,1-7-47,4-2 1,0-8-258,0-2 1,-4-7-51,-1 3 0,1-4 509,4-2 0,0-5 0,1-3 0</inkml:trace>
  <inkml:trace contextRef="#ctx0" brushRef="#br0">27711 7165 8136,'19'-8'5,"0"3"1,1-1 101,-1 1 1,-1-1 77,5 1 0,-1 2-112,2-6 1,3 4 50,-3-5 0,3 1-281,1-5 1,0 4 203,1 1 1,-2 6 56,-4-2 1,3 3-85,-7 2 1,-2 2 95,-8 3 0,3 9-8,-8 10 0,1 2 20,-5 3 1,0 6 2,0 3 0,-5 9 42,1 5 0,-1 3-2,5 2 1,0 0-94,0 0 1,0-2-83,0-3 0,0-3-129,0-6 1,0-7 74,0-3 1,0-3-81,0-1 0,0-7-69,0-3 1,-5-3-128,0-2 0,-6-5-26,2 1 0,-4-7-68,-1 2 1,0-4-42,-1-1 1,0-1 468,-4-4 0,-3-9 0,-7-8 0</inkml:trace>
  <inkml:trace contextRef="#ctx0" brushRef="#br0">27768 7222 8072,'14'-8'0,"0"-3"-367,0 6 0,1 1 142,-1 4 1,0 0 270,0 0 1,-4 4-254,-1 1 1,-1 1-420,2-1 626,-4-3 0,-6 10 0,0-4 0</inkml:trace>
  <inkml:trace contextRef="#ctx0" brushRef="#br0">27711 7364 8072,'0'14'0,"0"-4"510,0-1-262,0 1 1,1 4-132,4 0 0,-3 0 3,2 1 0,-2-6-82,-2 1 0,0-1 43,0 5 0,0-4-259,0-1 1,-2-1 168,-2 2 1,1-4-42,-7-6-81,7 0 0,-5 0-29,3 0 0,4-2 32,-4-2 1,5-4 66,5-7 0,3 1-2,6 0 0,2 0 79,3 0 1,-4 1 0,4 4 0,2-3 36,-2 8 0,0-1 7,-5 5 0,0 0 149,0 0 1,-4 0-49,-1 0 1,-5 2 89,0 2 1,-2 4-86,-2 6 1,0 1-93,0-1 1,-6 0-100,-4 0 0,-9 5-242,-5 0 0,-2 2 132,-3-2 0,7-8-414,3 3 549,3-3 0,8-3 0,2-2 0</inkml:trace>
  <inkml:trace contextRef="#ctx0" brushRef="#br0">28535 7108 8078,'-14'-8'0,"0"4"0,5 2 652,-1 2-365,1 0 1,-7 6-397,-3 4 0,3 9 7,-3 4 0,-1 4-124,1 2 0,-2-6 75,2 1 1,3-5-164,-3 5 0,8-7 19,2 2 98,6-3 1,-2-8-70,10-3 1,3-4 43,6-1 1,0-1 263,0-4 0,0 3-71,1-3 1,-1-1 69,0 1 0,0 1 7,0 4 1,-4 4 199,-1 1 1,-5 6 108,0-1 1,3 4-157,-3 5 1,1-2 128,-5 7 0,0 0-50,0 4 0,0-4-60,0-1 0,0-4-107,0 5 1,0-7-123,0 2 1,0-3-18,0-2 0,0-4-530,0-1 0,0-5-330,0 2 17,0-6 625,0-6 0,0-2 244,0-7 0,0 1 0,0 0 0,0-7 0,0-2 0,0 1 0,0-2 0,2 0 0,2-4 0,4-5 0,7-1 0,-1 1 0,0 5 0,5-1-107,0 1 1,8 1 134,1 3 1,5-1 179,5 6 1,3 0 74,-3 5 1,-3 6 26,-2 3 1,-3 4-73,-1 1 1,-2 1 77,-4 4 0,-4 5-30,-9 9 0,1 0-45,-7 9 0,1-1-73,-5 11 1,0 0 61,0 4 0,0 1-263,0 0 0,0 4-111,0 0 1,-1 1-173,-4-6 0,2-4 12,-7 0 1,1-6-231,-5 1 0,-5-9-68,0-5 0,-7-5 322,3-5 0,-4-2 280,-2-7 0,-12-7 0,-3-1 0</inkml:trace>
  <inkml:trace contextRef="#ctx0" brushRef="#br0">28535 7321 8021,'10'7'61,"-1"2"0,-5 4 55,0 1 1,3 5-109,-3 0 1,1 5 84,-5-5 0,0 0-83,0-5 0,0 0 148,0 0 0,0 0-16,0 1 0,-1-7-114,-4-4 70,3-2 0,-4-4-362,6-2 1,0-6 22,0-9 0,5 2-78,-1-7 1,7 2 140,-1-2 1,7-1-8,2 6 1,5 0 166,-5 5 1,6 6-104,-1 3 1,1 4 248,-1 1 1,-4 0-48,-5 0 1,-3 6 167,-2 3 1,-4 6 0,-6 4 1,-6-2-3,-4 7 0,-9-2-192,-4 2 1,0 1 21,0-6 1,1 0-299,-2-5 0,3-5 220,7 1 0,0-7 0,0 3 0</inkml:trace>
  <inkml:trace contextRef="#ctx0" brushRef="#br0">30071 6994 8062,'6'-15'0,"-3"-3"334,7 14 185,-7-1 1,3 11-550,-6 4 0,-1 9 13,-4 4 1,-8 4-78,-6 2 1,-1 2 58,1-2 0,2 2-88,-7-7 1,8-4 135,2-1 0,5-8-83</inkml:trace>
  <inkml:trace contextRef="#ctx0" brushRef="#br0">29942 7279 7416,'7'0'-75,"9"-5"5,3 0 1,2 1-29,-2 4 1,0 0 164,-5 0 1,-2 1-45,-2 4 0,-4 9 67,-6 10 0,0 3 19,0 1 0,-5 2 221,1 3 0,-7-3 97,1 3 0,2-3-105,-1-1 0,4-1-101,-4 1 0,5-6-106,0 1 0,2-6-88,2 1-1,0-4 83,0 0 0,0-1-117,0 0-92,0 0-460,0 0-633,0-6 865,6-1 0,-4-9-170,3-3 0,3-4 126,1-10 1,-1-3 49,1-7 1,1-1 321,4-3 0,0-3 0,7-13 0,1-2 0</inkml:trace>
  <inkml:trace contextRef="#ctx0" brushRef="#br0">30370 6824 8062,'6'-8'0,"-5"3"24,4 10 0,-5 4 203,-5 10 1,-2 10-379,-8 9 1,-4-2-5,0 2 0,-7-2 8,-3 2 0,2-3 120,-1-7 0,1-1 33,8-3 0,0 0-34,5-10-286,6 3 134,2-15 1,7 3 125,4-10 1,3-1 88,6-4 0,5-1-72,0 6 1,2-4 153,-3 4 1,-2 0 26,3 5 0,-3 7 132,-2 2 0,-1 10-80,-4 5 0,-2 3 65,-7 1 0,0 7 85,0 3 0,-5 3-58,0 1 0,-1 1-208,1 0 1,4-5 88,-4 0 1,-2-7-117,3 2 1,-1-4-61,5-6 1,0-2-318,0-7 73,0 0-62,0-6 0,0-8 26,0-9 1,2-5-202,2-5 0,-1-5 41,7-9 0,-5 1 109,4-6 1,-6-8 337,2-10 0,3-1 0,0-6 0</inkml:trace>
  <inkml:trace contextRef="#ctx0" brushRef="#br0">30426 6923 8062,'15'-8'0,"-1"4"-283,-6 2 0,3 8 175,-6 4 0,-1 4 329,-4 5 1,-1-1-267,-4 5 1,-5 1-146,-8 4 0,2-4 131,-3 0 1,1-7-18,-1 2 0,5-3 41,0-2-23,0 0 182,12 1-95,-4-8 0,12-2 113,4-10 1,2 2-94,3-6 1,0-1 34,4-4 1,-1 5-35,5-1 1,-4 1 2,5-6 0,-2 6-63,2-1 1,-2 7 51,-3-1 0,-8-3-160,3 3 83,-9-1 1,0 11-12,-10 4 1,-9 4-6,-10 5 1,-3 1-10,-1 4 1,1 3 30,3-3 0,-1 1-10,6-2 1,5 1-170,4-10 132,7 4-66,-3-17 1,7 4 101,4-10 0,-2-4-6,7-10 1,-1 3 17,5-3 1,1-1 6,-1 1 1,-2-2 92,-2 2 1,-2 8-138,-3-3 103,-4 9 1,7-1-46,-3 6 1,-4 6 134,4 4 1,-3 9 70,-2 4 1,-2 4 179,-3 2 0,4 8-147,-4 1 1,-1 11 27,1-6 0,-4 1-161,4-6 1,-5 0 25,6-9 1,-3 2-189,3-7 1,0-4 70,-5-1 0,6-8-397,-2-1 170,-3-7 1,7 2 3,-4-10 1,3-3 74,2-6 0,2 0 21,3-1 1,-2 1 88,6 0 1,1 0 4,4 0 0,0-1 129,0 1 1,0 6-93,1 3 0,-1 4 335,0 1-139,-6 0-136,5 0 0,-12 1 16,4 4 1,-10 3 83,-4 6 1,1 2 16,-2 3 1,1-2-118,-5 7 0,4-5-134,1 5 0,6-7 227,-2 2-461,3-3 0,9-8 117,2-3 0,4-5-51,1-5 1,6-11 96,4-12 0,3-2-183,1-8 1,1-2 32,-1-7 1,1 1 87,-1-6 1,-4 1-768,0-1 962,-7-3 0,10 8 0,-7-4 0,-2 4 0,-6-1 0</inkml:trace>
  <inkml:trace contextRef="#ctx0" brushRef="#br0">30952 6938 8062,'15'-23'273,"-7"3"1,-2 18-42,-6 7 1,-6 11-365,-4 3 1,-3 6 139,-1-1 1,-6 7-71,-4 3 1,-1-6-36,1-4 0,-1-1-45,6 6 0,0-7 116,5-3 1,4-3-156,1-2 293,6-6 1,3-2-113,9-6 1,8-1 236,2-4 0,7 0-108,-3-9 0,4 3-13,2-8 0,4 3-56,0 2 1,2-5 2,-2 0 0,-2-5-78,7 5 1,-8 0-221,-1 5 1,-7 5-641,-8-1 632,-6 7 0,-5-3-121,-12 6 0,-7 6 42,-12 3 1,-1 4 321,1 1 0,4 1 0,0-1 0,7 0 0,-2 0 0,3 5 0,2 0 0,1 5 0,4-5 0,-2 1 12,6-1 0,-1-1 136,1 5 0,3-4 113,-2 5 0,2-2-31,2 2 1,0 4 210,0 1 0,-2-1-205,-2 5 1,1-3-103,-7-1 1,5-1-75,-4 1 1,-1-3-259,-4-2 0,2 1-253,2-6 0,-3 0 4,4-4-32,-4-8 184,-1 6 0,5-11-231,-1 2 526,7-2 0,-3-8 0,6-2 0</inkml:trace>
  <inkml:trace contextRef="#ctx0" brushRef="#br0">30810 7663 8034,'21'-22'0,"-5"-1"0,3 4 0,1-3 44,-1-6 0,6 4 200,-1 1 1,3-6-226,1-4 1,2 0-63,4 4 1,0 1-125,4-1 1,-5 7 33,-9 3 0,-5 4-566,-9 0 479,2 1 0,-12 6 116,0 4 104,-12 2 0,-11-4 0,-5-2 0</inkml:trace>
  <inkml:trace contextRef="#ctx0" brushRef="#br0">31095 7151 7860,'0'14'-403,"0"7"490,0 2 0,-7 4 244,-2 2 0,-4 5-29,-1 4 0,0 2-140,0-2 1,1 1-401,3-6 161,4-6 52,0 0 0,4-11-818,-3 3 206,4-3 252,1-9 0,1-3 133,4-14 0,3-1 252,6-13 0,1-4 0,-1-5 0,2 0 0,3 4 0,-4 1 0,4-1 0,2 7 0,-2 3 0,0 5-33,-5 5 458,0 2-166,0 7 1,-6 7 14,-3 2 1,-5 5 131,-5 5 0,-7 3-227,-7 7 1,-5-1-15,5 1 1,-6-1-200,1 0 0,2-1-45,-2-3 0,7-2-61,-2-3 0,3-3 97,2 3 1,6-3-2,3-2 1,2 0-3,-2 0 1,4-4 19,-4-1 1,5-6 189,5 2 1,0-3-101,9-2 1,-3-7-171,8-2 1,3-5 133,2-5 0,2-3-131,3-7 1,-1 1-27,1-1 0,-1 1-181,1-1 0,-1 6 218,0-1 0,-5 11 145,-4-1 240,-4 10 0,-7 4-124,-3 9 0,-11 15 26,-9 4 1,-5 7-15,-9 3 1,-1-5-44,-3 10 1,3-4-25,-3 4 1,3-5-163,2 0 0,1-5 34,3 5 1,4-7-194,5 2 0,1-7-462,0-3 1,1-5 84,4 1 584,-4-10 0,5-3 0,-6-6 0</inkml:trace>
  <inkml:trace contextRef="#ctx0" brushRef="#br0">31080 7734 8029,'29'11'0,"-1"3"0,1 3-73,-1-2 1,5-1-180,1 0 0,5 0 214,-1 0 1,1-1 180,-1-3 0,2 1-143,-7-7 0,0 7 0,-4-3 0</inkml:trace>
  <inkml:trace contextRef="#ctx0" brushRef="#br0">30227 6085 7565,'8'-8'-557,"5"-5"1,-10 10 784,7-7 1,-6 7-89,6-1 0,-6 2 102,6 2 1,-1 0-131,6 0 1,-1 2 1,0 2 1,0-2 20,1 3 1,3 1-1,1-1 0,5 4 13,-5-4 1,2 6-7,-2-2 1,-4 4 120,4 1 0,-4 7-183,-6 3 0,-3 9-93,-6 5 0,-3-2 80,-6 2 0,-7 0-131,-12 4 1,1-5-42,3-4 0,-3-5-308,3-4 0,4-3-320,1-7 0,8-6 733,1-4 0,7-2 0,-3-2 0</inkml:trace>
  <inkml:trace contextRef="#ctx0" brushRef="#br0">30512 5999 7696,'14'0'-156,"2"2"377,3 3 1,3 1-57,6 3 0,1 4 155,-1-3 1,5 2-94,0 2 1,1 2 162,-6 3 1,1-1-201,-1 5 1,-4-4 4,-1 5 0,-10 0-112,1 4 1,-9 5-85,0 0 0,-12 8-339,-7 2 0,-21 8 340,11-21 0,-4 1 0,-7 4 0,-4 1 0,-4 4 0,-1-1 0</inkml:trace>
  <inkml:trace contextRef="#ctx0" brushRef="#br0">32033 5999 8463,'-13'-20'-6,"4"-4"1,3 4 180,6 1 0,0 3 340,0 2 1,11 1-256,3 3 0,5-1-142,0 7 1,3-1-70,6 5 1,1 0 134,-1 0 1,1 0-199,-1 0 0,-1 5 85,-3-1 1,2 6-29,-2-5 1,-3 6-184,-2-2 0,-5 1 22,-5 4 0,-2-3-209,-7 8 0,-7-2 137,-2 2 0,-9 2-520,0 2 1,-8 4 283,3-3 1,0 1 425,0-1 0,-1 3 0,-4-5 0</inkml:trace>
  <inkml:trace contextRef="#ctx0" brushRef="#br0">32133 6497 8447,'9'13'-933,"0"-4"1098,-5 4 897,8-5-981,-4 6 0,2-2-43,-1-2 1,-4 1-39,4-6 0,1 6 0,4-3 0</inkml:trace>
  <inkml:trace contextRef="#ctx0" brushRef="#br0">29246 7023 8417,'-6'-8'-20,"4"-5"377,-4 12-219,6-6 1,6 9-232,4 3 1,3 4 51,1 10 0,0-1-61,0 5 0,-1-5 76,-4 1 0,2 1-179,-6-1 1,0 0 98,-5-5 1,0 5-241,0 0 1,0-5-8,0-4 0,-2-2 353,-2 1 0,-4-2 0,-7-7 0</inkml:trace>
  <inkml:trace contextRef="#ctx0" brushRef="#br0">29417 6909 8417,'9'0'1,"1"0"34,-1 0 1,6-5-480,-1 1 178,0-1 248,0 5 1,-1 6-148,-4 4 1,-2 4 78,-7 5 1,0 1 132,0 4 0,-2 3-30,-3-3 0,2 3-28,-6 1 0,4-4-116,-4-1 0,4-5-337,-5 1 464,7-3 0,-9-2 0,4 0 0</inkml:trace>
  <inkml:trace contextRef="#ctx0" brushRef="#br0">29303 7108 8325,'14'-1'-436,"1"-4"0,4 2 182,0-7 0,6 2 358,-1-1 1,-2-2-200,1 6 1,-5-4-100,1 4 1,-8 0 87,-2 5 60,-6 0 1,1 2 110,-14 2 1,-1 4-88,-13 7 0,5 4 18,-4-1 0,-1 6-11,-4-5 0,1 5 2,3-5 1,3 0 10,7-5 1,2-5 5,2 1 22,4-7 0,9 3 93,6-6 1,2 0-65,13 0 1,1-6-35,9-3 1,-4-2-149,3 1 1,-3-1 65,-2 6 1,-6 1-14,-3 4 1,-3 0 52,-2 0 21,-6 0 0,-1 6 0,-7 2 0</inkml:trace>
  <inkml:trace contextRef="#ctx0" brushRef="#br0">29133 7449 7573,'15'0'-200,"4"0"0,5-1 344,9-4 1,10-4 192,9-10 1,5 1-319,4-5 1,-7 0-209,3 0 0,-11-2 45,-3 6 1,-4 0-641,-11 4 784,4 7 0,-16-4 0,4 4 0</inkml:trace>
  <inkml:trace contextRef="#ctx0" brushRef="#br0">29389 7506 8364,'-10'14'0,"1"1"0,4 4-523,-5 0 0,6 1 236,-6-1 0,5-3 201,-4 3 0,6 1 63,-2-1 0,3-4-30,2-6 36,-6-6 9,5 4 1,-4-9-11,10-3 1,-2-3 1,6-6 1,1 0-4,4 0 1,0-5 18,0 0 1,-3 0 2,4 5 1,-4-1 52,8 1 1,-4 5 142,0-1 0,-1 5-148,0-4 1,2 6 101,3-2 1,-3-1 96,3 1 1,-4 0-37,0 5 0,-6 0-188,1 0 1,-3 2 25,3 3 1,-4-2-119,-6 6 0,0 1 94,0 4 1,-6 5-133,-4 0 0,-7 5 81,-2-6 0,-5 1-32,5-4 1,-4-1-183,4 0 0,0-1 130,5-4 1,-1-2-138,1-7 1,6-2-22,4-3 1,0-3 264,0-6 0,2-6 0,-11-3 0,6-5 0</inkml:trace>
  <inkml:trace contextRef="#ctx0" brushRef="#br0">29460 7449 8266,'6'29'-98,"-4"1"24,2 3 0,-2-1 158,-2 6 1,0-5 52,0 5 0,0-2-82,0 2 0,0-2-144,0-3 0,0-3-2,0 4 1,0-9 95,0-1 1,-5-2-171,0 1 0,-6-2-35,2-7 1,1-6-365,-2-3 418,1-4 0,-5-2-129,0-4 0,4-5 197,1-8 0,5 0 78,0-6 0,2 6 0,2-6 0,0 6 0,0-1 75,0 4 1,6 0-10,4 1 0,3 6 109,1 4 0,5-3-66,0 3 0,1-1 114,-1 5 1,-3 0-127,3 0 0,-8 0 3,-2 0 1,-4 5-27,5-1 0,-7 3 7,2-3 0,-4 0 65,-1 5-97,-6 0 1,-4 7-6,-9 3 0,4-3-33,-4 3 0,-3-2-117,-2 2 0,2-1-71,-2 5 1,2-5 113,-2 1 0,4-4-65,5 0 1,3-6 60,2 1 172,-2-7-91,10 9 1,-3-10 179,10 3 0,0 1-75,9-1 0,3 0 199,12-5 0,6 4-31,3 1 0,3 0-108,1-5 1,-1-7-320,-3-2 1,2 3 99,-7 1 1,-1-1 39,-9 1 0,4 0 0,-5 5 0</inkml:trace>
  <inkml:trace contextRef="#ctx0" brushRef="#br0">13052 4308 10156,'15'0'-311,"7"1"-262,6 4 1,7-2 330,8 7 1,1-7 160,3 1 0,1-2 206,8-2-223,-2 0 0,5-2-650,-7-2 760,-13 2 1,2-17-1,-12 3 1</inkml:trace>
  <inkml:trace contextRef="#ctx0" brushRef="#br0">13522 4165 10173,'34'-12'-244,"4"2"0,5-2 500,4 2 0,2 4-138,3 1 1,-3 4 498,-6 1 1,0 0-205,-1 0 1,-1 4-43,-3 1 0,-3 6-189,-7-1 1,-5 4 15,-4 5 0,-12 3-261,-7 6 1,-19 12 267,-14 2 1,-14 18-560,19-27 1,-1 1 0,-2 1 0,-1 1 38,-3 4 1,-1 0-1,-5-2 1,-2-1 0,0 1-1,-1 1 1</inkml:trace>
  <inkml:trace contextRef="#ctx0" brushRef="#br0">14346 1194 8453,'-8'-8'-859,"0"2"515,4 6 435,2 0 1,-6 11 406,3 3 0,4 10 77,-4 0-429,-3 2 1,7-2 73,-4 0 1,-1 4-40,1 5 0,0 1-145,5-6 0,0-4 134,0-1 0,0 0-271,0 0 0,0 3 262,0-7-596,0-1-43,0-3 262,0-1 0,2-6-1147,2-3 535,-2-4 828,4-1 0,-6 0 0,0 0 0</inkml:trace>
  <inkml:trace contextRef="#ctx0" brushRef="#br0">14289 1208 7638,'14'0'703,"1"0"-576,-1 0 0,0 0 8,0 0 1,5 0 41,0 0 0,7 0-40,-3 0 1,-1 0-25,2 0 0,4 0 41,6 0 1,0-4-103,0-1 0,0 0 33,4 5 0,2 0-111,-7 0 1,5 0-36,-5 0 0,0 0 139,-4 0 0,-3 6-134,-2 4 0,3-2 53,-3 1 0,1-4-9,-1 5 0,3-7 27,-4 1 1,6-2 9,4-2 1,0 0 62,10 0 0,1-6 146,8-4 0,3 2-17,-3-1 0,2 1-84,-2-2 0,-3 3 121,-6 2 0,0 3-138,-1-2 0,2 2 13,4 2 0,2-5 26,7 0 0,10-1-411,-1 1 1,7 2 256,-7-6 1,-3 4 85,-1-4 1,10-6-129,-32 6 0,1-1 1,3 1-1,2-1 49,4 3 1,0 0 0,-6 0-1,-1 0-58,-3 0 0,0 0 0,3 0 1,1 0-131,1-1 0,0 1 1,1 2-1,0 1 180,1-1 0,0 0 0,-1 1 0,0 1 8,-1-2 0,0 0 0,-2 1 0,-2 2 22,30 2-10,-6 0 1,9 0 94,-3 0 1,5 1-104,0 4 1,-4-3 193,4 2-175,-9 4 1,4-6-42,0 3 31,6-4 1,-34-1 0,-1 0-30,1 0 1,0 0 0,37 0-206,1 0 1,-12 0 198,2 0 0,4 0-12,5 0 1,-1-5-466,-38 3 1,-1 0 501,28-3-16,8 5 1,-18 0 161,4 0-151,-4 0-4,-1 0 1,0 0 107,0 0 0,0 0-116,-1 0 1,-5 5-10,-4-1 0,-2 1 312,-3-5 0,-5 0-460,-4 0 1,2 0 438,-2 0-290,0 0-8,2 0 1,-1 0 3,4 0-8,-3 0 17,-6 0 1,-6 0 1063,1 0-1065,-7 0 0,4 0 263,-7 0-246,-6 0 1,-2 2-12,-6 2 1,2 0 15,3 5-23,-4 1 1,5-1-10,-6 1-45,0-1 52,0 5-8,7-6 0,-6 5-3,4-4 1,-3 5 7,-2 5 0,0-3 5,0 3 1,0 3-38,0 2 0,-5-2-3,0 2 0,-4 1-970,4 8 480,-6-3 297,3 5 0,-6-2-696,0 0 400,-1 7 540,-5-4 0,-15 7 0,-9-1 0</inkml:trace>
  <inkml:trace contextRef="#ctx0" brushRef="#br0">14375 1791 8377,'-15'-6'0,"7"3"-423,4-7-544,-4 7 1217,6-3 155,-4 6-348,6 0 73,6 0 1,2 0 46,6 0 1,2 0-82,3 0 1,-3 0 177,3 0 1,-3 0-109,-2 0 1,5 0-63,0 0 0,1-2-31,-1-2 0,2 2-16,3-3 1,2 4-30,-2 1 0,8 0 85,1 0 0,6 0-169,-1 0 0,2 0 72,-2 0 0,3 0 34,-3 0 1,-2 0-8,2 0 0,-5-5 158,5 0 1,-5 0-68,5 5 1,0 0-38,5 0 0,2 0 61,8 0 0,-1-1-53,9-4 1,-2 2-93,-2-7 0,-2 6 103,-3-6 0,-1 5 67,-4-4 1,10 4-77,9-4 0,8-1-273,2-4 1,-35 9 0,-1 1 210,36-6 1,0 2-143,-5-1 1,1-4 13,4 4 1,2 2 107,-38 5 1,0 0 0,1-2 0,-1 1-185,31-1 1,-3-1 89,-11 5 0,6 0 95,3 0 0,4 0-57,1 0 1,5-5 173,-1 0 0,-4 1-61,-4 4 0,-6-2-43,6-3 1,-1 4-7,5-4 1,-3 3 2,3 2 1,-9-1-90,4-4 0,-6 3 88,-3-2 0,-5 2-231,0 2 0,5 0 207,5 0-15,6 6 0,-10-4-12,4 3 1,-4 1 15,-1-1-4,0 6 0,-6-8-23,-4 7 25,10-1 1,-3 1-57,12-1 1,0-4-7,5 4 0,-11-6 7,-3 2 1,-6 1-11,-4-1 0,1 1 61,-11-1 1,6-3-5,5 3 0,-4-2 28,3 1-488,4-2 484,-7 4 0,-1-6 232,-10 0 1,1 0-216,0 0 1,-6 0 225,-4 0 1,-7 0-197,2 0 1,2 0 116,-2 0 1,1 0-168,-1 0 1,-3 0 344,3 0 1,3 0-512,2 0 76,-4 0 0,7 0-572,-3 0 311,-4 0 134,1 0-533,-7 0 59,-6 0 0,-3 2 9,-10 3 671,-9 3 0,-21 6 0,-9 0 0</inkml:trace>
  <inkml:trace contextRef="#ctx0" brushRef="#br0">14616 2076 11422,'0'-8'-2746,"0"-5"2745,0 11 1,0-2 150,0 8 0,0 4-66,0 7 1,2 0-18,3 4 0,-4-3 221,4 3 0,3-2-270,1 2 1,-1-4-110,2-1 1,-1 0-92,5-4 202,-6-4 0,5 0-71,-4-6 0,4 2 149,1 3 1,-4-4-159,-1 4 0,1-4 110,4-1 0,-5-1 61,1-4 1,-1 4 102,6-4 0,0-2 16,4 3 0,-1-1-59,5 5 0,-4 0-108,5 0 0,0-5 24,4 1 0,2-1-59,3 5 1,-3-5 15,4 0 0,2-1-113,2 1 1,4 2-93,6-6 1,1 4 95,3-5 0,3 6-121,-3-6 0,-3 7 144,-1-2 0,-6 4 10,-4 1 0,3 0-5,-3 0 1,-1 0 11,1 0 1,4 4-22,6 1 1,4 5-21,-5-6 1,7 6-17,-2-5 1,2-1-12,-2-4 0,-2 0 31,-2 0 0,-2-6 1,6-3 1,-5-4-7,5-1 0,0 4-13,5 1 1,-6 1 3,-4-2 1,-4 2 366,-5 4 1,-4 2-118,-5-3 1,-2 4-133,-4 1 1,3 0-39,-7 0 0,0 0-1,-5 0 1,2 5-23,3-1 0,-4 1-7,4-5 1,-3 0-52,-2 0 1,5 0 101,0 0 0,0 0 1,-5 0-24,1 0 1,-6 0 1,1 0 0,-6 0 6,6 0 1,-7 2 16,2 2 8,3 4 0,-5 6-5,6 1 1,-6-1 4,2 0-25,3 0 1,-2 1-13,4-1 1,-2-2 8,-3-2 0,-2 1-69,6-6 84,-6 6-65,10-10 1,-10 7-18,7-3 26,-7-3 0,5 2 23,-4-8 1,0 0-1,5-5 0,-4-1-65,4-4 1,-4 0 62,4 0 0,-4 0-56,5-1 1,-6 1 48,6 0 0,-5 0-47,4-1 1,-6 1 55,2 0 0,1 0 0,-1 0 0,1 1 33,-1 3 1,-3-2-50,2 2 0,0 2-15,0-1 0,0 0 29,5-6 1,-6 6-12,2-1 0,1 1 26,-1-5 0,4 4-3,-4 1 1,1 4 122,-1-5 353,-3 7-327,4-3-110,-6 6 0,2 0 45,2 0 50,-2 6-245,4 2 105,1 0 1,1 3-22,6-6 0,-5 0-13,1-5 1,4 0 38,5 0 0,1 0-9,-1 0 0,-1 0 12,5 0 1,0 0-6,0 0 1,4 0 4,-3 0 0,4 0 43,5 0 0,-3 0 6,4 0 1,2 0 4,2 0 0,-2 0-11,2 0 1,-5-5 8,5 0 1,0 0 67,5 5 0,6-4-76,3-1 0,3 0 191,2 5 0,5 0-262,-1 0 1,1 0 105,-5 0 0,-5 0-13,0 0 0,8 5 10,11 0-28,0-1 0,-30-4 0,0-1-123,35-4 126,0 4 1,-11-11 81,-4 8 0,3-7-78,-3 1 0,-1 2 148,-8-1 1,2 4-87,-7-4 0,-5 4 174,-9-5 0,-3 6-160,-2-6 1,-4 5-45,0-4 19,-7 6 1,3-10-397,-5 4 186,-7-4 0,4-3-64,-2-3 0,1 2-16,-2-7 0,-1 1-1154,-3-6 0,-4 2 1337,4 4 0,-10-11 0,-2 4 0</inkml:trace>
  <inkml:trace contextRef="#ctx0" brushRef="#br0">17986 2815 8229,'-2'-13'-183,"-2"4"216,2-4 61,-4 5 1,6-6-195,0 0 64,0 0 43,-7-1 0,6 0 153,-4-4 0,-1 3 85,1-3 0,-5 3 1,6 2 1,-7 4-105,1 1 1,2 6-146,-1-2 0,-5 5 4,-5 5 0,-2 3 3,2 6 0,-1 2-139,-4 3 1,3 3 103,7 6 1,0 1 16,0-1 0,1 0 10,4 1 1,2-1-11,7 1 1,0-6 12,0 1 0,2-8 10,3-2 0,4-1-123,10-9 132,3 1 1,11-13-12,1-6 0,5-6-15,-1-9 0,1-6-62,-1-3 1,2-3-150,-7-1 1,0-6 19,-4 1 0,-1 0 85,0 4 0,-4 2 12,0 3 1,-7-2 59,2 7 1,-3-5-1,-2 5 1,-1 0 69,-4 5 0,-1 6 235,-3 3 0,-3 3 643,2 2-399,-2-1 63,-2 1-162,0 6-144,0 2-67,0 6 0,-2 0-1,-2 0 0,2 1-159,-3 4 1,-3 8-343,-1 6 1,-4 6 404,-1-1 1,0 9-50,0 5 0,-5 3 93,0 2 0,-5 4-65,5 0 1,2 1-100,7-6 0,4 1-266,6 0 0,1-7-1108,4-3 1394,9-9 0,8-4 0,7-5 0</inkml:trace>
  <inkml:trace contextRef="#ctx0" brushRef="#br0">4707 8473 8348,'-15'0'25,"7"0"1,2 2 170,6 2 19,0-2 1,2 11 51,2-4 0,9 2-155,6-1 0,8 1-143,1-7 1,4 1 15,11-5 1,-4-6 0,19-2 197,-5-6-1515,-1-1 1043,-10 8 0,-7-5-950,-6 8 1239,-7-1 0,-8-1 0,0-2 0</inkml:trace>
  <inkml:trace contextRef="#ctx0" brushRef="#br0">4749 8302 7733,'-6'15'1177,"4"5"-908,-4-4 1,0 16-67,-4-4-69,-2 4 0,-4-2 30,-3 3-35,3-3 0,-9 5 19,6-7 0,-5-1-29,5-4 1,0-2-6,5-7 1,1-4 141,4-1-184,2-6 1,11 5-162,5-3 1,4-3-199,15 2 190,-3-2-283,17 4 0,-6-4-337,7 3 1,-6-2 716,1 1 0,0 4 0,5 7 0</inkml:trace>
  <inkml:trace contextRef="#ctx0" brushRef="#br0">3612 8814 8261,'-2'-14'0,"-3"0"0,4 0-501,-4-1 313,4 1 0,-4 0 593,0 0 1,-4-1-26,4 1 0,-6 5-386,1-1 103,-2 7 1,-3-3-107,1 6 97,0 0 1,0 3-57,0 6 1,-1 2 84,1 13 0,1 0-39,4 4 0,-4 5 69,4 1-78,3-1 0,-1-5 66,7 1 1,0-2 41,0-4-87,0 4 0,7-11-168,2 3 167,4-10-19,1-2 1,2-9-74,3-3 87,3-3-98,0-12 0,3-2-155,-6-7 0,5-4 92,-5 0 0,4-8-238,-4-2 1,5-1 159,-5-8 1,2 0-135,-2-5 1,-4 5-644,4 0 866,3 0 0,-10 1-21,2 4 1,-10 2 12,1 3 1,-3 4 322,-2 0 0,0 8 50,0 1 199,0 1 1,-2 14 130,-3 0-297,4-1 1,-7 15 139,3 0 1,2 8-345,-6 11 1,4 8 240,-5 6-412,1 7 77,1 2 1,-3 9 40,6 6 1,-4 6 22,4 3 0,0 4-296,5 1 1,0-2 226,0-2 0,2-10-698,3-10 1,9-6 118,9-8 550,17-6 0,-5-9 0,15-4 0,10-6 0,10-5 0</inkml:trace>
  <inkml:trace contextRef="#ctx0" brushRef="#br1">18242 3682 12242,'0'-14'-376,"0"0"-146,0-1 171,0 1 1,-5 0 153,0 0 1,-4 0 179,4-1 1,-6 3 64,2 2 0,-4-1 90,-1 6 16,-1 1 1,1 4-82,0 0 1,-5 0-44,0 0 1,0 6-117,5 3 1,-7 9 185,-2 1 1,1 6-110,-2-1 0,0 7 131,-4 3 0,6 5-256,3-1 1,0 5 33,5 4 1,-2-1-41,11 6 1,2 0 98,8 5 0,-2-2 40,6-3 0,2 2 99,8-7 1,-1-1-79,5-8 0,1 2 80,4-7 1,1-6-57,-1-8 0,2-10 203,4-4 0,-4-4-107,3-1 0,-2-1 140,2-4 0,-1-9-165,6-10 0,-2-3 2,2-1 0,2-2-154,-7-3 1,5 1 98,-5-6 1,0-1-120,-4-9 0,-7 4 130,-3-3 1,-5 2-266,-5 3 1,-2-6 50,-7 1 0,-8-5-30,-6 5 0,-7 5 45,-7 9 0,-7 3 29,-3 2 0,-3 10-58,-2 4 0,5 10 84,0-1 1,7 5-525,-2 5 1,9 2 594,5 8 0,-3 5 0,0 2 0</inkml:trace>
  <inkml:trace contextRef="#ctx0" brushRef="#br1">23815 3398 8461,'-14'-7'-357,"6"6"260,-5-5 1,6 6 118,-8 0-51,1 0 1,0 4 123,0 1 0,4 4-70,1-4 0,4 2 89,-5-3 1,6 4 12,-6 6 0,7-3-76,-2 4 0,2-4 28,-2 8 0,4 3 93,-4 1 1,2 9-73,-2 1 0,4 7 42,-4-2 1,3 3-13,2 1 1,0-4-185,0 0 0,2-11 44,3 1 1,-2-9 52,6 0 0,1-4 158,4-6 0,5-3-130,0-6 1,6 0 167,-1 0 1,0 0-158,4 0 0,-3-6-66,8-3 1,-4-4 48,-5-1 1,1 0-111,-6-1 0,0 0 91,-5-4 1,-5-2-11,1-3 1,-7-3-162,2 4 0,-4-9 75,-1-1 1,0 0-152,0 4 1,-6-4 103,-3 0 0,-4-5 46,-1 5 0,-2-5 7,-3 5 1,3 4 43,-3 6 1,-1 5 17,1-1 1,-2 10 19,2 4 1,3 4-526,-2 1 0,3 11 48,6 3 439,-4 3 0,5 4 0,-6 1 0</inkml:trace>
  <inkml:trace contextRef="#ctx0" brushRef="#br0">18640 3583 7243,'0'7'387,"0"0"0,5-9-94,-1-3 1,7 2 218,-1-6-350,3-1 1,1-4-2,0 0 1,0 0-46,0-1 1,1 1 35,-1 0 1,0 0-181,0 0 1,1-1 110,-1 1 1,-5-5-98,1 0 0,-1-6 56,5 1 0,-1 2-41,-4-2 0,4 1 24,-3-6 1,1 2-8,-2 4 1,4-4 28,-4 3 1,-1 4 10,2 1 0,-6-3 25,6-2 1,-1 2-26,6-2 0,-6 5 11,1-5 1,-3 1-16,3-6 1,3 1 5,-4 0 1,2-6-3,-1 1 1,2-6-4,-2 1 1,-2-3-11,1-2 0,-1 5 13,1 0 1,-1 2-24,-3-2 0,-3 2 18,2 2 0,0 4-28,0-3 0,-2 2 23,3-2 0,-4 3-38,-1-4 1,5 0 21,0 0 1,1 0-9,-1 0 1,-2 4 36,6-3 1,-5 0-22,0 5 0,3-4 25,-3 8 1,3-2-23,-3-3 0,-2 2-63,3 4 1,-4-3 59,-1 7 0,0-4-3,0 4 1,0 0 22,0 5 0,0 4 58,0 1 93,0 5-124,0-8-129,-6 10 92,-2-4 1,-6 7-107,0 4 1,-1 2 94,1 2 1,0 8-59,0-2 0,-2 4-24,-3 0 1,-3 4-11,-7 10 0,-1-1-214,-3 6 0,3 0 94,-3 4 0,0 1-163,4 0 0,4-7 49,11-3 0,0-4-1119,0-6 415,6-2-109,1-13 1100,7-15 0,13-8 0,3-14 0</inkml:trace>
  <inkml:trace contextRef="#ctx0" brushRef="#br0">19194 1763 8159,'15'0'0,"-1"5"423,0-1 1,-4 7-55,-1-1 0,0 2 336,6 3 0,-1-1-201,0 0 1,2-4-131,3-1 1,-3 1-133,3 4 1,-2 0-501,2 0 1,-2 0 196,7 1 61,0-1 0,11 0 0,1 0 0</inkml:trace>
  <inkml:trace contextRef="#ctx0" brushRef="#br0">19649 2331 8012,'0'-14'-76,"0"6"270,0 2-83,0 6 1,0 2-24,0 2 1,0 4 23,0 6 1,-6 1 99,-3-1 0,-2 5-166,1 0 0,-4 6-4,0-1 0,-1-2-168,-4 2 1,2-1 75,-2 6 0,5-1-69,0 1 1,-1-3 61,6-2-781,3-3 253,-7-7 585,11-6 0,-4-8 0,6-8 0</inkml:trace>
  <inkml:trace contextRef="#ctx0" brushRef="#br0">19635 2417 8342,'8'6'-263,"5"2"-108,-4 6 0,-3 0 332,-1 1 1,2 0 279,-3 4 1,1-3 87,-5 3 0,0 3-119,0 2 0,0-2-219,0 2 1,0-2 78,0 2 0,0-2-298,0-3 0,0-4-65,0 4 1,0-8-458,0-1 505,0-7 1,0 2-351,0-10 595,0-3 0,6-19 0,2-3 0</inkml:trace>
  <inkml:trace contextRef="#ctx0" brushRef="#br0">19806 2303 8308,'8'-14'-190,"4"0"1,-9 1 357,7 4-55,-7 2 57,3 7-323,-6 0 0,0 2 18,0 3 1,-1 2 113,-4 8 0,2-1-90,-7 0 1,6-4 83,-6-1 1,5-1-31,-4 1 1,4 2 3,-4-6 46,6 6-10,-4-9-35,7 4 76,0 0 52,0-4 1,7 3 9,2-10 0,-1 2-30,1-7 1,1 3-34,4-3 0,0-3 54,1 4 0,-1-2-44,0 1 1,-4-2 232,-1 2-177,0 4-86,6-7 0,-3 10-24,-2-6 1,-2 6-293,-4-2-414,-2 3 388,11 2 339,-12 0 0,12-6 0,-5-2 0</inkml:trace>
  <inkml:trace contextRef="#ctx0" brushRef="#br0">19834 2388 8259,'8'-6'-604,"-2"4"487,-6-4 500,7 6 0,-6 6-55,4 4 0,1 3-323,-1 1 0,0 0 177,-5 0-433,0 7 0,1-7-95,4 0 1,-2-1-103,7-8 1,-5-2-303,4-8 750,-6-3 0,10-12 0,-5-3 0</inkml:trace>
  <inkml:trace contextRef="#ctx0" brushRef="#br0">19991 2331 8259,'0'15'0,"-2"1"-91,-3 2 1,-1 0 196,-4 6 0,-4-1 90,0 6 0,-2 4 3,-7 0 1,5 0-279,-1-4 0,-1-1 74,1 0 1,0-5-23,5-4 120,6-4-9,1-7 1,7-3-202,0-10 0,8-3 44,6-6 1,2-6-23,8-4 1,0 2 78,4-2 1,0 5-250,1-5 1,-5 7 56,-1-2 1,-1 3-223,2 2 1,1 0 429,-6 0 0,7-7 0,-4-1 0</inkml:trace>
  <inkml:trace contextRef="#ctx0" brushRef="#br0">20175 1976 8259,'0'14'-650,"0"1"520,0-1 1,0 2 343,0 2 0,0-2-46,0 3 0,0 2-73,0-2 0,-4 4-527,-1-4 182,0 0-352,5-4 350,0-8 0,0-2 55,0-10 0,2-2 95,3-8 1,1-4 101,3 0 0,4-6-75,-4 1 0,4 2 75,1-1 0,2 5 49,3-1 0,-2-1-97,7 1 0,-7 0 228,2 5 0,-1 4-51,1 1 1,-3 1 151,3-2 1,-5 2-5,-5 4 1,4 2-3,-4-3 1,-1 4 258,2 1-385,-7 0 0,3 6-245,-6 4 1,0 2 164,0 2 1,-1 5-402,-4 0 0,-3 7 175,-6-3 1,0 3-126,-1-3 0,1-2-325,0-7-71,0 0 678,-1-6 0,1-2 0,0-6 0</inkml:trace>
  <inkml:trace contextRef="#ctx0" brushRef="#br0">20332 1933 8259,'-2'16'54,"-3"3"1,2 2-5,-6 2 1,1 4 134,-2-3 1,3-2-277,2 2 0,3-12 86,-2 3 1,2-9-13,2 3 0,2-5-30,2 0 1,1-7-124,9-2 0,-3-10-96,8 0 1,-3-2 82,-2 3 1,5 0 34,0-1 0,0 3 74,-5 2 1,-4-1 47,-1 6 1,-4 1-138,5 4 260,-7 0 1,3 1-58,-6 4 0,-6 3 129,-4 6 1,-2 2-22,-3 3 0,-5-2-116,-4 7 1,-3 0-9,-1 4 0,-1-4 17,1-1 0,0-4-36,-1 5 0,7-6 34,3 0 0,8-3 112,1-6-111,7 4 0,-1-12 11,8 4 0,4-3-74,6-2 1,7-7 58,3-2 1,7-8-223,2-2 0,5-5 130,-4 5 1,-1-6 55,-5 1 0,1-3 0,-1-1 0</inkml:trace>
  <inkml:trace contextRef="#ctx0" brushRef="#br0">20502 2104 8254,'0'8'-180,"0"-3"63,0-10 0,0 2-173,0-7 274,7 1 1,-6-1 107,4 1 95,-3 6-335,-2-4 175,-7 20 1,-1 3-137,-6 12 0,0-4 24,0 0 1,-5-1-118,0 6 1,-2-7 131,2-3 0,4 1 38,-4-1 0,8-4-104,1-6 35,7-6 61,-10 3-8,12-6 0,-1-1 74,7-4 19,6 4 0,-3-6 59,6 7 34,0 0 0,-1 2-83,-4 3 1,-1 2 223,-3 8 0,-3 1-60,2 2 0,-2 0 34,-2 6 0,0-2-61,0 1 1,0 3-195,0-7 0,0 4 6,0-4 0,0-5 90,0-4-653,0-7 357,0 10 0,0-13-129,0 0 1,0-7 57,0-7 1,0 0-56,0 0 0,0 0 328,0-1 0,5 0 0,-1-4 0,1 3 0,-5-3 0,5-2 0,0 2 0,4 0 0,-4 5 0,4 0 0,-4 0 0,6-5-36,-1 0 0,-3 1 94,3 9 1,-1-4 156,6 4 1,-6 3 81,1 1-196,-7-3-13,9 6-46,-10 2 1,4 13-131,-6 6 0,0 1 123,0-1 1,0 2-155,0 3 1,0 2 82,0-2 1,-1-2-426,-4 2 461,3-7 0,-10 10 0,4-5 0</inkml:trace>
  <inkml:trace contextRef="#ctx0" brushRef="#br0">20431 2445 8224,'8'-6'-1081,"5"3"1198,-4-7 1,-1 6-4,2-6-358,-1 7 212,5-10 1,-4 12-286,-1-4 76,-5 3 45,2 9 1,-11 1 137,0 6 0,-6 0-7,2 0 1,1-4 110,-2-1-125,7 1 0,-3-1 259,6 1-145,0-7 185,0 3-130,0-6 1,5 2 107,-1 2-145,8-2-12,-5 4 7,1 1 0,-1-4 25,-7 6 244,0-6-238,0 10 0,-2-7 68,-3 4 0,-3-2-19,-6-4 1,0 0 168,0 5-77,0-6 0,-1 4 90,1-7 138,6 0-299,2 0 1,9-2-163,7-3 0,1-3 144,12-6 1,1 0-524,4 0 0,6-5 392,-1 0 0,6-6 0,-2 2 0</inkml:trace>
  <inkml:trace contextRef="#ctx0" brushRef="#br0">20801 1862 8262,'0'-14'-89,"0"0"0,0 4 261,0 1 374,0 6-399,6-4 1,-3 9-179,7 3 1,-7 3 118,2 6 1,-5 2-134,-5 3 1,-1-2-100,-4 7 0,-2-1 203,2 6 1,-2-5-323,-3-1 0,3-5 79,2 1 1,-2 1-78,2-1 1,4-5 72,1-4 0,2-7 188,-2 2 0,4-4 0,-6-1 0</inkml:trace>
  <inkml:trace contextRef="#ctx0" brushRef="#br0">20787 1990 8262,'5'15'-312,"-1"-1"1,3 0 284,-3 0 1,-2 5 486,3 0 0,1 6-328,-1-1 1,-1 3 42,-4 1 1,0-2-142,0 2 0,0-4 113,0 4 0,0 1-263,0-6 0,0-2-220,0-2-367,0-3 430,7-2 0,-4-8-160,6-6 1,-5-6-228,0-8 660,-2-7 0,4-7 0,2-9 0</inkml:trace>
  <inkml:trace contextRef="#ctx0" brushRef="#br0">20957 1692 8229,'7'-8'-626,"2"3"251,4 4 563,1 1 0,-6 1-53,-3 4 1,-4 3-135,-1 6 1,0 2 1,0 3 1,-8-2-130,-6 7 0,0-5 11,-5 4 1,-2 0 83,2 0 1,-4 3-180,4-8 1,5 0 105,4-9 0,7-1-181,-2-3 256,4-3 1,2-1-3,4-6 1,8-10-3,6 0 0,4-2 12,-4 3 0,6 0 112,-1-1 1,-2 3-63,2 2 0,-7-1 54,2 6 1,-3 1-57,-2 4-3,-6 0-12,-1 0 0,-9 8-29,-3 6 1,-3 0 18,-6 5 1,-5 2-4,0-3 1,-4 6 70,4-5 1,0 0-69,4-5 0,3 1 263,2-1-219,4-6-57,6-2 1,3-6 41,7 0 1,-1-6-41,10-4 1,-3-1 26,-2 2 0,5-4-7,0 4 0,-2 1 94,-7-2-86,2 7 97,-4-3-68,0 6 84,-1 0 0,-7 6-93,0 3 1,-5 4 29,0 1 1,-4-4-75,4-1 1,-5 1-126,6 4 1,-6 0-301,5 0 1,-4-4 35,4-1 394,-6-6 0,3 10 0,-6-5 0</inkml:trace>
  <inkml:trace contextRef="#ctx0" brushRef="#br0">20929 2161 8196,'0'14'-882,"2"0"661,2 1 1,-1-1 512,7 0 0,-2 0 3,1 0 0,4 1-375,-4-1 0,2-5 111,-1 1 0,-2-2-75,-3 1 0,-4-1 7,4-3-299,-4-4-181,-1 6 443,0-7 0,-1-2-101,-4-3 1,4 2 39,-4-6 1,2-1 100,-2-4 1,3 0-58,-2 0 0,4-1 154,4 1 0,0 5 1,5-1 1,2 1 121,8-5 0,-2-1-46,7 1 1,-5 5-58,5-1 0,-7 1 88,2-6 0,2 6-42,-2 0 183,0 5-117,-5-2-89,-6 6 0,-2 6-12,-6 4 1,-8 7-1,-6 2 0,0 6-140,-5-1 0,-2-2 75,2 2 0,-5-7-79,6 2 146,-1-3-833,4-2 409,7-6 328,2-8 0,12-14 0,2-8 0</inkml:trace>
  <inkml:trace contextRef="#ctx0" brushRef="#br0">21555 1507 7339,'0'-8'761,"0"2"-625,-7 6 1,1 1-154,-4 4 1,-4 3 77,0 6 1,-2 2-80,-8 3 0,6-2 21,-6 7 0,2-2-189,-2 2 1,0 1 23,10-6 0,-3 0-124,7-5 1,-1 0-434,2 1 325,2-1 394,7 0 0,-6-6 0,-2-2 0</inkml:trace>
  <inkml:trace contextRef="#ctx0" brushRef="#br0">21441 1621 8125,'8'0'-249,"-2"1"-39,-6 4 1,2 3 360,2 6 1,-2 5 92,3 0 0,-4 5-61,-1-5 0,0 4-3,0-4 1,0 5-124,0-5 0,0 1 109,0-1 0,0-3-228,0 3 0,0-3 11,0-2 1,-5-4-432,1-1 35,-1-6 354,5 4 0,0-9 13,0-3 0,0-4 84,0-10 1,0 2 73,0-7 0,2 0 0,2-4 0,4-1 0,6 1 0,-4-1 0,-1 1 0,1 0 0,4-1 0,0 5 118,1 1 1,-1 5-2,0-1 0,-5 5 73,1 5 0,-5-2 41,4 6 267,-6 0-324,10 5 0,-7 2-183,4 2 1,-4 4 18,-6 7 0,5-1-90,0 0 0,-1 7 96,-4 2 0,0 4-37,0 2 1,0-1-201,0 0 0,0-4 56,0 0 1,0-5-165,0 4 0,-4-5-105,-1 1 434,-6-10 0,3 4 0,-6-5 0</inkml:trace>
  <inkml:trace contextRef="#ctx0" brushRef="#br0">21427 1791 8125,'7'-6'-799,"1"3"617,-3-7 1,3 6 168,6-6 0,0 7 61,1-2 1,0-1 7,4 1 1,-1-1-72,5 1 1,-5 2 64,1-7-45,-3 7 35,-2-3-195,-6 6 113,-2 6 1,-12 7-12,-4 6 1,-7 1-8,-2-1 0,-6-1-91,1 5 1,-3-5 195,-1 1 0,6-3-98,3-2 0,4 0 170,6 0 1,1-6-58,3-3 48,4-4 0,1-2-90,9-4 1,5-3 12,5-6 0,-1 0-61,5 0 1,-4-1 57,5 1 1,-7 0-162,2 0 137,4-1 0,-8 3-51,4 2 28,-9 4 4,-4 6 47,-6 0 1,-2 6 8,-2 4 1,1 2-35,-7 3 0,1-3 2,-6-2 1,6 2-2,-1-2 0,6-2 14,-6 1 66,7-6 1,-5 9-60,3-8 191,4 1-157,-5 1 1,4 2 18,-3 6 1,-3 2-46,-6 3 0,0-1-5,0 5 1,-2 1-61,-3 4 1,3-6 116,-3-3-332,3 4 170,2-8-343,0 6 161,6-13 1,2-8-418,6-10 672,0-2 0,0-9 0,0-1 0</inkml:trace>
  <inkml:trace contextRef="#ctx0" brushRef="#br0">21483 2033 8125,'7'-8'-975,"-6"2"1374,12-1-249,-11 6 0,4-4 3,-6 10 1,1 0-3,4 9 1,-3-3 130,3 8 0,-4 1-127,-1-1 0,5 2 14,0-2 1,6-3-201,-2 3 0,4-8 60,1-2 0,0-6-23,0 2 1,1-3 66,-1-2 1,5-7-232,0-2 1,1-9 45,-1-1 0,-3-6-194,3 1 0,-5-1 7,-4 1 1,-2 1 33,-4 9 0,-2-4-29,3 9 0,-5 1 125,-5-2 0,2 7-9,-7-2 1,1 4 13,-5 1 1,-1 0 154,1 0 0,-5 0-106,0 0 252,0 0 1,5 0 6,0 0 209,6 0-349,2 0 0,7 0-3,4 0 1,4 0-21,10 0 1,-3 0 37,3 0 0,2 0-136,-2 0 1,1 0 50,-1 0 1,-3 0 42,3 0 0,-3-2 32,-2-2 0,5 0 96,0-5 1,0 4-63,-5-4 0,2 6 158,3-2 0,-3-2 239,2 3 0,-2-1-139,-1 5 0,-1 0-57,0 0 1,-6 8-51,-3 6 1,-5 3-195,-5 12 0,-9 3 0,-8 10 0</inkml:trace>
  <inkml:trace contextRef="#ctx0" brushRef="#br2">13991 5132 13810,'-13'-6'-1332,"4"-4"760,2-2 519,7 4 471,0-5-343,0 12 0,7-6 385,2 7 1,4-4 83,1-1 0,2 0-278,3 5 0,-2 0 137,7 0 1,-1 0 55,6 0 1,-5 0-77,-1 0 1,1 0-151,4 0 1,6 0 154,-1 0 1,0-2-349,-5-2 1,2 1 138,4-7 1,-4 5 74,3-4 1,-3 1 22,-2-2 0,1-1 11,-1 7 0,5-6-35,0 5 0,2 1-61,-2 4 0,-3 0-228,4 0 1,-4 0 130,-2 0 0,2 0-143,3 0 0,-3 0 70,3 0 1,-3-5 4,-1 0 0,-4 1 6,4 4 0,-9-2-128,8-3 1,-1 4 104,7-4 0,-4-1 43,3 1 1,1 0 70,0 5 1,5-5-32,-1 1 1,-3-1 14,-2 5 1,2 0-97,-2 0 1,0 0-23,-4 0 0,-1 0 7,0 0 1,1 0-119,-1 0 0,2 0 18,3 0 0,10-5 29,9 0 1,5-6-101,5 2 0,-2-4 67,6-1 1,-11 5 2,2-1 0,-8 1 10,3-6 1,-6 1 99,2 0 1,1 6-139,-2 3 1,5-1 229,-5 1 0,6 1-172,-6 4 0,0 0-87,-4 0 1,-5 0-105,0 0 1,-7 0-140,3 0 0,0 0 77,0 0 0,5 0 75,-1 0 1,3 0-189,2 0 1,-1 0 113,1 0 1,-5 0 180,0 0 0,-2-2-27,2-3 1,-3 4 183,-7-4 1,-4-1-77,0 1 1,-2-2 208,1 3 0,3 2-48,-7-3 0,6 4-101,-1 1 0,7 0 99,2 0 0,7 0-38,-2 0 0,1-2-261,-1-2 1,3 2 81,-3-3 0,-3 2-58,-2-2 0,-3 2 137,-1-6 1,-1 6-20,0-2 1,1-3 255,-1-2 0,1 3-77,-1-3 0,2 5 143,3-4 1,-1 6-38,6-2 0,0-1 26,5 1 0,-6-5-213,1 6 0,-1-6-12,1 5 1,-5-4 72,-10 4 1,3-1-15,-7 1 0,0 4-112,-5-4 0,-5-1 164,1 1-1090,-7 0 423,3 5 532,-6 0 0,-6-6 0,-2-2 0</inkml:trace>
  <inkml:trace contextRef="#ctx0" brushRef="#br2">18213 3725 8244,'7'-15'0,"1"1"0</inkml:trace>
  <inkml:trace contextRef="#ctx0" brushRef="#br2">18242 3696 8244,'0'-14'-539,"0"6"1,0-4 422,0 10 1,0-6 46,0 3 1,0 2 103,0-6 0,0 4-85,0-5 1,-5 6 10,0-6 1,1 5 66,4-4 1,-5 4-105,0-4 0,-4 4-126,4-4 1,-6 4 201,1-5 0,-2 6-28,-3-6 1,1 5 132,0-4 0,0 1-96,0-1 1,-5-4 289,0 3 0,-5-2 1,5-2 0,-5 1-3,5 3 1,-6-2-115,1 2 1,2 2 80,-1-1 1,1 6-51,-2-2 1,-3 4-41,3 1 0,-3 3-218,-1 6 1,1 2 109,3 13 0,-2 0-134,2 4 0,2 2 100,-2 3 0,7 2 8,-2 3 1,3 3 84,2-3 1,-1 3 122,1 2 1,2 6-65,2 3 0,4-2-76,6 2 1,0 0 143,0 5 1,1-1-97,4-4 0,3 1-200,6-5 1,2 6 123,3-2 1,-3-3-155,3-2 0,1-4-17,-1-5 1,7-4-39,-3-5 1,4-2-26,2-4 1,5 1 78,4-10 0,8 4 141,1-9 1,6-3-94,-6-1 0,5-3-3,-5-2 0,-4 0 86,-5 0 0,0-7 136,5-2 0,-1-4-127,1-1 0,-2 5 32,-3-1 1,-3 1-75,-7-6 1,1-5 19,-1-4 0,-1-4 64,-4-5 1,3-4-60,-7-5 0,-2-6 20,-7 1 0,2-5 1,-2 4 0,-2-4-209,1 5 1,-6-7 73,2 2 0,-5-5-48,-5-5 0,2 9 1,-6-4 1,-2 10 81,-8-1 1,3 5 19,-3 6 1,-3 3-43,-2 11 1,2 2-301,-2 7 1,2 0 92,-2 0 1,-2 6-245,2 3 1,-1 5 503,1 5 0,-9 3 0,3 6 0</inkml:trace>
  <inkml:trace contextRef="#ctx0" brushRef="#br2">17901 4890 8015,'-7'-7'675,"6"0"0,-6 9-690,7 3 1,-1 2 114,-4 8 0,-3 0 56,-6 4 1,-2 5-75,-3 9 1,-1 2-162,-4 3 0,-6 3-210,6-3 1,-6 3 165,7 2 1,0-7-97,0-3 0,5-3 26,-1-1 0,4-7-864,0-3 514,7-4 543,2 0 0,6-14 0,0-2 0</inkml:trace>
  <inkml:trace contextRef="#ctx0" brushRef="#br2">17758 5132 8274,'10'2'-279,"-1"2"1,-4 4 147,5 7 1,-3 10 678,3 3 0,-4 10-86,-6 0 0,0 3-274,0 2 1,0 4 49,0 1 0,0-3-243,0-7 0,5 0-140,0-9 0,6 1-187,-2-11 1,-1-7-137,2-7 76,-1-3 1,4-15 3,-4-6 0,2-6 34,-6-4 1,5-1-252,-6-3 605,1-3 0,-5-7 0,0 0 0</inkml:trace>
  <inkml:trace contextRef="#ctx0" brushRef="#br2">17957 4876 8274,'15'0'-606,"-1"0"1,-5 2 564,1 3 1,-2 9 258,1 9 0,-2 4 345,-7 2 0,0 5-291,0 4 1,0-8-163,0-1 1,0-4-191,0 4 0,0-12 88,0-3 1,0-8-361,0 4 191,0-7-21,6-9 1,-5-10-78,4-12 1,1-1-57,-1 1 0,6-5 107,-1-1 1,2-4 37,3 5 1,-6 0 55,1 5 1,-1 1-36,5 3 1,-1-1 313,-4 6 1,4 6-113,-3 9 1,-3 2 311,3 2 1,-5 0-114,4 0 0,-6 11 13,2 3 0,-3 5-79,-2 0 0,0 3-67,0 7 1,0-6-331,0 1 0,0-2 131,0 2 1,-7 1-350,-2-6 1,1 5 162,-2-5 0,3 0-337,-3-5 603,-3 0 0,-1 0 0,-8 1 0</inkml:trace>
  <inkml:trace contextRef="#ctx0" brushRef="#br2">17986 5104 8267,'9'-5'-150,"1"0"0,1-4-163,8 4 1,-2-6 256,7 1 1,-5-4 122,5-5 0,-7 3-131,2-2 0,-5 2 173,-4 2-507,2 6 291,-10 1 65,4 7 1,-12 11-37,-4 4 1,-9 8-24,-4 1 1,-3 3 192,3 1 1,-3-4-89,7 0 0,1-5 184,3 4 1,6-10-61,-1 1 1,7-8 36,-2 4 1,10-7-46,5 2 1,2-10-68,3-4 1,3-4-4,1-1 0,5 0-132,-5-1 0,5 1 16,-5 0 0,-2 0-543,-7-1-300,2 8 909,-10 0 0,4 14 0,-18 7 0,-4 8 0</inkml:trace>
  <inkml:trace contextRef="#ctx0" brushRef="#br2">17915 5303 8264,'-8'0'-148,"3"0"258,10 0 1,-2 1-8,7 4 1,-1-2-65,5 7 0,-4-1-188,-1 5 0,-6 1 51,2-1 0,-3 0 2,-2 0 1,0 0 15,0 1 1,0-1 126,0 0-105,0-6 1,1 0 46,4-3-161,-3-4 1,10-2 49,-2-14 0,7 0-90,2-9 0,2 0 19,-2-4 0,-2-1 128,7 1 1,-2 0 24,1-1 1,4 2-55,-3 4 0,3-4 212,1 3 0,2 3-117,3 2 1,-4 5 461,-1 5 1,-6 2-91,-7 7 1,-1 2 58,0 3 1,-4 4-43,-1 10 0,-6-1-136,2 5 0,-5 1-177,-5 4 0,-3-4 105,-6 0 0,0-2-494,0 2 0,-1 1 207,1-6 0,-5 0-543,0-5 0,0-6 92,5-3 1,0-4 6,0-1 1,-1-1 548,1-4 0,0-9 0,0-8 0</inkml:trace>
  <inkml:trace contextRef="#ctx0" brushRef="#br2">18156 4990 8264,'-7'20'-738,"0"3"578,7 5 1,-4 7 686,-1 3 1,-5 3-102,6 1 1,-6-4-377,5 0 1,-1-6 100,1 1 1,4-3-238,-4-2 56,3-5 0,4-4-103,3-10 0,-2-4-31,6-10 1,1-8 66,4-6 1,0-6-517,0 1 1,1 2 264,-1-1 1,-5 4 47,1-5 1,-5 7 299,4-2 0,-6-3 0,4-1 0</inkml:trace>
  <inkml:trace contextRef="#ctx0" brushRef="#br2">18242 5175 8414,'0'14'544,"0"0"0,5 0-663,-1 1 0,7 0-1215,-1 4 1334,-4-3 0,7 5 0,-5-7 0</inkml:trace>
  <inkml:trace contextRef="#ctx0" brushRef="#br2">17943 7094 8100,'-12'-6'-233,"2"-4"0,4 2 125,6-1 1,6 1 556,4-2 1,2-1-94,2 7 1,7-6-163,3 5 0,7-1 51,2 1 0,2 4 81,-2-4 0,5 3-58,10 2 1,4-4-38,9-1 1,4-6-388,6 1 1,0-2 380,0-2 1,-6-2-128,-3-3 0,-4-2 102,-1-2 0,5-3 303,-1 7 0,-7 0-227,-11 5 1,-8 6-424,-12 4 0,-2 2-517,-7 2 606,-6 0 1,-8 5-1130,-10-1 0,-9 8 176,-4-3 1011,-4 4 0,-8 1 0,-1 0 0</inkml:trace>
  <inkml:trace contextRef="#ctx0" brushRef="#br2">18284 7407 8387,'0'-10'0,"0"1"0,7 1-95,2-2 1,5-2 0,4 2 291,1-2 1,11-3-70,-2 1 0,9-5-231,-4 0 1,2 0 97,-2 5 0,-5 0-460,1 0 0,-3 0 214,-7-1 1,0 3-547,-4 2 797,-8-2 0,6 4 0,-5-7 0</inkml:trace>
  <inkml:trace contextRef="#ctx0" brushRef="#br2">18697 7037 8210,'-8'0'-768,"-3"6"1211,6 4 1,-4 7-251,4 2 0,-6 7-28,1-3 0,-2 2-291,-3-1 1,-3 3 98,-1-3 0,0-2-303,4 2 0,6-6 177,-1 6 0,6-8-870,-6-2 1023,7 0 0,-3-12 0,6 4 0</inkml:trace>
  <inkml:trace contextRef="#ctx0" brushRef="#br2">18626 7293 8210,'14'0'-125,"0"0"0,0 0 497,1 0 514,-8 6-1013,0 2 0,-7 6 81,0 1 1,0-6-359,0 1 0,-7-1 212,-2 5 0,-5 1-409,-5-1 0,1 0 601,-5 0 0,-7 7 0,-7 1 0</inkml:trace>
  <inkml:trace contextRef="#ctx0" brushRef="#br2">18270 7634 8210,'0'8'0,"0"-3"43,0-10 1,11-3 172,4-6 0,8 0-59,1 0 1,8-7 4,1-3 1,6-1-167,-1 1 1,2-2-194,-3 2 1,3-3 111,-7-1 0,-1 5-54,-9 4 0,3 5 82,-7 5 1,-5 2-442,-5 7 1,-5 2 188,0 3 0,-4 3 309,-4 6 0,-11 13 0,-7 3 0</inkml:trace>
  <inkml:trace contextRef="#ctx0" brushRef="#br2">18469 7648 8911,'0'15'361,"0"-1"-148,-6 0-392,4 0 169,-4 1-63,6-8-41,0 0 1,11-14-183,3-2 0,4-8 15,-4-2 0,0 0 92,0 4 0,1 3 230,-1 2 1,0-1-217,0 7 257,0-1 1,-1 6 44,-3 4 1,-4 3 209,-6 6 1,0 2-92,0 3 1,-2-3 140,-2 3 1,0-3-222,-5-2 1,-1-2-11,-4-2 0,5 1-383,-1-6 1,1 4 135,-5-4 0,4 0-307,1-5-262,5 0 164,-8-7 0,10-2 146,-2-10 1,8 3-155,6-3 1,2-1 426,3 1 0,-1-2 77,0 2 0,5 3 0,0-3 0,0 4 0,-5 0 0,5 3 78,0 2 0,0 4 49,-5 6 0,-4 0 634,-1 0-435,1 0 1,2 1 90,-2 4 0,-4 5-15,-6 9 0,0-2-83,0 7 0,0-1 51,0 6 1,0 6-136,0 3 0,0 6 271,0 8 0,0 2-75,0 12 1,0-6-187,0 2 1,0-10-132,0-5 1,0-6-164,0-8 0,0-1-467,0-13 467,0 0 1,-2-11 22,-2-4 1,-6-2 43,-9-2 0,-9 0-584,-10 0 1,-6-2-107,-8-2 0,-2 2-371,-12-3 1,6 4 777,-2 1 0,3 6 0,3 2 1</inkml:trace>
  <inkml:trace contextRef="#ctx0" brushRef="#br0">14019 1635 9205,'-6'-14'-667,"-4"-1"1,-2 3 490,-3 2 0,6 4 534,0 6 1,-1 0-349,-4 0 0,-2 2 74,-3 2 1,-3 4-183,-6 6 1,-6 5 123,1 0 0,-11 7-76,1-3 1,-9 4 131,0 2 0,-2 4 8,2 0 0,-2 5-237,7-5 0,-2 11 183,2-1 0,-9 9-34,26-26 0,-1 0 1,-6 4-1,0 2-225,-1 1 1,0 0 0,-1 1-1,0 0 184,-1-1 1,0 0 0,5 3 0,0-1 48,0 1 1,-1 0 0,-1 4 0,0 2-52,-3 2 1,-1 2 0,-3 1 0,-2 1-217,-1-3 1,0 0 0,1 2 0,1 0 252,2-2 0,1 0 0,0 5 0,0 1-290,4-1 1,1 0 0,-4 4 0,-1-1 291,2 0 1,0-1 0,-3 0 0,-1 0 18,1-3 1,1 1 0,-3 6 0,3 1-24,3 1 0,2 2 1,-1 0-1,2 0-5,3 2 0,-1-1 0,-3 1 0,-1-1-6,0 3 1,0 0 0,-2 3-1,-1 1-9,1 0 0,0 1 0,1-1 0,2 0 0,3 1 1,1-1 0,4-1-1,2 1-12,2-2 0,2 0 1,-2 4-1,0-1 32,-1-2 0,-1-1 0,0 3 0,-1-1 5,0 1 0,-1 0 0,1 0 1,1-1 42,1-4 1,0 0 0,-1 9 0,0 1-50,3-3 1,1 0-1,-1 1 1,2 0 63,2-3 1,2 0 0,0 3 0,1 2-46,3 2 1,0 0 0,0 1 0,1-1-258,1-2 0,0-1 0,-1 3 0,1 1 256,2 1 0,1 1 0,-1 1 0,1-1-2,2-3 1,0 0-1,0 3 1,0 0-23,-1-1 1,1 0 0,2 0-1,1-1-7,-1-3 1,1-1-1,2 0 1,0 1-88,0-1 0,0 1 0,1 0 1,0-1 108,1-4 0,0-1 0,0 2 1,0-1 90,0 0 1,0 0 0,2-3 0,1 0-102,-1-4 0,1-1 1,2 6-1,1-1 100,-2 0 1,1 1 0,1-1 0,1 1-40,0-1 0,0 0 0,0 2 0,0 0 5,0 1 1,0-1 0,0 0 0,-1 0-26,-1 1 0,-1 0 0,3-4 0,-1 1-51,-1 0 0,0 1 0,1-1 1,0 0 37,1-2 1,0 0-1,1 1 1,-1 0-73,0-6 1,0 0 0,0 4 0,0 1 68,0-5 0,0 0 0,2 1 1,1-2-11,-1-7 0,1-2 1,3 3-1,-1-1 2,0-4 0,0 0 1,4 0-1,1 0 209,2 1 1,0-2 0,1-4 0,1-1-189,0-1 0,1 0 0,0-2 0,0-2 25,2 0 0,0-1 0,-2-1 1,1-1 8,3 0 1,1 0 0,-4 0 0,1 0 4,2 3 0,0 0 0,-2-3 0,1 0 6,3 1 0,1-2 0,0-1 1,2-2-50,4 3 1,1-2-1,0-3 1,1 0 14,1-1 1,0 0 0,-3-1-1,1 2-40,-1 1 0,1 1 0,-3-3 0,-1 0 36,24 26 1,3-11-25,2 2 0,3-10-26,2 0 0,-3-5-195,-6-4 1,-5-3 602,0-7 0,-11 0-809,2 0 0,-15 1 539,1-1 1,-5-2-126,-1-2 0,4-4 0,-5-6 0</inkml:trace>
  <inkml:trace contextRef="#ctx0" brushRef="#br0">12228 13307 8473,'0'-27'22,"0"3"1,8 3 283,6 7 0,2 5 14,7-1 0,6 7 179,4-2 0,5 4-274,-5 1 0,5 0-302,-5 0 1,5 3 72,-5 6 1,-1 3-249,-9 11 0,-2 15-140,-7 14 1,-7 10 209,-7 9 1,-15 2-1108,3-36 0,-4 1 1289,-3 5 0,-3 0 0,-14 6 0,-4 1 0,-4 4 0,0 0 0</inkml:trace>
  <inkml:trace contextRef="#ctx0" brushRef="#br0">13308 12709 8329,'-14'0'-509,"0"0"913,6 0-102,2 0-115,6 0 1,1 0-17,4 0 1,3 5 249,6 0 1,7 0-129,2-5 1,4-5-43,2 0 1,5-6-371,4 2 0,2-4 117,-2-1 1,-4 1-581,-5 4 1,-7-2-5,-3 6-372,-3 0 958,-2 5 0,-13 6 0,-2 2 0</inkml:trace>
  <inkml:trace contextRef="#ctx0" brushRef="#br0">13394 12880 8105,'-5'14'103,"0"1"1,0-1 280,5 0 0,-4 5-72,-1 0 0,0 8-86,5 1 1,-1 1 178,-4 4 0,3 3-85,-3 2 1,4 3 81,1 2 1,0 6-18,0 3 1,0 3-49,0 2 1,1-5-154,4 0 1,-2-8 89,7-1 0,-7-7-88,2-7 0,3-1 70,1 1 1,4-2-302,1-4 0,2-2 67,3-7 0,3-6-57,6-3 0,1 1-82,-1-1 0,1-1-83,-1-4 0,-1-4-190,-3-1 1,1-6 161,-6 1 0,0 3-1049,-5-3 1,0 7 1276,0-2 0,1 4 0,-1 1 0</inkml:trace>
  <inkml:trace contextRef="#ctx0" brushRef="#br0">14090 13108 8174,'0'-8'-210,"0"-5"0,-1 10 556,-4-7-247,3 7 0,-6-8 242,4 6-131,2 1 45,-4 4-9,-1 0-149,6 0 1,-7 0-84,3 0-50,4 0 137,-6 0 0,6 0 33,-4 0 32,3 0-103,-4 0 4,6 0 50,0 0-64,-6 0-65,4 0 104,-4 0-26,6 0 2,0 0 131,-6 0-105,4 0-43,-4 0 1,4 0 23,-3 0 11,4 0-27,-6 0 37,1 0-78,5 0 1,-7 0 61,3 0-57,3 0-35,-4 0-7,0 0 76,4 0-31,-4 0 1,4 4 23,-2 1 0,2 1-11,-3-1 31,-3-3 1,5 9-44,-6-6 1,4 6 36,-5-2 1,7-1-30,-1 1 0,-3-4-2,2 5 1,1-6 0,4 6-18,0-7 0,0 5-130,0-3 151,0-4-157,0 6 123,0-7-1959,0 0 1350,6-7 1,-3 1-241,7-3-416,-7-4 1262,3 11 0,0-10 0,2 4 0</inkml:trace>
  <inkml:trace contextRef="#ctx0" brushRef="#br0">14033 13122 9239,'-8'0'328,"-4"0"-207,2 0 1,2 0 102,-1 0 1,4 0-145,-4 0 1,4 0 14,-4 0 1,1 1-12,-2 4 1,-1-2-67,6 7 1,-6 4 119,2 5 0,-2 5 2,1-5 0,-2 6-20,2-2 0,2 4-3,-1 2 1,6 2-19,-2-2 0,3 2-7,2-7 1,7 3-32,2 1 0,4-6-150,1-3 1,5-3-633,0-2 0,6-6 364,-1-3 0,7-3-733,3-2 1,5-7 1089,-1-2 0,-3-10 0,0-3 0</inkml:trace>
  <inkml:trace contextRef="#ctx0" brushRef="#br0">14289 13235 8102,'-14'10'99,"0"-1"0,4-4-12,1 5 1,4-1 233,-4 5 0,6 1 417,-2-1 1,3 2-519,2 3 0,0-4 22,0 4 0,7-3-226,2-2 1,4 1 110,1-1 0,0 0-96,0 0 1,5-6 100,0-3 1,5-4-376,-5-1 1,1-1 30,-1-4 1,-3-4-39,3-10 1,-3-5 114,-2-9 0,-4 3 97,-1-3 0,-6-2 144,2 2 0,-3-1-92,-2 6 0,0 1 133,0 4 0,-2-3 134,-3 7-80,-3 0 1,-6 7-128,0 2 1,0 4-38,-1 6 0,1 1-467,0 4 1,1 3 3,4 6-67,3 1 0,6-1 237,0 0 0,11-5 256,3 1 0,10-7 0,-2 3 0</inkml:trace>
  <inkml:trace contextRef="#ctx0" brushRef="#br0">14858 13008 8185,'8'-6'1000,"-2"4"0,-7-4-661,-4 6 1,-3 0-103,-6 0 0,-2 0-106,-3 0 0,3 6-15,-3 4 0,-1 2-101,1 2 0,0 5 105,5 0 0,1 2-199,3-2 0,4-3 1,6 3 1,2-4 120,2 0 0,6-1-328,9 0 0,-2-1 99,7-4 1,0 4-27,4-4 1,1-1 59,-1 2 1,-4-7 111,-1 2 0,-5 1 77,1-1 0,-3 4 412,-2-4-241,-6 6 1,-2-8-71,-6 7 1,0-6 296,0 6 0,-8-2-111,-6 1 1,-8 8-339,-11-2 0,1 8-258,-6 1 0,0-2-403,-5 2 1,2 0 421,3 4 161,4-6 0,5-1 0,1-7 0</inkml:trace>
  <inkml:trace contextRef="#ctx0" brushRef="#br0">15924 11956 8103,'0'-9'0,"0"-1"177,0 1 356,0-6 40,0 7 229,0 2-578,0 6 0,2 2-15,3 2 0,-4 9 183,4 6-185,-3 6 1,2-1 5,1 9 0,0 4 23,-5 5 1,-5 2-101,0 4 1,1-9 82,4 4 0,-5-8-628,0 3 1,0-13 265,5-1 1,0-7-1839,0-3 1981,7-6 0,7-2 0,8-6 0</inkml:trace>
  <inkml:trace contextRef="#ctx0" brushRef="#br0">15242 12681 8134,'-8'0'979,"2"0"-595,6 0 5,0 0 1,1 5-162,4 0 1,-2 1 107,7-1 1,-1-4-89,5 4 1,1 1-45,-1-1 0,6 0 81,4-5 0,3 0-22,1 0 1,7 0-49,3 0 0,3 0 30,2 0 1,-5 0-153,-1 0 0,0-5 128,1 0 1,8 0-48,-4 5 0,7-1 22,3-4 1,0 4-134,10-4 1,-4 3 65,-1 2 1,-5 0-179,1 0 1,-8 0 236,3 0 0,-4 2 28,-1 3 0,1-4-48,3 4 1,-1-4-31,6-1 0,0-1-195,5-4 1,-6 4 41,-4-4 0,-4 3-99,-5 2 1,-3 0-31,-7 0 1,-4 0-210,-1 0 1,-5 0-367,1 0-590,-3 0 116,-2 0 0,-6 2-133,-4 3 57,-2-4 1269,-8 12 0,-9-12 0,-7 6 0</inkml:trace>
  <inkml:trace contextRef="#ctx0" brushRef="#br0">15356 13321 8937,'0'14'259,"0"0"1,-2 2-103,-3 3 1,4 3 27,-4 7 1,2-1-146,-2 0 0,2 6 88,-7-1 1,7 5-179,-1-5 0,-3 5 48,2-5 0,-1 5-334,1-5 1,4 0 187,-4-4 1,4-3-510,1-2-188,0-3-354,6-7 1199,2-6 0,6-15 0,0-8 0</inkml:trace>
  <inkml:trace contextRef="#ctx0" brushRef="#br0">15555 13534 8027,'-2'14'-151,"-3"0"1,4 1 852,-4-1 1,2 2 206,-2 3-653,4-4 0,-4 4-225,10-9 0,-2 1 49,6-6 0,1-1-148,4-4 0,0-1 101,0-4 0,1-4-33,-1-10 0,-5 1 47,1-5 0,-2 4-200,1-5 1,-3 7-36,-6-2 1,0 3 54,0 2 1,0-1-6,0 1 1,-1 5 72,-4-1 1,-3 7-177,-6-2 0,-2 5 105,-3 5 1,2 5-76,-7 8 0,7-2 9,-2 3 1,5-3-70,4-2 1,4 0-30,6 1 1,1-3 299,4-2 0,9 2 0,8-4 0</inkml:trace>
  <inkml:trace contextRef="#ctx0" brushRef="#br0">15811 13477 8027,'-8'14'0,"-5"1"0,4-1 0,1 0 209,-2 0 0,7 0 11,-2 1 1,4-1 712,1 0-708,0 7 0,1-6-32,4 4 1,-2-8-139,7-1 1,-1-7 138,5 2 0,1-4-280,-1-1 1,0-1 2,0-4 1,0-3-27,1-6 0,-3-5 111,-2 0 0,1-5 6,-6 5 0,-1-4-137,-4 4 0,0-2 64,0 2 0,-1 5 3,-4 0 1,-3 1 59,-6 8 1,0 1-162,-1 4 1,1 0 94,0 0 0,5 6-337,-1 4 1,5 2-20,-4 2 0,6 1-173,-2-1 0,5-5 597,5 1 0,3-1 0,6 5 0</inkml:trace>
  <inkml:trace contextRef="#ctx0" brushRef="#br0">16081 13491 8027,'-10'10'46,"1"-1"1,1-4 28,-2 5 0,2-6 201,4 6 0,1-1 1065,-7 5-1005,7 1 1,-3-1-108,6 0 1,1-6-157,4-3 1,3 1 87,6-1 0,-3 0-329,3-5 1,-3 0 143,8 0 1,-3-2-410,-2-3 312,1-3 1,-1-6-25,0 0 0,-5 0-9,1-1 1,-7 1 104,2 0 1,-4 5 281,-1-1-258,0 1 0,-1-4 26,-4 3 0,2-1 3,-7 7 1,1-3-277,-5 3-35,0 2-29,-1-4 1,3 7-74,2 4 1,2 3 110,4 6 0,2-4-147,-3-1 1,5 1-88,5 4 532,3-6 0,6 4 0,0-4 0</inkml:trace>
  <inkml:trace contextRef="#ctx0" brushRef="#br0">16337 13520 7909,'0'8'2292,"0"4"-1901,0-4 1,4 6-163,1 1 0,1-3-49,-1-2 0,-2 2-25,7-2 0,-5-4-190,4-1 0,0 1 18,6-1-178,-1 0 0,0-7-84,0-3 1,-4-2 146,-1-8 0,-6 1 8,2 0 0,-3 0 85,-2-1 1,-2 3-5,-3 2 1,-2-2-5,-8 2 1,1-1-889,0 2 458,0-4 0,-1 7-827,1-4 1304,6 4 0,-4 0 0,4-2 0</inkml:trace>
  <inkml:trace contextRef="#ctx0" brushRef="#br0">16479 12880 8027,'0'-9'172,"0"-1"345,0 7-141,0-3-188,0 6 0,6 1-27,4 4-81,2 3 1,4 4 116,3-2 0,-3 3-29,3-4 1,-5 4-334,-5 1 1,3-5 149,-8 1 0,1-1-231,-5 6 0,0-6 103,0 1 1,-6-1-143,-4 5 1,-2 0 41,-3 1 0,-4-3 146,0-2 0,0 1 23,5-6 19,0 6 218,0-10 475,6 6-393,2-7 0,12-2-60,3-3 1,6 2-235,4-6 1,4 1 68,10-2 0,-3-1-177,4 6 0,-1-4-85,-5 4 0,4-4-984,-8 4 1226,-4 0 0,1-1 0,-7-2 0</inkml:trace>
  <inkml:trace contextRef="#ctx0" brushRef="#br0">16863 12866 8018,'0'-10'0,"0"1"218,0 6 166,0-4 1,0 9-207,0 3 0,0 3 78,0 6 1,-5 6-161,0 4 0,-6 3 115,2 1 1,-4 1-110,-1-1 0,-5 5-161,0 1 1,-5-1-243,5-5 0,0-4-109,5 0 1,6-7 409,3 2 0,-2-3 0,-1-2 0</inkml:trace>
  <inkml:trace contextRef="#ctx0" brushRef="#br0">16920 13278 7718,'0'-14'1558,"0"0"-1605,0-1 0,0 6 36,0 0 1,0 4-18,0-5 0,0 6 146,0-6-400,0 7-57,0-3 138,0 6 1,0 1 120,0 4 0,-5 3 33,0 6 0,0 0 208,5 0 1,-4 1-115,-1-1 1,0 0 147,5 0-172,0 1 339,0-1-137,0-6-140,6-2 1,2-12-64,7-4 0,-6-7-130,1-2 0,-1-2-18,5 2 0,-1 4 84,-4-4 1,4-2-185,-4 2 1,-1-5 38,2 5 1,-5-4-2,4 4 0,-6 0 167,2 5 0,-3-1-5,-2 1 0,0 0 6,0 0 1,0 4 165,0 1 1,0 4 86,0-4-183,0 5 0,0-3 446,0 2-83,0 3-179,0-4-40,0 6 37,0 0-164,0 6 237,0-4-248,0 4 0,0-4 88,0 2-72,0-2-37,0 4 1,0-4-138,0 3 188,0-4-159,0 6 1,0-6 97,0 4-10,0-4 0,0 7 60,0-3 1,-5-2 9,0 7 0,0-5 10,5 4 0,0-4-21,0 4 91,-6 1 0,4 4-70,-2 0 0,2 0 11,2 1 1,-5-4-15,1 3 0,-1-3-31,5 8 0,0-2-48,0 2 0,0 3-2,0 7 0,0-7-254,0-3-524,0 3-53,6-6 1,7-2 370,6-9 1,4-12 448,-4-7 0,7-6 0,-4-9 0</inkml:trace>
  <inkml:trace contextRef="#ctx0" brushRef="#br0">16991 13179 7967,'-8'0'-1088,"0"-2"1450,3-3-33,4 4-203,-6-12 79,7 12-20,0-12 28,0 11-130,0-4 1,-1 6 3,-4 0-12,3 0-46,-4 0 0,1 2 49,1 2 0,-3-1-53,2 7 1,2-2 38,-6 1 1,1 6-21,-2-1 0,-1 0 14,7 5 0,-3 1 1,3-1 1,2 0-173,-3-4 0,5-3-493,5-2 606,3 2 0,19-10 0,3 4 0</inkml:trace>
  <inkml:trace contextRef="#ctx0" brushRef="#br0">17502 13463 7895,'8'0'-398,"5"0"906,-5 0 1,1 0 351,1 0-176,-7 0 131,3 6-540,-6 2 1,0 6-133,0 1 0,-6 5-216,-3 4 1,-12 9 72,-7 5 0,-13 16 0,-10 4 0</inkml:trace>
  <inkml:trace contextRef="#ctx0" brushRef="#br0">18484 12638 7981,'0'-14'-21,"0"5"179,0-1 1,-5 1 136,0-5 1,0 4-29,5 1 0,-4-1 5,-1-4-90,0 0 1,-1 4 31,-4 1 1,-2 4-15,-3-5 1,1 7-184,0-1 1,-5 2 83,0 2 0,-6 0-211,1 0 1,2 6 66,-2 4 1,7 2-7,-2 3 0,3 4 125,2 0 0,6 4 7,3-4 0,4 2-80,1-2 1,0-2 53,0 7 1,1-7-114,4 2 0,3-3 124,6-2 0,2 0-186,3 1 1,3-8 100,6-2 1,1-3-142,-1-2 0,1 5 13,-1-1 1,-4 1 88,0-5 0,-7 5 66,2-1 0,-3 8-55,-2-3 1,-6 4 160,-3 1 1,-4 0-93,-1 0 1,-3 1 182,-6-1 0,-3 0-44,-11 0 1,-1 5-116,-4 0 0,-1 2-64,1-2 1,1-5-163,3 0 0,-1-1-241,6-9 1,0 6 198,5-5 1,4-7-398,1-7 1,6-10 214,-2-5 0,3-9-703,2-5 1105,7-10 0,1-8 0,6-9 0</inkml:trace>
  <inkml:trace contextRef="#ctx0" brushRef="#br0">18555 12383 7981,'20'-7'-217,"-7"6"217,6-4 0,-11 3-29,6 2 0,-5 2 575,1 3 205,2 3 1,-10 6-462,3 0 0,-4 2-333,-1 3 1,-6-4-59,-3 4 1,-6-1 101,-4 1 1,4-3-135,-4 3 144,3-4 1,6-2-739,1-4 472,6-2 0,-2-9-92,10-3 0,-2-1 295,6-3 1,2-4-41,8 4 1,-3 1 286,3-2 1,-3 7-82,-2-2 0,5 4 185,0 1-123,0 0 0,-5 0 130,0 0 0,-6 6 37,-3 3 0,-3 4 3,-2 1 1,0 5-119,0 0 0,0 6-30,0-1 0,-7 9-228,-2 5 1,-4 0 48,-1 5 0,1-8-117,4 7 0,-4-9-206,4 1 1,2-6-883,3-4 305,2-4 143,2-6 0,2-14 80,2-9 0,4-10 658,7-9 0,-1-13 0,0-4 0</inkml:trace>
  <inkml:trace contextRef="#ctx0" brushRef="#br0">18839 12567 7981,'8'0'27,"4"0"0,-10 2-27,3 3 0,-4-2 924,-1 6 1,0 1-352,0 4 0,0 2-288,0 3 1,0-3-116,0 2 1,-1 3-138,-4-2 0,-1 6 29,-4-1 1,-1 1 108,6-1 0,-1 1-538,1-6 238,4-6-219,-5-1 0,6-12 139,0 0 0,0-12-6,0-12 1,6 0 77,3-4 0,-1 3-68,2-9 0,4 4-7,5 2 0,0 4 110,-5 1 0,5 1 36,0-2 1,0 3-28,-5 7 1,0 5 427,1-1 0,-1 7-179,0-2 1,-5 4 360,1 1 0,-5 0-60,4 0 0,-6 1 138,2 4 1,-3 8-191,-2 6 1,0 1 15,0-1 0,0 3-270,0 7 1,0-1 27,0 0 0,-5 2-837,0 4 0,0-4 417,5 3 1,0-8 240,0-1 0,0 0 0,0 4 0</inkml:trace>
  <inkml:trace contextRef="#ctx0" brushRef="#br0">15213 12667 8222,'0'-14'0,"-1"4"-578,-4 1 535,4 5 0,-7-7 343,3 7-51,3-1-36,-4-1-136,6 4 0,-2-9 221,-2 6-145,2 1-22,-4 4 0,6 1-209,0 4 0,-2 7 5,-3 7 1,2 7-17,-6-3 1,1 11 124,-2 3 1,-2 6-19,2 5 0,-2-3 133,-3 7 1,1-4-123,0 4 0,6-1 209,3 1 1,4 1-34,1-5 1,6-1-266,4-4 0,10-2-251,9-3 1,2-3 310,12-7 0,3-6 0,11-1 0</inkml:trace>
  <inkml:trace contextRef="#ctx0" brushRef="#br0">17218 12510 8138,'-8'-1'0,"3"-4"0,2 4-344,-1-4 0,2 2 268,-3-2 232,4 3 1,7-4-31,3 6 1,4 2 21,1 2 1,2 6 114,3 9 0,-3-2-94,3 7 1,1 4-44,-1 5 0,0 9 25,-4 0 0,-3 2-104,-2 9 0,1-8 32,-7 3 1,1-1-143,-5-4 0,0 7 1,0-7 1,-1 7-176,-4-2 1,-9 10-377,-10-1 0,-9 14-1825,-5 0 2438,15-31 0,-2 1 0,1-2 0,-2 1 0,-2 2 0,-1 1 0,1 0 0,-1-1 0,1 1 0</inkml:trace>
  <inkml:trace contextRef="#ctx0" brushRef="#br0">19436 12525 8102,'-8'0'661,"2"0"-307,6-7 179,0 6-251,0-6 192,0 7 106,0 0-381,6 0-105,-4 0 0,6 0 185,-4 0 37,-2 0-189,11 0 1,-5 0 37,6 0 1,0 0-34,0 0 0,2 0 29,3 0 1,-2 0-13,7 0 1,1 0-15,8 0 1,-3 0-176,4 0 1,-4-1 114,-2-4 0,1 4-143,-1-4 0,0 3 90,1 2 0,-1 0-95,1 0 0,-6 0 68,1 0 0,5-5 40,4 1 0,8-1-36,1 5 0,4-5 4,11 1 1,-3-6 88,7 5 0,-2-1-56,-2 1 0,-7 4 34,-2-4 0,-2 3-23,1 2 0,-1-1 77,6-4 1,-5 3-84,5-2 1,-6 2-5,2 2 1,-6 0-26,-4 0 1,-3 5-2,-7 0 1,-4-1-107,0-4 1,-7 0 121,2 0 1,-3 0-151,-2 0 0,-4 0 36,-1 0-16,1-6 0,-1 3-10,0-7-17,-5 7 41,2-3-1,-6 4-101,0-2-289,0 2 207,0-4-803,0 6 337,0 0-963,-6 0 527,4 0 136,-4 0 353,6 0 686,0 0 0,0 0 0</inkml:trace>
  <inkml:trace contextRef="#ctx0" brushRef="#br0">20147 11714 7998,'0'-14'202,"0"0"291,0 6 251,-6 2 0,4 17-279,-3 3 0,2 14 3,-2 1 1,4 4-114,-4 0 0,2 3 54,-2 7 1,4 0-183,-4-1 1,3-4-65,2 0 0,5-1-425,0 1 0,4-4 273,-4-5 0,5-2-2332,-6-4 1330,7-2 991,-3-13 0,6-2 0,1-6 0</inkml:trace>
  <inkml:trace contextRef="#ctx0" brushRef="#br1">15853 10605 7776,'0'-7'0,"0"0"1,0 6 345,0-4-345,0 3 0,-1-9 202,-4 7-110,3-8 0,-6 5 68,4-8-76,2 1 0,-6 5 47,3-1 0,2 2-15,-6-1 1,4-4-88,-4 4 1,1 1 77,-2-2 0,-2 7-141,2-2 1,-3-1 124,-1 1 0,0-4-121,0 4 1,0-1 95,-1 1 1,1-1-9,0-4 1,-5 2 107,0 4 0,0-3-110,5-2 0,-2 1 106,-3 3 0,3 4-72,-3-4 1,-1-1-55,1 1 0,0 0 63,5 5 0,-5 0-61,0 0 1,-5 0 71,5 0 1,-5 0-4,5 0 1,-4 5 18,4 0 1,0 1-48,5-1 1,-1-2-56,1 6 1,0-4 131,0 5-143,0-1 1,-1 5 59,1 0 0,0 1-42,0-1 0,1-5 8,4 1 1,-4-1-7,3 6 1,-2-1-29,-2 0 0,4 0 36,1 0 1,-1 1-39,-4-1 0,4 0 40,1 0 0,0-3 15,-6 4 1,3-4-18,2 8 1,-2-4 0,2 0 0,-1-1 7,2 0 1,-3 0 5,8 0 0,-6 5-12,6 0 1,-6 2 1,5-2 1,-4-2 60,4 7 0,0-5-53,5 5 0,0-1 23,0 6 0,0-1-20,0 1 1,0 4 79,0 0 0,2 0-66,3-5 0,-4 1 7,4-1 1,-3 1-90,-2-1 0,4 1 78,1-1 0,0 5-98,-5 0 1,0-1 83,0-8 0,0 6-59,0-7 0,0 7 3,0-6 0,0 1-20,0-1 0,0 1-13,0-6 0,0 5-230,0-5 31,0 0 1,-2-6 73,-3-4 0,4-1-619,-4-3 156,4-4 151,-6 6 1,6-9 38,-4-3 1,2-3-717,-2-6 1,3 0 406,-2 0 1,-3-7 742,3-3 0,-7-2 0,3-3 0</inkml:trace>
  <inkml:trace contextRef="#ctx0" brushRef="#br1">14588 11444 8260,'-14'-14'662,"6"6"219,1 2-634,7 6 0,5 1-13,0 4 1,6 3 142,-2 6 0,6 7-50,4 2 0,-2 6 51,7 4 1,-1 3-129,6 7 0,-6 0 31,1-1 1,0-4-46,4 0 1,-1-8 15,-3-1 1,1-3-38,-6-7 1,0 0 36,-5-4 1,-1-1 19,-4 0 1,2-5-38,-6 1 0,2-7 147,-3 2-131,-2-4 0,4-2 38,-6-4 0,5-9-288,0-10 0,1-4 78,-1-5 1,3-4-913,6-5 0,0-9 438,0-6 0,0-4-1310,1-6 1,0-1 830,4 7 0,-1-1 874,6 5 0,4 0 0,5 1 0,-1-1 0,-2 0 0</inkml:trace>
  <inkml:trace contextRef="#ctx0" brushRef="#br0">19422 12311 8080,'-6'-14'-8,"4"0"351,-3 0 66,-3 6-297,7-5-98,-12 12 1,10-4 93,-7 10 1,6 7-17,-6 7 1,1 7 81,-5-3 1,-1 10 1,1 5 0,5 5 21,-1 4 0,2 4-52,-1 6 1,-2 4-232,6 1 1,0 6 199,5-2 1,0-7-468,0-2 0,7-15 225,2 1 1,8-12-705,2-2 1,7-9 90,-3-10 741,4 3 0,2-6 0,-1 8 0</inkml:trace>
  <inkml:trace contextRef="#ctx0" brushRef="#br0">19678 12880 8225,'-8'6'809,"2"2"-629,6 7 1,0 3 37,0 1 0,-5 2 25,0-2 1,0-2-110,5 7 1,0 0 4,0 4 1,-1 1-129,-4-1 1,2 2 38,-7 3 0,6-1-183,-6 6 0,5-2-63,-4 2 0,4 1 100,-4-5 0,6 3-413,-2-3 0,3-6 226,2-4 1,0-12-953,0 3 1235,0-11 0,0 3 0,0-7 0</inkml:trace>
  <inkml:trace contextRef="#ctx0" brushRef="#br0">19735 13179 8029,'6'-8'0,"-4"1"206,4 7 1,-5 7 37,4 2 0,-3 4 100,3 1 1,-4 7-102,-1 2 1,0 4 19,0 2 1,5-1-99,0 0 0,1-1-101,-1-3 0,-2-3 97,6-7 1,-4-5-226,4 1-84,1-7 1,4-9 78,0-13 1,1-7-37,-1-2 1,-2-5 27,-2 0 1,3-5-53,-4 4 1,-3 1 125,-1 5 1,-3 4 88,-2 0 21,0 7-93,0-3 0,-2 12 3,-3 3 6,-3 3 0,-6 9-323,0 2 1,5 5 101,-1 5 0,5-3-422,-4 3 0,6-8 43,-2-1 0,5-3 577,5 3 0,3 3 0,6-6 0</inkml:trace>
  <inkml:trace contextRef="#ctx0" brushRef="#br0">20005 13136 8029,'0'9'279,"0"1"0,0-5-21,0 4 0,0 1 55,0 4 0,0 0-92,0 0 1,0 0 27,0 1 1,0-1-130,0 0 0,0 0 73,0 1 0,5-1-229,-1 0 1,6-5 77,-5 1 0,6-7-284,-2 2 1,-1-4 159,1-1 0,1-6-105,4-3 0,0-10 0,1-5 1,-3-3-133,-2-1 0,1 4 199,-7 0 0,1 2 36,-5-1 0,0 2 162,0 7 0,-5 0-90,1-1 1,-7 7 74,1 4 0,-2 2-43,-3 2 1,6 6-177,-1 4 0,6 3-15,-6 1 0,7 0-264,-2 0 0,4 0 435,1 1 0,6-1 0,2 0 0</inkml:trace>
  <inkml:trace contextRef="#ctx0" brushRef="#br0">20289 13150 7730,'-8'14'696,"4"1"1,-3-1-508,2 0 0,1 2 7,4 3 1,0 1-129,0 4 1,0 1 59,0-6 0,1 5-120,4-5 1,3-5 95,6-4 1,2-7-443,3 2 0,-3-4 103,3-1 0,-4-6-91,0-4 0,-1-7 125,0-2 1,-4-2 76,-1 2 0,-6 4 74,2-4 0,-3 3-43,-2 2 0,-2-1 286,-3 1 1,2 5-49,-6-1 0,-1 7-2,-4-2 1,0 4-170,-1 1 1,-3 0 1,-1 0 0,4 1-57,6 4 1,1-2-186,-2 7 0,4-1-313,6 5 237,0 1 342,0-7 0,13 4 0,3-4 0</inkml:trace>
  <inkml:trace contextRef="#ctx0" brushRef="#br0">20531 13235 8029,'0'15'0,"0"-6"120,0 1 0,0-1 288,0 5 0,-5 1-26,0-1 0,1 0-70,4 0 0,0-4 109,0-1 37,0 1-405,0-2 1,1-2 50,4-6 0,1-8-358,4-6 0,2-2 41,-2-8 0,-2 5-187,1-4 1,-4 4-252,4-5 113,-5 7 154,2-4 0,-12 13 45,-4 3 0,-2 4 280,-3 1 0,-5 6 66,-4 4 1,2 2 157,-2 2 1,7-1-270,-2-3 1,3-3-130,2-2 104,6-3 1,2 3 128,6-10 0,6-3 0,2-6 0</inkml:trace>
  <inkml:trace contextRef="#ctx0" brushRef="#br0">20687 12667 8421,'10'0'536,"-1"0"1,-4 6-316,4 4 1,-1-2-23,2 1 0,2 0 106,-2 6-291,3-1 0,-1 0-144,-2 0 1,-4-4 50,-6-1 40,0 1 1,-2 4 78,-2 0 0,-4-4-184,-6-1 0,-1-1-4,1 2 1,0 2-34,0-2 0,-4-2 215,4 1 1,-3-1-56,7 1 1,4-1 195,1-3-200,4-3 134,1 4 0,1-6-53,4 0 0,4-2-181,10-2 1,-1-4-140,5-6 0,3-1-282,7 1 0,-3-2 546,3-3 0,3 4 0,1-6 0</inkml:trace>
  <inkml:trace contextRef="#ctx0" brushRef="#br0">21043 12567 9111,'-5'15'331,"0"-1"0,-4 6-120,4 4 1,-6-2-246,1 2 1,-2-1-141,-2 6 0,-1-1-164,1 1 1,5 4 144,-1 0 1,1-4-157,-5-6 1,-1 1-360,1 4 1,5-6 707,-1-3 0,1 4 0,-6-1 0</inkml:trace>
  <inkml:trace contextRef="#ctx0" brushRef="#br0">21114 13008 8034,'0'-8'775,"0"2"-685,0-1 0,0 4 13,0-6 1,0 4-195,0-4 1,0 4-127,0-5 216,0 1-154,0-5 62,0 0 93,0 6-49,0 1 44,-7 7 1,1 2-11,-3 3 1,-2 3-2,6 6 1,-5 0 46,6 0 1,-3 0-21,3 1 0,2-1-36,-3 0 33,4 0 1,1 0-14,0 1 1,0-6-58,0 1-52,6-7 1,2 3 49,6-6 1,-4-6-14,-1-4 0,1-2-84,4-3 0,-2-3 65,-2-1 1,3-7-76,-4 3 0,2-3 63,-1 3 1,2-6-5,-2 1 0,-2 1 72,1-2 0,-6 1-8,2 4 1,1 2 19,-1-1 0,0 5 197,-5-1 107,0 3-93,0 2 128,0 0-161,0 6 269,0 2-191,0 6 1,0 6-88,0 4 0,-2 2-28,-3 2 1,2 7 1,-6 3 0,4 2-61,-4 3 0,4-1 41,-5 1 1,7 4-105,-2 0 1,-1 0 82,1-4 1,1-2-789,4-4 714,0-9 0,12-1 0,4-5 0</inkml:trace>
  <inkml:trace contextRef="#ctx0" brushRef="#br0">21583 12283 7902,'8'6'0,"5"-3"223,-4 7 1,4-1 30,1 6 0,0 0 101,0 4 1,0-1-56,1 5 1,-1 0-84,0 0 0,-4 4-48,-1-3 1,1 3 47,4 1 0,0 7-353,0 3 1,-6-2 111,-3 2 0,-4-5-92,-1 5 0,-6 0 44,-3 5 0,-10-7-145,-5-3 1,-4 3 216,-6 2 0,-2 3 0,-7 2 0</inkml:trace>
  <inkml:trace contextRef="#ctx0" brushRef="#br0">22521 12965 7859,'0'-8'-162,"0"2"1,5 12 66,0 4 1,0 3 114,-5 1 0,-2 2 30,-3 3 0,2 3-865,-6 6 815,-1-6 0,-4 5 0,0-5 0</inkml:trace>
  <inkml:trace contextRef="#ctx0" brushRef="#br0">23303 12155 7979,'-14'0'-178,"0"0"193,0 0 23,6 0 51,-5 0 0,0 0-4,-5 0 1,-1 6 107,4 4 1,0 2-130,-4 3 0,3 0 120,-3 4 1,3-1-118,2 6 1,-2-1 103,-3 6 0,3 1-85,-3 3 0,8-2 17,2 7 1,6 0 25,-2 5 0,3-5-294,2 0 0,7-2 87,2 2 0,4-8-130,1-6 1,7-13-406,2-2 1,6-6-113,4-3 1,-2-12 724,7-7 0,0-7 0,5-2 0</inkml:trace>
  <inkml:trace contextRef="#ctx0" brushRef="#br0">23445 12411 7979,'-14'14'0,"0"0"0,0 5 166,0 0 0,1 7 347,4-3 0,-3 3-97,8-3 1,-1 4 114,5-3-470,0-4 1,6-1 70,4-9 0,4-4-92,5-6 0,-2-8 151,7-6 0,-2-2-161,2-8 1,1 1-184,-6-6 1,-2 1-89,-7-1 1,1 6 91,-6-1 1,-1 7-103,-4-2 0,0 3 49,0 2 0,-1 1 103,-4 4 0,-4-2-61,-10 6 1,1 0 38,-5 5 0,4 5-30,-5 0 1,2 4-151,-2-4-311,4 6 351,12-3 1,3 0-203,10-4 0,4 3 463,10-3 0,3 1 0,7-5 0</inkml:trace>
  <inkml:trace contextRef="#ctx0" brushRef="#br0">23815 12269 7979,'8'-8'644,"-8"2"0,-8 6-211,-6 0 0,-5 1-163,0 4 0,0 3 121,5 6-196,-7 0 0,7 0-22,0 1 1,1-6 46,9 1 0,-1-1-363,5 5 0,6 1 145,4-1 1,7 0-397,2 0 182,6 0 116,-9 7 0,11-5-63,-3 3 0,-2-7 127,1 3 0,-1-9 17,2 8 1,-3-3-3,-7 3 0,-6 1 8,-3-1 0,-10 0-77,-5 0 0,-10 5 96,-9 0 0,-1 6-629,-8-1 0,7 3 50,-2 1 569,3-6 0,-5 5 0,-1-5 0</inkml:trace>
  <inkml:trace contextRef="#ctx0" brushRef="#br0">24242 12070 7402,'0'-8'1274,"0"2"-1043,0 6 0,0 1-16,0 4 0,-7-2-27,-2 6 1,1 3-43,-1 6 1,4 0 41,-5 6 1,1 4 71,-5 5 0,4 11-24,1-1 0,1 4 90,-2 1 1,-1-2-187,6 6 0,1-6-146,4 1 1,1-4-115,4-5 1,5-5 98,8-10 1,6-4-1053,9-9 1,4-7 139,5-13 933,7-5 0,2-14 0,6 1 0</inkml:trace>
  <inkml:trace contextRef="#ctx0" brushRef="#br0">25038 11373 7927,'8'-8'-806,"-2"2"0,-7 14 807,-4 6 1,2 7-86,-7 7 1,5 2-60,-4 3 0,1-1 919,-1 6 1,-3-5-356,8 5 1,-1-7-605,5 3 1,0-4 81,0-2 1,0-4 166,0-1 0,0-1 379,0 2-445,0 3 0,6-11 0,2 4 0</inkml:trace>
  <inkml:trace contextRef="#ctx0" brushRef="#br0">24554 12112 7899,'-14'0'-880,"0"0"1,6-1 879,3-4 0,4 3 174,1-4 1,1 6 97,4 0 1,9 0 65,10 0 1,4 0-49,6 0 0,2-1-36,7-4 0,-1 3-87,1-2 0,0 2 29,-1 2 0,9-5-39,6 0 1,3 1-423,11 4 0,-3-5 288,8 0 0,-8-4 111,-2 4 0,0-1 128,5 1 0,0-1-82,0-4 0,5-1 45,0 6 1,-6-4-29,-9 4 0,-9-4 44,-4 4 0,-9-1-163,-1 1 0,-6 3-222,1-2 0,-8 2-777,-1 2 0,-7 0 501,2 0 0,-3 0-330,-2 0 1,-1 2 882,-4 2 0,4-2 0,-5 4 0</inkml:trace>
  <inkml:trace contextRef="#ctx0" brushRef="#br0">24754 12510 7885,'0'-14'0,"-2"5"134,-3-1 349,4 7-329,-6-3 0,6 6 61,-4 0 0,3 1 43,-2 4 1,1 5-31,-2 9 1,2 3 75,-7 6 1,5 2-63,-4 3 1,-1 0-28,-4 10 0,-5-2-112,0 11 1,0-6 100,5 1 1,0-7 10,0-2 1,1-7-1,4 3 0,1-9 211,3-1-161,3-7-206,-4 4 1,12-14-281,4-2 1,4-5 220,5-5 0,3-2 0,7-8 0</inkml:trace>
  <inkml:trace contextRef="#ctx0" brushRef="#br0">24839 12738 7885,'0'-8'145,"0"2"0,-2 6 70,-2 0 0,0 6 53,-5 3 0,1 6-53,-1 4 1,-4-2 97,3 7 0,2-2-41,-1 2 0,6 1-27,-2-6 0,4 4-105,1-4 1,6-1-86,3-9 1,4-2-225,1-7 1,0 0 162,1 0 1,-1-4-87,0-5 1,0-2 17,0-13 0,1 5 22,-1-4 1,0 0-57,0 0 0,-6-3-31,-3 8 0,1-3 75,-1 2 0,0 8-203,-5-3 41,-7 3 0,0-2 52,-8 4 0,0 2-112,-4 7 1,3 5 50,-3 0 0,3 6-9,2-2 0,6 4-59,3 1 0,2 0-48,-2 1 1,4-1-67,-4 0 417,10-6 0,3 5 0,6-6 0</inkml:trace>
  <inkml:trace contextRef="#ctx0" brushRef="#br0">25052 12752 7885,'0'8'-764,"-5"5"1308,1-4 0,-6-1-131,5 2 1,-4-1-33,4 5 0,0 0-104,5 1 1,0 4-50,0 0 1,0 0-219,0-5 1,2-2 86,3-2 0,3 1-79,6-6 0,0-1 99,0-4 1,5 0-289,0 0 1,0-6 7,-5-3 1,5-6-16,0-4 0,0 4 55,-4-4 0,-8-2-37,-2 2 1,1 0 100,-1 5 0,0 0 15,-5 0 1,-2-1-164,-2 1 0,-4 5 101,-7-1 1,-5 7-168,-4-2 1,2 4 13,-2 1 1,7 0 2,-2 0 0,5 6 61,4 3 1,3 4-451,2 1 245,3 1 400,2-1 0,8 0 0,6 0 0</inkml:trace>
  <inkml:trace contextRef="#ctx0" brushRef="#br0">25365 12709 7885,'-10'5'0,"1"0"0,1 6 0,-1-2 0,-2 4 399,6 1 0,-5 2 16,6 3 1,-3-3-120,2 3 1,4 1-58,-4-1 1,4 0-155,1-4 59,6-1 0,2-2-262,6-2 0,0-4-19,0-6 1,-4 0-23,-1 0 1,1-6 28,4-4 0,-4-2 133,-1-2 1,-1-5-128,1 0 0,3-2 94,-8 2 0,1 3-13,-5-3 0,0 4 24,0 0 1,-2 3-151,-2 2 1,1-1 41,-7 6 1,-1 1-67,-8 4 1,3 6-11,-3 3 0,8 4-203,2 1 0,6 1-43,-2-1 0,3 0 449,2 0 0,0 0 0,13 1 0,3-1 0</inkml:trace>
  <inkml:trace contextRef="#ctx0" brushRef="#br0">25564 12738 7885,'0'14'-109,"-2"0"88,-2 1 0,0-1 266,-5 0 0,6 2 300,-2 3 1,-1-3-156,1 2 0,0-2-101,5-1 1,0-1-273,0 0 0,2-1 68,3-4 0,-2-3-90,6-6 0,1 0-155,4 0 0,2-11-188,3-3 1,-4-10 33,4 1 0,2-4 20,-2-2 0,-2 3 193,-7 2 0,1-1-15,-6 6 0,-1 0 7,-4 4 1,-6 8 16,-3 2 0,-6 3-88,-4 2 1,-3 2-21,-6 3 0,1 2 200,3 8 0,-9 5 0,3 2 0</inkml:trace>
  <inkml:trace contextRef="#ctx0" brushRef="#br0">25735 12226 7226,'0'-8'1032,"1"2"-731,4 6 0,-2 0-46,7 0 1,-1 0-92,5 0 0,2 5 41,3-1 0,-3 6-216,3-5 0,0 6 92,-5-2 1,3-1-194,-7 2 0,-4-1 40,-1 5 1,-4-4 21,-1-1 1,0 1 60,0 4 0,-6 0-104,-3 0 1,-1 1 11,-4-1 0,3-5 83,-8 1 0,3-1-55,2 5 78,0 1 76,-1-1-95,8-6 0,2-2-4,10-6 0,4 0-57,10 0 1,-2-5-123,7 1 0,-5-6-193,5 5 0,-5-4 148,4 4 0,-5-4-783,1 4 1005,3 0 0,-6-1 0,4-2 0</inkml:trace>
  <inkml:trace contextRef="#ctx0" brushRef="#br0">26104 12226 8409,'0'21'288,"-5"-4"-35,1 7 0,-6-2 170,6 2 1,-8 4-268,3 0 0,-4 1-180,-1 4 0,0-3-628,0-2 1,1 6 409,4-1 1,-2-5-225,6-4 0,-2-7 466,3 2 0,2-3 0,-4-2 0</inkml:trace>
  <inkml:trace contextRef="#ctx0" brushRef="#br0">26232 12539 7892,'0'-14'-486,"0"4"340,0 1 0,5 4 389,0-5 1,-1 6 139,-4-6-124,0 1-92,-6 1-89,-2 2 1,-6 6-110,0 0 0,1 6 75,4 3 0,-4 9 46,4 1 0,1 0-19,-2-5 0,7 5 208,-2 0-244,4 0 0,1-5 36,0 0-32,0 0 1,1-6-91,4-3 0,3-3 33,6-2 0,0-7-118,1-2 1,0-5-60,4-5 1,-1-2 112,5-3 0,-1-2-247,2 2 0,1-3 66,-6-1 0,0-1 75,-4 1 0,-1 1 128,0 3 0,-6-1 130,-3 6 1,1-5-70,-1 5 0,-1 5 103,-4 5 0,-1 1 285,-4-2 0,2 4-185,-7 6 1,6 0 223,-6 0 1,6 0-152,-6 0 1,5 6 45,-4 4 1,4 4-132,-4 5 0,-1 3-69,-4 6 1,0 1-12,-1-1 1,6 1 1,0-1 0,5-1-531,0-3 1,4 1 115,4-6 301,4 0 0,13-5 0,1 0 0</inkml:trace>
  <inkml:trace contextRef="#ctx0" brushRef="#br0">26758 11842 7925,'10'0'0,"-1"0"0,1 7-153,4 2 222,0 4 1,0 3 126,1 2 0,0 0 179,4 6 0,-3-1-33,3 6 0,-3 1-155,-2 3 1,5-2-117,0 7 1,-2-1 113,-7 1 0,1 1-118,-6-6 1,-1 2 73,-4-2 1,0-1-16,0 6 1,-11-5-77,-3 5 1,-16 0-149,-3 4 1,-5-4-557,0 0 1,-3-2 359,3 2 1,-1 0 293,1-9 0,3 2 0,6-9 0</inkml:trace>
  <inkml:trace contextRef="#ctx0" brushRef="#br0">27426 12383 7928,'13'1'0,"-3"4"0,1 3 36,-7 6 1,6 0 209,-5 0 1,-1 5 32,-4 0 0,0 2-174,0-2 1,-1-3-201,-4 3 1,-3 1 88,-6-1 0,0 0-160,-1-5 1,6-1 165,0-4 0,-1 4 0,-4-5 0</inkml:trace>
  <inkml:trace contextRef="#ctx0" brushRef="#br0">28308 12070 7885,'0'-10'0,"0"1"0,0-1-83,0-4 82,0 0 1,0 0 366,0-1 1,-2 6-113,-2-1 1,-6 1-212,-9-5 0,2 4 90,-7 1 0,-4 6-57,-5-2 0,-1 3 78,6 2 1,-1 2-7,1 3 0,1 4-24,3 10 0,4-2 7,6 7 1,6 1-118,3 9 1,4-4 60,1 3 1,0-3-56,0-2 1,11-4 52,3 0 1,5-7-252,0 2 0,3-8 44,6-1 0,-4-7-56,0 1 1,-7-2 99,2-2 0,-8 0 8,-1 0 31,-7 6 1,3 2-8,-6 6 0,-11 1-78,-3-1 0,-10 0 104,0 0 1,-3 1-203,-1-1 0,6 0 40,3 0 1,3-4-48,2-1 1,0-6 48,0 2 1,6-5-207,3-5 0,3-9 77,2-10 1,2-9 320,3-5 0,3-9 0,6-4 0</inkml:trace>
  <inkml:trace contextRef="#ctx0" brushRef="#br0">28422 11700 7885,'20'-8'0,"-6"3"-121,1 10 0,-7 3 105,-8 6 0,0 2 488,0 3 1,0-2-207,0 7 1,-8-5-266,-7 5 1,0-5 58,-9 4 0,2-4-147,-2 5 1,-1-7 35,6 2 1,0-8 123,5-1-524,0-7 264,6 3 0,1-7-3,7-4 0,7 4 135,2-4 0,4-2 50,1 3 0,0-1-9,0 5 0,2 0 3,3 0 1,-3 0 276,3 0-159,-3 6 1,-4 2 120,-2 6 1,-4 1-47,-6-1 0,0 2 113,0 3 0,0-4-93,0 4 0,-6 3-115,-4 2 0,2 3 6,-1 1 0,1-4-70,-1 0 1,-4-7-533,3 2 0,3 2 267,-3-2 1,7-5-1121,-2-5 705,-3-5 657,7 2 0,-6-12 0,7-2 0</inkml:trace>
  <inkml:trace contextRef="#ctx0" brushRef="#br0">28550 11984 7885,'8'7'522,"-4"2"0,-2 4-391,-2 1 0,-2 5 81,-2 0 1,0 6-151,-5-1 1,-1 3 110,-4 1 1,5-1-135,-1-3 0,6-4 29,-6-5 0,7-1-97,-2 0-54,4-6 1,1-3-217,0-10 0,1-5 110,4-9 1,3-3-105,6-6 0,0-1 32,0 1 1,1 0 31,-1-1 1,5 1 172,0-1 0,6 2-5,-1 4 0,1 2 23,-1 7 1,-2 5 80,-3-1 1,-8 7 190,3-2 0,-8 5 195,4 5 0,-7 3-190,2 6 0,-4 2 65,-1 3 1,-6 1-57,-3 4 1,-2 3-99,1-3 1,-3 2-78,4 3 0,1-1-248,-1 1 0,5-6-57,0 1 1,-3-7-1000,3 2-231,-1-3 1462,5-8 0,6-2 0,2-6 0</inkml:trace>
  <inkml:trace contextRef="#ctx0" brushRef="#br0">29133 11714 7239,'-8'15'0,"-5"0"257,4 4 0,-4 2 21,-1 3 0,-5 7 40,0-2 0,-2 4-25,2 0 0,4 3 132,-4 7 1,3 6-126,2 3 0,1 6-81,3-1 1,-1-1-239,7-9 1,-1-3-245,5 4 1,3-11-484,7-3 1,1-11 745,12-4 0,7-3 0,7-2 0</inkml:trace>
  <inkml:trace contextRef="#ctx0" brushRef="#br0">30000 11117 7615,'-6'14'47,"4"7"216,-3 3 1,-1 3-139,1 1 1,-4 5-35,4 0 1,-6 5-303,1-5 0,3 5 91,-3-5 0,2 5-332,-1-4 1,-2-1 49,6-5 402,0 1 0,-1-1 0,-2 0 0</inkml:trace>
  <inkml:trace contextRef="#ctx0" brushRef="#br0">29175 11814 7346,'14'-5'251,"1"0"1,5 1 218,4 4 1,11 0-119,7 0 0,4-2-119,11-3 0,-3 2-27,7-6 0,-2 4 0,-2-5 0,0 6-350,-1-6 1,9 7 245,6-2 0,2-1-15,-33 4 0,0-1 0,39-3-112,-38 3 0,-1 1 0,33 1-57,-7-4 0,8-1 71,-31 3 1,0 1-1,-2-3 1,1 0-100,1 3 0,0 0 0,34-5 1,-11 3 0,-2 2-49,-8-3 1,-7 4-104,-6 1 1,-2 1-348,-8 4 1,-7-2 607,-12 7 0,6-1 0,-4 5 0</inkml:trace>
  <inkml:trace contextRef="#ctx0" brushRef="#br0">29545 12155 7871,'-6'-14'-512,"4"0"332,-4-1 428,-1 7 99,6-4 0,-7 10-210,3-2 0,4 4 6,-4 4 0,-3 1 21,-2 9 0,1 4-29,-5 10 1,3 5 164,-8 0 1,-2 12-129,2-3 0,-6 4-45,1-3 0,2 4-8,-2 0 0,7 1-124,-2-5 1,0-1-90,5 1 1,-2-7-340,11-3 0,-4-4-287,4-6 0,0-7 353,5-6 1,7-9 65,2-1 1,4-12 300,1-12 0,7-3 0,1-1 0</inkml:trace>
  <inkml:trace contextRef="#ctx0" brushRef="#br0">29531 12439 7871,'0'-8'0,"0"1"125,0 2 154,0 3 0,0 12-139,0 9 0,-5 9-23,0-4 0,0-2 40,5 2 1,0-2-4,0 1 0,0 3-68,0-7 0,7-2-187,2-7 0,5-4-97,5-6 0,-3-2 143,3-2 0,-5-4-19,-4-7 1,3-4 44,-4 0 1,2-4-66,-1 4 0,-4-2 16,-6 2 0,0 4-4,0-4 1,0 3 8,0 2 1,-2 1-6,-2 3-1,-4-1-16,-7 7 0,1-1-25,0 5 1,-5 0 94,0 0 0,0 6-40,5 4 0,0 2-66,-1 3 0,6-1-48,0 0 1,5 0 178,0 0 0,2 7 0,2 1 0</inkml:trace>
  <inkml:trace contextRef="#ctx0" brushRef="#br0">29886 12425 7642,'-9'10'-269,"-1"-1"1,5-4 594,-4 4 0,1 1-126,-1 4 1,-2-5 75,6 1 0,-2-1-17,3 6 0,2-1-64,-3 0 1,4-4 345,1-1-340,0 1-230,0 4 112,6-6 1,2-2-198,6-6 0,-1-2 98,-4-2 0,4-4-114,-4-6 1,4-1-25,1 1 1,-4 0 31,-1 0-94,-6-1 1,4 1 0,-7 0 0,-2 1-34,-3 4 1,-1 1 108,-3 3 0,-4 4-17,4-4 1,-4 3 31,-1 2 0,4 2-6,1 3 1,4-2-127,-4 6 1,5-4 122,0 5 1,4-3-268,4 3 401,-2-4 0,17 1 0,-3 0 0</inkml:trace>
  <inkml:trace contextRef="#ctx0" brushRef="#br0">30156 12454 7899,'-9'0'-520,"-1"0"641,1 0 0,-5 6-28,-1 3 1,6-1 169,-1 2 1,6-1-50,-6 5 1,7 1-37,-2-1 0,4-5 43,1 1-13,0-1-253,6-1 0,2 3 109,6-6 1,0-2-150,1-8 0,-1 2 85,0-6 1,0-1-93,0-4 0,-1 0 25,-3 0 0,2-5-101,-2 0 0,-4 0 139,-1 5 0,-4 4-16,-1 1 0,0 4-172,0-5 186,0 7 1,-6-3-134,-3 6 1,-4 2 60,-1 2 0,-1-1-166,1 7 1,0-1 14,0 6 0,1-1 17,4 0 0,2-5 237,7 1 0,0-1 0,0 6 0</inkml:trace>
  <inkml:trace contextRef="#ctx0" brushRef="#br0">30355 12482 7507,'0'9'-325,"0"1"399,0-1 1,0 6 147,0-1 1,5-5-37,0 1 0,4-5-63,-4 4-92,6-6 111,-3 4-108,6-7 1,-4-5 23,-1 0-52,-6-6 0,4 3-30,-7-6 0,-5 4-274,0 1 195,-6-1 1,3-4-198,-6 0 1,6 5-427,3-1 465,-3 1 1,7-6-44,-4 1 304,4 6 0,7-4 0,2 4 0</inkml:trace>
  <inkml:trace contextRef="#ctx0" brushRef="#br0">30512 11913 7899,'0'-8'-407,"0"4"700,0 8 0,6 3-125,4 2 1,-3 4 32,3-4 0,-1 4-130,6 1 0,-6 0 55,1 1 1,-7-6 42,1 1-41,-2-1 0,-4 5-11,-2 1 0,1-6-35,-7 0 1,1-1-112,-6 2 0,1 2 82,0-2 0,-3-2 0,2 1 1,-2-1-105,7 2 1,3-2 73,-3-4-45,7-2 53,-3 4 1,12-6-198,3 0 0,4 0-49,1 0 1,2-1-184,3-4 1,2 2 111,2-7 1,3 7-59,-7-2 1,-1-1 343,-3 1 0,-1 1 0,0 4 0</inkml:trace>
  <inkml:trace contextRef="#ctx0" brushRef="#br0">30881 11942 7899,'-8'0'-473,"2"0"689,6 0 19,0 0 1,-5 6-36,1 4 0,-3 2 107,3 2 1,0 5-107,-5 0 1,0 7 31,-6-3 1,1 6-242,0 4 1,0-1 135,-1 5 0,3-7-539,2-1 1,-1-1 39,7-4-41,-8-3 1,11-1-524,-4-6 935,4-6 0,7-8 0,2-8 0</inkml:trace>
  <inkml:trace contextRef="#ctx0" brushRef="#br0">30967 12169 7899,'8'-14'0,"-2"0"0,-6 0-7,0-1 1,0 1 77,0 0-107,0 6 201,-6-5-150,-2 12 0,-7-1 74,1 7 0,5 6 38,-1-1 0,2 4-118,-1 5 1,-2-2 70,6 7 0,0-2-18,5 2 0,-4 1-8,-1-6 0,0 0-95,5-5 1,6-6 64,4-3 0,3-4-17,1-1 0,-5-1 32,1-4 1,4-8 3,5-6 1,0-4-40,-5 4 0,2-7 25,3 3 0,-3-3-192,3 3 1,-4-3-15,0 7 0,-1-4-30,0 4 0,-1-2 78,-4 2 1,2 4-103,-6-4 1,1 3 136,-1 2 1,-3 4-151,2 1 411,-2 5 151,-8-2-92,-2 6 1,-5 6-66,4 4 1,-2 4 59,6 5 0,-6 2-122,1 2 0,2 4-12,-1-3 0,1 3-468,-1 1 1,2-4 380,7 0 0,-6-7 0,-2 3 0</inkml:trace>
  <inkml:trace contextRef="#ctx0" brushRef="#br0">31436 11444 7853,'0'14'-282,"0"1"1,5-1 388,-1 0 0,3 7-79,-3 2 1,3 4 357,2 2 0,4-4-113,-4 3 0,-1-2-162,2 7 1,-7-3 66,2-2 1,1 2-10,-1 3 0,-1-1-159,-4 6 0,-1 0 93,-4 4 0,-4 3-207,-10 2 1,-8 4 65,-6 5 1,-8 1-367,-2 0 1,-6-6 206,-8-4 197,6-9 0,1 2 0,6-7 0,1-2 0,4-1 0</inkml:trace>
  <inkml:trace contextRef="#ctx0" brushRef="#br0">31621 12027 7907,'14'0'0,"0"0"0,-3 0-594,3 0 1,-3 0 258,8 0 0,2 0 335,-2 0 0,13 0 0,-2 0 0</inkml:trace>
  <inkml:trace contextRef="#ctx0" brushRef="#br0">32189 11928 8058,'8'7'2537,"-1"-2"-1071,-7-10-1265,0 4-396,0-5 0,1 6-368,4 0 1,4-5 14,10 0 1,-1-1-693,5 1 1,-5 2 802,1-7 1,1 7 436,-1-1 0,-4-3 0,-6 2 0,0 1-171,-1 4 101,5 0 1210,-11 0-520,4 6-478,0 2 1,2 0 101,6-3-244,1-4 0,5-1 0,2 0 0</inkml:trace>
  <inkml:trace contextRef="#ctx0" brushRef="#br0">32957 11231 7927,'-6'-14'1046,"-2"6"-931,0 2-326,2 6 173,12 0 1,8 0 40,10 0 0,3 4-128,1 1 0,2 0 70,3-5 0,-3 0-158,4 0 1,-4 1 165,-2 4 0,-6-3-142,-3 2 736,-3-2-319,-2 4 0,-1-3-36,-4 7 1,-2-5-25,-7 4 0,4-4 112,1 4 1,1-5-127,-1 0 0,-2 3-58,7-3 1,-5 3-139,4-3 1,-4 0 42,4 5 1,-6-4-33,2 4 1,1 1 69,-1 4 0,0 0 29,-5 0 1,0 7 57,0 3 0,0 9 176,0 5 1,0 9-84,0 5 1,0 10 115,0 4 0,-5 2-784,0-2 1,-6 10 405,2 0 1,1 0-459,-1 0 1,-3-5-137,-6-5 1,-11-3-455,-9-6 1,-23-6 1090,24-27 0,-2-1 0,-1 1 0,-1-1 0,-7 0 0,-2-3 0,-5-1 0,-2-2 0,-5-1 0</inkml:trace>
  <inkml:trace contextRef="#ctx0" brushRef="#br3">21754 4677 8417,'-7'-14'-45,"-2"0"0,2 4 19,3 1 361,2 6 201,2-4-877,0 7 1,8 0 244,6 0 0,2 5-88,8 0 0,6 0 68,8-5 1,6 0 135,8 0 0,8-7-22,16-2 1,-2-5-379,-34 4 0,1 1 0,35-9 378,-36 7 1,0-1-1,2 0 1,0 0 1,5-2 1,1-1-1,-1 1 1,2 0 66,5-1 1,1 2-1,-6 1 1,-2 1-26,1 2 0,-1-1 0,1 2 0,1 1 6,0-1 0,1 1 1,2 3-1,0 1-29,3 0 0,-1 1 0,-2 1 1,-1 0 11,-6 1 1,0 0-1,4 0 1,0 0-26,-2 0 0,1 0 1,5 0-1,1 0-4,3 0 1,0 0 0,-1 0 0,-1 0-321,-6 1 1,1-2 0,4-1 0,1-1 254,4 1 1,1 0-1,-1-3 1,0-1 62,2 1 0,1 0 0,1-1 0,-1-2 0,-5-1 0,0-1 0,1-1 0,1 0 0</inkml:trace>
  <inkml:trace contextRef="#ctx0" brushRef="#br1">20716 8445 8577,'-22'-5'0,"3"0"0,3-6 0,2 5-194,-1-4 1,0 2-228,-4 4 0,3 2 743,-3-3 53,-3 4-283,6 1 1,-11 1 104,3 4-79,-2 3-38,-3 6 0,-4 0 13,0 1 1,-2 0 1,2 4 0,3 3 23,-3 7 0,3-4-55,1 4 0,1 1-167,-1 7 0,7 5 222,3-5-62,3 5 0,2 0 1,2 1 12,2-1 0,-1 1 8,6 0 1,1-5-5,4 0 1,0-5-1,0 5 0,1 0 17,4 4 0,3-5 134,6-4-146,-6 3-24,11-6 0,-10 5 24,10-7-25,3 1 0,2-6-300,9 1 308,-3 0-394,11-2 336,-11-2 0,11-4-2,-3 3 0,2-8-31,-2 3 0,1-7-1,-6 2 0,7-6 58,-2 2-6,-3-3-24,6-2 0,-5 0 91,7 0-69,-1 0 245,1 0 0,-2-7-186,-3-2 0,1-4-56,-5-1 1,4-2-4,-5-3 1,-5 4-37,-4-4 1,-5 3-9,5 2 1,-7-5-117,2 0 156,-3 0-5,-2-2 0,-1 4-107,-4-7 115,4 7-41,-5-10 1,6 5-7,0-7 1,-5-4-34,1 0 0,-2-2-81,1 2 0,2 3 132,-6-3 1,5-2-2,-6 2 1,3 0 183,-3 4-83,-2 1 0,4-1-114,-6 1 343,0 0 0,0-1-232,0 1 0,-4 4 32,-1 0 1,-5 1 42,6-6 1,-6 2-6,5 4 1,-6-4-48,2 3 0,-4 2-9,-1-2 0,0 5 9,0-4-10,-1 5-20,1-2 1,-5 2-65,0 4 76,-6-3-80,3 9 0,-8-6 19,-3-1 1,-2 8-150,-3 2 1,-8 3-272,3 2 1,-2 0-137,2 0 1,7 5-379,2 0 0,6 6-979,4-2 1883,4 4 0,-1 1 0,-1 0 0</inkml:trace>
  <inkml:trace contextRef="#ctx0" brushRef="#br1">12882 10293 8015,'-8'-15'8,"-5"1"101,5 0 62,0 6 1,2 16 191,6 16 1,0 9-339,0 10 75,0 6 0,0-1 101,0 5-879,0-4 701,0-7 0,0-5-137,0-4 0,2-5 129,2-4 1,0-8-193,5-7 1,-4-6-74,4 2 0,1-5-91,4-5 0,-5-4 113,1-10 0,-1-3-260,6-7 209,-8 1 0,5 1 597,-8 3 1,6-3-319,-6 4 0,1 2 0,-5 2 0,0 8-151,0 2 0,2 6 151,3-2 47,-4 3 0,7 2 139,-3 0 1,-2 0 243,6 0-219,-5 0 1,8 0 60,-2 0 0,2 0-104,3 0 1,-3-1-515,-2-4 1,2 2 345,-2-7 0,2-5 0,3-8 0</inkml:trace>
  <inkml:trace contextRef="#ctx0" brushRef="#br1">13251 10023 8023,'5'14'-56,"0"0"56,0 7 0,-4 1 332,4 6 0,-4 2 210,4 3 1,-3 0-411,-2 10 1,-5-3 16,0 7 1,-10 4-387,0 1 1,-2-3 168,3-2 1,0-8-607,-1-1 0,1-8 217,0-1 1,4-9 456,1-10 0,-1 2 0,-4-4 0</inkml:trace>
  <inkml:trace contextRef="#ctx0" brushRef="#br1">13322 10392 8023,'15'14'-177,"-1"1"177,0-1 0,0-5 12,1 1 0,-3 1 4,-2 8 1,1-8-1186,-7 3 1169,8-9 0,-11 7 0,5-4 0</inkml:trace>
  <inkml:trace contextRef="#ctx0" brushRef="#br1">13507 9425 8181,'-14'7'-14,"1"2"63,4 10 0,-4-1 23,4 5 0,-2 7-239,1 8 0,-2 3 107,2 2 1,4-7-189,1-3 1,4-4 134,1-5 1,1-10-654,4-9 766,3-4 0,12-7 0,2-2 0</inkml:trace>
  <inkml:trace contextRef="#ctx0" brushRef="#br1">13649 9454 8181,'-4'14'-141,"-1"0"0,-4 5 51,4 0 1,-6 7 22,1-3 1,2 4-473,-1 2 1,6-1 538,-2 0 0,-3 1 0,0-1 0</inkml:trace>
  <inkml:trace contextRef="#ctx0" brushRef="#br1">13735 9696 8181,'12'-10'0,"-2"1"0,3-2 261,-4-8 1,4 3-105,1-3 0,0 5-47,0 4-506,1-2 318,-1 4-507,-6 0 0,-2 3 283,-6 10 0,-6 4-13,-4 10 0,-4 3 132,-5 7 1,-2 5 138,-2 4 1,-4 2 165,3-2 0,4 1 125,1-6 1,3-6 428,2-8-492,6-3 0,3-8 302,10-3 0,4-5-141,10-5 1,3-9-192,7-10 1,4-3 98,0-1 0,0-1-572,-4 1 0,-2-1 142,-4 1 1,3 0-74,-7-1 0,3 7-878,-8 3 420,3 3 382,-15 8 0,3 2 326,-10 6 0,-5 6 0,-9 4 0,4 7 0,-4 2 0,3 0 0,2-5 0,-1 2 0,1 3 0,2-3 0,2 3 0,2-3 14,3-2 0,4 0 173,-4 0 1,5 5 165,5 0 1,-2 5-92,6-5 1,1 6-35,4-1 0,-4 3-37,-1 1 1,-4 1-44,4-1 1,-5 0 22,0 1 0,-2-1-127,-2 1 1,0-1 14,0 1 0,-2-7-96,-2-3 0,-4-5-25,-7-5 1,1-2 74,0-7 1,3 0-90,-3 0 1,7-8 60,-7-6 1,5-5-24,-1-5 1,-1-3 42,6 3 0,2-7-47,8-2 1,3-1-63,6 6 0,5 0-161,0-1 0,0 1-411,-5-1 1,0-1 675,1-3 0,5 3 0,2-5 0</inkml:trace>
  <inkml:trace contextRef="#ctx0" brushRef="#br1">13863 9454 8126,'0'-8'-1092,"0"2"1145,6 25 1,2 0 828,6 19 0,0-1-472,1 6 0,-1 12 26,0 7 0,2 11-861,3 2 1,-11-34-1,1-1 392,15 36 1,-5-8-298,5-11 1,-6-8 338,6-11 0,0-12-613,4-11 1,-1-8 270,-3-7 0,1-7-608,-6-8 941,0-11 0,-5-11 0,0-5 0</inkml:trace>
  <inkml:trace contextRef="#ctx0" brushRef="#br1">14119 9568 8096,'-10'20'-74,"1"4"0,4 7-45,-5 3 0,1 10 386,-5-1 1,0 9-77,-1 0 0,1-3-200,0-2 0,4-9 39,1-5 0,4-9-436,-4-5 51,6-10 1,-4-12-591,7-16 945,0-3 0,-6-25 0,-2 2 0</inkml:trace>
  <inkml:trace contextRef="#ctx0" brushRef="#br1">13991 9141 8096,'22'3'0,"-3"7"0,-5 1-283,-5 13 0,4 6 83,-3 7 0,-3 0-440,3 1 640,-1 0 0,6-2 0,-1-1 0</inkml:trace>
  <inkml:trace contextRef="#ctx0" brushRef="#br1">14431 8956 7959,'10'-8'-397,"-1"4"366,-5 2 1,2 8-15,-6 4 1,0 10 358,0 9-146,0-1 0,-6 13-254,-4-3 1,-3 3 72,-1 2 0,0-5-328,0 0 0,0-8 114,-1-2 1,7-6-74,4-7 300,-4-7 0,6-8 0,-4-8 0</inkml:trace>
  <inkml:trace contextRef="#ctx0" brushRef="#br1">14503 9042 7959,'6'-8'187,"2"1"-13,6 7 0,-1 11 17,-4 4 1,-3 10 36,-6 3 1,-4 2-229,-1 8 0,-12 0 0,1 5 0</inkml:trace>
  <inkml:trace contextRef="#ctx0" brushRef="#br1">14730 8914 8007,'6'-15'0,"-3"3"0,7 2 0,-1-1 457,6 7-158,5-1 1,-4 6-1037,3 4 355,-10 3-151,4 6 533,-5 0 0,6 7 0,0 1 0</inkml:trace>
  <inkml:trace contextRef="#ctx0" brushRef="#br1">14929 8786 8007,'13'6'0,"-4"4"0,-1 8 425,-3 6-255,-4 9 1,6 2-16,-7 3-115,0 9 105,-7-9 0,-5 13-13,-7-4 91,-6 4-151,9-1 0,-10 2-95,8-9 0,-1-3 79,4-12 1,1-6-110,0-3 1,1-8-61,4-1 0,2-9-21,7-1 0,0-6-433,0-8 316,7-7 94,7-1 1,8-6-220,7-1 229,-1-6 1,5 5-154,0-3 1,1 3 85,-6 2 0,-1 6 267,-4 3 0,-2 5-135,-7 4 1,-1 5 364,-4 10 0,-2 3-82,-7 6 1,0 8 235,0 7 0,-7 1-181,-2 8 0,-5-2 46,-5 2 1,3-3 0,-3-7 1,-2 0 103,2 1-355,-6-7 1,9-1-110,-3-7 81,4-6 0,2-4-246,4-8 0,2-7-236,7-13 282,7 0 1,5-18-501,7-1 0,5-6 42,-5-8 324,6 0 0,-3-6 0,7-2 1</inkml:trace>
  <inkml:trace contextRef="#ctx0" brushRef="#br1">15256 8544 8007,'0'14'-129,"0"1"1,-6 5 124,-4 4 1,-2 4-2,-3 5 1,-4-1 21,1 6 1,-1-5 11,4 5 1,1-6-232,0 1-15,6-3-52,-5-8-64,12-2 0,1-13 89,9-7 0,4-11 244,1-8 0,0-5 0,1 5 0,-1 0 0,0 5 0,0 6 0,0 3 0,-4 4 45,-1 1 0,-1 1 139,2 4 0,-2 4 139,-4 10 1,-2 3 262,3 7 0,-4-1-219,-1 1 1,-1-1-82,-4 1 1,2-1-430,-7 1 1,6-3 164,-6-2 0,7 1-387,-2-6-304,4-6-461,1-7 1130,0-18 0,0-4 0,0-13 0</inkml:trace>
  <inkml:trace contextRef="#ctx0" brushRef="#br1">15412 8459 8007,'-1'14'-66,"-4"0"0,2-4 46,-6-1 0,4-4 26,-5 4 303,7-5-7,-3 2 50,-1-6 10,6 0-292,1-6 1,8-1 99,6-2 1,0-4-239,0 4 0,5-4 82,0-1 0,2 4-62,-2 1 0,-3 4-37,3-4 0,1 5-192,-1 0-21,0-4 247,-5 6 1,-6-3 27,-3 10 0,-5-2 7,-5 7 1,-4 6-8,-10 7 1,-3 4-8,-7 2 0,-1 5 29,-3 4 1,3 3 23,-3 2 1,3-2 96,1-3 1,7-3-9,3-7 1,8-3-65,2-6 3,6 0 1,-2-17-12,10 3 0,3-7-194,6-7 0,2-1 67,2-9 1,5-3-335,5-2 0,0-2 64,1-3 1,-1 1-80,1-1 1,-6 7 277,1 3 1,-6 5 157,1 4 70,-4 4 0,-2 8-96,-4 2 0,-2 11 584,-7 8 1,-2 4-263,-3 2 1,-2 4 279,-8 0 1,0 2-238,-4-2 0,1-3-146,-6 3 1,2-3-219,-1-1 1,-3-1 156,7 0-1342,0-5 581,5-3-100,0-12 1,6-10 728,3-12 0,10-13 0,3-9 0</inkml:trace>
  <inkml:trace contextRef="#ctx0" brushRef="#br1">15484 8800 8007,'14'0'-12,"-5"6"79,1 4 1,-7-2 15,2 1-321,3-6 1,-5 4-136,6-7 257,-6 0 0,5-7 116,-3-2 0,3-10 0,6-3 0</inkml:trace>
  <inkml:trace contextRef="#ctx0" brushRef="#br1">15640 8487 8007,'8'22'-238,"-3"-3"1,1-3 59,-1-2 1,-1 1 630,-4-1-31,0 0-356,7 0 1,-6-4-61,4-1-332,-3-6 66,-2 4-111,0-20 1,0 2-231,0-13 601,0 1 0,0-6 0,0 1 0</inkml:trace>
  <inkml:trace contextRef="#ctx0" brushRef="#br1">15711 8174 8007,'10'21'-323,"-1"3"1,-6 4 948,2 5 0,1 4-186,-1 5 1,1 7-150,-1 3 0,-3 5-95,2 5 0,3-8-29,-3 2 0,6-8-14,-5-1 0,1-9-131,-1-5 1,-4-9-29,4-5 0,-3-3 125,-2-2-161,0-6-131,0-2 1,-2-6-158,-3 0 0,-1-6 8,-4-4 1,-2-2-111,2-3 0,2-5-202,-1-4 0,-1-3-98,-4-1 732,6-7 0,-11-14 0,4-9 0</inkml:trace>
  <inkml:trace contextRef="#ctx0" brushRef="#br1">15796 8203 8007,'15'-6'98,"5"4"158,4-3 0,-1 4-18,6 1 1,-4-5 102,8 0-143,-3 0 1,-3 5 57,-3 0 0,1 2-51,-6 3 0,-6-2 14,-8 6 1,-4 2-218,-1 8 31,0 4 0,-11 3-54,-3-2 0,-8 3-242,3-3 1,0-4-378,5-1 375,6-3-97,1-2 1,11-6 127,5-3 0,5-5 99,10-5 0,3 3 104,-3-2 1,2 2 166,3 2 1,-1 2 145,1 2-198,-7 4 0,0 8 136,-3 3 0,-10 2 151,1 2 1,-7 4-61,-3-3 0,0 7 128,0 3 1,-6-1-167,-4-5 0,-4-6 2,-5-3 1,2-3 187,-7-2-216,0-6 1,1-1 88,-1-7-289,6 0 111,-2-7 0,6-12-253,-1-9 0,9-10 83,6 0 1,13-3-547,11-2 1,9 1 281,5-1 0,4 5-2994,6 0 3270,2 7 0,5-7 0,4 3 0,4-3 0,2 0 0</inkml:trace>
  <inkml:trace contextRef="#ctx0" brushRef="#br1">16365 9553 8018,'16'0'-300,"3"0"1,3 7 105,6 2 412,1 10 1,4-3 435,0 3 1,5-5-458,-5-4 0,0 1-364,-4-7 1,-7 1-146,-3-5 144,-10 0 47,-2 0 459,-7 0-359,-7 0 1,-2-5-103,-10 1 97,-9-1 0,-9 3-19,-5-2 1,-1 2 25,0-3 1,2 4 48,3 1 0,5 0 11,9 0 0,4 0 661,6 0-463,6 0 1,1 1-26,7 4 1,2-2-91,3 7 1,7-1-185,7 5 0,7 1 137,-3-1 1,10-2-288,5-2 1,3-4 108,2-6 1,-5 0-1295,0 0 1395,-6 0 0,2-12 0,-5-4 0</inkml:trace>
  <inkml:trace contextRef="#ctx0" brushRef="#br1">16920 9027 8103,'0'10'57,"0"-1"0,0 7 521,0 8-47,0 3-201,0 7-174,0 3 1,0 10 0,0 1 358,0-3-320,0 6 1,-5-7-55,0 4 1,0-11-81,5-3 0,0-6-231,0-4 1,0-8-410,0-7 364,0-6 11,0 4 42,0-20 1,0 2-91,0-13 0,5 0-170,0-4 1,0-2 178,-5-3 1,0 3 96,0-3 0,0 1 28,0-1 1,-5 3 168,0-3 1,0 4 314,5 6-108,0-4 214,0 11-174,0-5 365,0 13-376,0 2 1,0 9 41,0 7 0,0-1 3,0 10 1,0 3-22,0 2 1,0 3-151,0 1 0,0 5 16,0 1 1,0 7-34,0 1 1,-4 1-90,-1 4 0,0-2-404,5-3 0,0-4 115,0 0-208,0 0 0,6 3-568,4-3 1,-2-3 1009,1-7 0,1 1 0,4-1 0</inkml:trace>
  <inkml:trace contextRef="#ctx0" brushRef="#br1">22976 2161 8419,'-14'-6'-1125,"1"-2"844,4-7 0,-4 1 643,4 0-136,-4 0 1,-3-5-38,-3 0 1,2 0-58,-7 5 1,5 4-61,-4 1 0,-1 4-4,-4-4 1,-1 5 41,1 0 0,-1 2-72,1 2 0,-1 0-9,1 0 0,0 2 17,-1 2 0,1 4-14,-1 7 1,1 0-7,-1 4 1,1 3-110,0 7 0,-6 1 75,1 3 29,-6-3 0,9 6 75,-4-2 1,4 0-65,2 4 1,1 2 172,3-7-172,4 0 1,7 2 1,4 3 0,-4 3 8,4 1 1,2-1-17,3-3 1,2 3-18,2-3 0,0-1 151,0 1-123,0-7 1,8 4 120,6-7-114,0 1-11,13-1 1,-5 1 7,7-1 1,-5 1 29,-1-1-71,1 0 0,4 6 12,1-1 1,-2 5-3,-4-5 1,4 5-23,-3-5 1,-2 0-47,2-4 93,-1-7 30,0-2 0,5-6 83,0 1-131,1-8 0,12 5 115,-3-8-107,-3 1 1,6-5 80,-3 0 0,6 0 141,-2 0 1,4-2-144,-8-2 1,3-6 1,2-9 0,-7 2-149,-3-7 119,4 1 0,-6-6 60,7 1-316,0-7-741,11 5 945,-5-11 0,5 9 6,-6-6 0,-2 5-79,-3-5 1,1 2 63,-5-2 1,-8-3 40,-7 3 0,0-3 6,-4-2 0,0 1 97,-10-1-106,6-6-31,-9 5 0,4-11 24,-6 2-7,0 4 0,0-4 24,0 5-26,0 1 1,-11 4-14,-3 1 1,-10 5-2,0 4 0,-10 5 26,-9 4 0,-12 3-2,-12 7 1,-2 6-1159,-2 4 944,6 2 80,-4 2 1,10 0-373,-3 0 258,10 0 1,0 0-1103,10 0 1302,2 0 0,7 0 0,0 0 0,0 0 0</inkml:trace>
  <inkml:trace contextRef="#ctx0" brushRef="#br1">15896 11928 9306,'-2'14'-1191,"-2"0"1,2 8 1172,-3 7 1,2 8-9,-2 16 23,4 5 0,-12 19 0,5 2 0</inkml:trace>
  <inkml:trace contextRef="#ctx0" brushRef="#br1">15754 14088 8227,'0'-7'-1183,"0"0"1583,0 7 270,0 0 0,-5 2-490,0 3 0,-4-2-51,4 6 1,-4 1 10,4 4 1,-6 5-282,1 0 86,-2 6 59,-9-3 0,5 2-504,-3 0 0,4-5 24,0 4 0,6-7 476,-1-2 0,7 0 0,-3-6 0</inkml:trace>
  <inkml:trace contextRef="#ctx0" brushRef="#br1">15924 14188 8227,'8'6'0,"-1"9"0,-7 7 0</inkml:trace>
  <inkml:trace contextRef="#ctx0" brushRef="#br1">15754 14188 8342,'8'6'489,"-2"9"-163,-6 8 1,0 6 123,0 4 0,0-2-205,0 7 1,0 0 15,0 5 0,0 0-822,0-1 327,0 1 239,0-7 1,5 4-6,-1-7 0,7 0 0,-3-5 0</inkml:trace>
  <inkml:trace contextRef="#ctx0" brushRef="#br1">20431 13719 8216,'-8'0'-550,"-4"0"740,2 0 1,-2 6 393,-3 4 1,-3 7-602,-1 2-4,-7 6 1,6-4 52,-4 2 1,-1 3-94,6-7 1,1 0-107,9-5-509,-4 0-452,12 0 350,-6-6 778,7-1 0,13-20 0,3-3 0</inkml:trace>
  <inkml:trace contextRef="#ctx0" brushRef="#br1">20474 13790 8216,'22'0'-853,"3"0"639,-6 0 1,0 0-400,-4 0 478,-1 0 0,-6 2 52,-4 2 83,-2-2 0,-2 10 0,0-4 0</inkml:trace>
  <inkml:trace contextRef="#ctx0" brushRef="#br1">20446 13818 7976,'0'15'359,"0"-1"365,0 0-382,0 7 0,0 7 207,0 10 0,0 8-145,0 1 1,0 0-152,0-4 0,0 0-212,0-1 1,0 1-224,0 0 1,0-5-268,0 0 1,4-1 448,1 6 0,0 0 0,-5-1 0</inkml:trace>
  <inkml:trace contextRef="#ctx0" brushRef="#br0">4663 13867 7814,'35'1'0,"18"1"0,-2 0 0,-1 0 0,-2-2 0</inkml:trace>
  <inkml:trace contextRef="#ctx0" brushRef="#br0">1095 13051 7945,'-28'-30'10,"-1"-2"32,1 13 1,-1 0 137,1 5 1,4 6 0,-1 3 766,-5 4 0,0 9-538,-8 6 0,7 3-142,-3 12 1,6 1-209,4 8 0,5 3 105,10-3 0,2-2-171,7 2 1,8-7 132,7 3 0,7-9-340,11-1 0,0-7 15,10 2 1,-9-8-113,9-2 1,-5-4 198,0 5 1,-3-6 50,-7 6 0,-6-5 108,-3 4 1,-3 5-107,-2 5 0,-6 6 139,-3-1 1,-5 3-39,-5 1 0,-4 1 87,-10-1 0,-2 1-134,-3-1 0,-2-6-196,2-3 1,-1-5-476,1-4 0,-1-5 292,6-10 1,0-5-496,5-8 1,6-12 878,3-13 0,10-12 0,3-10 0</inkml:trace>
  <inkml:trace contextRef="#ctx0" brushRef="#br0">1095 12866 8133,'14'-13'0,"1"4"0,-1 2-295,0 7 0,0 0 436,1 0 0,-3 11 693,-2 4 1,-4 8-593,-6 1 1,0 3-153,0 1 0,-5 6-136,0-1 0,-6-2 122,2-7 0,-4 1-107,-1-6 173,6 0-482,2-5 226,6-6 0,1-8-245,4-9 1,5 1 85,9-2 0,-4 3 173,4-3 0,2-1 80,-2 6 1,5 1-96,-5 4 0,-1 0 308,-3 0 1,-6 6-76,1 3 1,-7 10 230,2 5 1,-4 3-9,-1 1 0,-6 2 96,-4 3 1,-2 2-241,-3 3 0,1 2-98,0-7 0,5 0-227,-1-5 1,5-6 61,-4-3-1381,6-3 689,-4-8 758,20-20 0,-4-19 0,12-19 0</inkml:trace>
  <inkml:trace contextRef="#ctx0" brushRef="#br0">1508 13051 8133,'14'0'-353,"0"0"1,-5 0 411,1 0 1,-7 6 635,2 3 0,-4 6 10,-1 4 1,0 1-261,0 4 1,0 3-10,0-4 0,-4 4-196,-1 2 0,-5-1-233,6 1 0,-3-4 171,3-6 0,2 0-799,-3-10 479,4-2 1,5-14-42,1-12 1,6-6-421,-1-3 1,2-6 254,3 1 1,-1 0-10,0 5 1,2-1 81,3 1 1,-3 6 373,3 3-171,-4 3 1,0 8 593,-1 3 1,-5 4-127,1 1 1,-7 6 55,2 3 1,-2 4 405,2 1 0,-4 2-308,4 3 1,-4 2-251,-1 2 0,0 4-62,0-3 0,-4 3-876,-1 1 0,0 1 86,5-1 1,0-1 551,0-3 0,0-4 0,0-6 0</inkml:trace>
  <inkml:trace contextRef="#ctx0" brushRef="#br0">2076 12894 7989,'-14'2'0,"0"3"0,0 4 196,-1 10 0,1 5 88,0 9 0,1 8 298,4 6 0,-2 5-453,6-4 0,0 6 2,5-2 1,0-3 37,0-2 0,7-4 21,2-5 0,8-5-963,2-10 1,7-2 428,-3-7 0,-1-6-951,2-3 1295,0-4 0,4-7 0,1-2 0</inkml:trace>
  <inkml:trace contextRef="#ctx0" brushRef="#br0">2489 12852 8071,'6'14'333,"-3"2"-278,6 3 1,-1-2 560,2 7 0,1-1-148,-6 6 1,-1 4-35,-4 0 0,-6 7-175,-3-2 1,-9 3 15,-1 1 0,-4 1-79,4 0 0,-7-1-120,3 1 1,1-7-272,-2-3 0,5-9 200,-5-5 0,5-8-549,-4-1 1,4-9 292,-5-1 0,7-13-117,-2-10 0,7-10-51,3-5 0,6-3-158,-2-2 0,10 7 238,4 2 0,9 4 89,1 2 0,6 11 450,-1 2 1,-2 11-184,1-1 0,0 5 328,0 5 0,-1 7-192,-3 7 0,-3 2-18,3-2 0,-3-3-267,-2 3 0,0 1-733,1-1 865,-1 0 0,0-5 0,0 0 0</inkml:trace>
  <inkml:trace contextRef="#ctx0" brushRef="#br0">2702 13122 8071,'20'0'-6,"4"0"0,1 0 6,-1 0 0,3-5 0,-3 0 0,2-1 59,3 1 1,-5 2-175,-1-6 1,-5 5-209,1 0 1,-4 2-449,0 2 331,-8 0 440,0 0 0,-7 6 0,0 2 0</inkml:trace>
  <inkml:trace contextRef="#ctx0" brushRef="#br0">2887 12923 8047,'0'-8'-1,"0"3"495,0 10 1,0 7-42,0 7 0,-2 13 114,-3 1 1,2 7-242,-6 2 1,1 1-334,-2 0 1,-1-5-191,7-1 1,-6-5 243,5 1-47,1 4 0,10-7 0,2 4 0</inkml:trace>
  <inkml:trace contextRef="#ctx0" brushRef="#br0">3271 13634 7942,'0'-15'118,"0"1"1,0 5 149,0-1 1,0-1 693,0-8 1,0 0-422,0-9 1,0-4-616,0-10 1,1-6 75,4 1 0,-2-9-166,6 0 1,1-8-378,4-7 1,2-1 261,3-4 1,-3 3 123,3-3 1,-4 12 84,0 7 0,-3 9 396,-2 15 0,-4 6 19,-6 13-66,0 6 0,0 10-61,0 12 1,-1 13-214,-4 11 1,-3 14-7,-6 5 0,-1 3-51,1-3 1,0-2-46,0-3 1,4-5-331,1-9 1,6-4-5,-2-11 1,3-7 153,2-7 1,7-5 515,2 0 1,4-4-387,1-4 1,2 0 212,3-5 1,-3 4 2,3-4 0,1 4 28,-1-4 1,0 5 22,-5 0 0,0 2 497,1 2-214,-1 0 0,-1 6-164,-4 4 0,-3 3 109,-6 1 1,0 0-64,0 0 0,0 0-5,0 1 0,-1 4-119,-4 0 0,-3-1-4,-6-3 0,-7-1-257,-2 0 1,-4 0 98,-2 1 0,2-3-595,4-2 0,-4 1 306,3-7 1,4 0-996,1-9 0,5-5 1285,4-9 0,-3-9 0,6-8 0</inkml:trace>
  <inkml:trace contextRef="#ctx0" brushRef="#br0">3669 12667 7942,'14'1'0,"0"4"0,5-2 647,0 7 0,1-1-172,-1 5 1,-4 2 201,-1 3 0,0 3-260,-4 7 1,-4 1-11,-1 3 0,-4 3-232,-1 7 0,-1 6-133,-4 3 0,-8 3-167,-6 2 1,-6 0-450,1 0 1,-1 0-1085,1 0 0,-1-7 1658,6-2 0,-6-11 0,3-2 0</inkml:trace>
  <inkml:trace contextRef="#ctx0" brushRef="#br0">3484 12638 7901,'0'-14'34,"0"0"1,0 4 0,0 1 499,0-2-145,0 5 0,1-1 306,4 7-335,3 0 1,6 7-96,0 2 0,-4 8 21,-1 2 1,-5 8-71,0 2 1,-2 1-198,-2 8 1,-6 1-125,-4 9 0,-4-4-224,-5 3 1,-5 4-195,-9 1 1,-2-3 340,-3-2 1,-9-3 0,3-1-1</inkml:trace>
  <inkml:trace contextRef="#ctx0" brushRef="#br0">4124 13136 7888,'7'-14'356,"8"0"0,0 4-602,9 1 0,-2-1 105,2-4 0,3 0 97,-3-1 1,2 6-185,3 0 0,-5 4-257,-1-5 0,-10 7 485,1-2 0,-9 10 0,1 3 0</inkml:trace>
  <inkml:trace contextRef="#ctx0" brushRef="#br0">4166 13307 7913,'-20'20'193,"9"-4"333,-4 3-153,4-3-48,3-8 1,10-2-156,12-6 1,7-6-12,7-4 0,7-3-706,3-1 0,5 0 276,4 0 1,2 0 270,3-1 0,3-5 0,-4-2 0</inkml:trace>
  <inkml:trace contextRef="#ctx0" brushRef="#br0">4792 12766 8011,'-7'-14'0,"0"1"139,-8 4 0,6 3-139,-1 6 0,-1 0 666,-8 0 0,4 8-211,-4 6 1,3 6-377,2 9 0,-1-1-15,1 1 1,6 4-124,4 0 1,2 0-16,2-4 1,6-3-197,4-2 1,7 1-328,2-6 1,6-1 265,-1-9 0,3-1-22,1-3 1,-1-4 121,-3 4 1,1-2 187,-6 2 0,3-2-52,-8 7 0,2-1 306,-11 5 1,0 2-91,-5 3 1,0-1 164,0 5 0,-8-4-99,-6 5 0,-1-7-66,-4 2 1,-1-3-320,1-2 0,-5-4 91,5-1 1,-4-6-82,4 2 1,-5-10-111,5-4 0,0-5-108,5-5 1,6-5 405,3-9 0,-3-4 0,0-5 0</inkml:trace>
  <inkml:trace contextRef="#ctx0" brushRef="#br0">4948 12610 8011,'37'-21'181,"-4"6"109,-10-4 1,0 9 53,-5 5 1,-6 4-79,2 1 1,-9 6-101,-1 4 1,-4 9 60,-4 4 1,-9 9-185,-6 1 1,-6 7-38,1-3 0,2 5-139,-2 0 0,8-4-255,2 0 1,1-11 278,9 1 0,-1-13-1071,5-1 871,0-10 1,2 1-64,2-10 0,6-2 39,9-8 0,-2-4 110,7 0 0,-2 1 217,2 3 1,1 1-37,-6 0 1,0 6 343,-5 3 12,0 4 1,-1 2 95,-4 4 0,2 4-177,-6 10 1,0-1 452,-5 5 1,0 1-232,0 5 0,-2-1-4,-2 0 1,2 1-290,-3-1 1,-1 2-303,1 4 0,-4-4-26,4 3 0,-4 1-414,4 0 1,-5-3 9,6-7 0,-3-4-80,3-5-579,2-7 1229,-4-2 0,-1-19 0,-1-3 0</inkml:trace>
  <inkml:trace contextRef="#ctx0" brushRef="#br0">5304 12866 8011,'14'-8'-89,"-5"2"397,1 6 1,-7 1 485,2 4 0,-4 3-380,-1 6 1,0 5-190,0 0 1,0 6-21,0-1 0,0 3 37,0 1 0,-4-6-190,-1-3 144,0 3-805,5-6 353,0 5 0,0-15-167,0-6 1,2-11 115,2-8 0,0-8-32,5-1 1,1-1-201,4-4 0,0-2 142,0 2 1,0-5 170,1 5 0,-1 2-21,0 7 0,0 3 380,0 7 0,-4 1-14,-1 4 0,-1 4 137,2 10 1,1 4 531,-6 10 0,-1 5-361,-4 9 1,0-1 6,0 6 1,-6-2-56,-3 2 0,1 2-629,-2-7 0,7 5 216,-2-5 1,4-5-2014,1-4 2047,0-7 0,6 4 0,2-7 0</inkml:trace>
  <inkml:trace contextRef="#ctx0" brushRef="#br0">6071 12667 8020,'0'14'373,"0"0"1,0 0-82,0 1 0,0 7 84,0 6 0,-1 5-104,-4 5 1,2 3-30,-7-3 0,1 3 130,-5 2 1,0-5-83,-1 0 1,0-5-214,-4 5 1,1-6-25,-6 1 1,6-5-126,-6-4 1,5-8 43,-5-7 0,7-6-229,-2 2 1,3-10-16,2-4 1,1-10 59,4-5 0,2-4-440,7-5 0,7-2 259,2-3 1,5-2-202,5 7 0,2 0 303,3 5 0,1 5 246,-6 5 0,5 6 126,-6 3 1,6 6-118,-5-2 1,0 10 575,-5 4 1,1 6-265,-1 3 1,-6 5 186,-4 5 0,0 0-133,0 1 0,-2-2-580,3-4 0,-4 3 97,-1-7 152,0 6 0,7-9 0,0 4 0</inkml:trace>
  <inkml:trace contextRef="#ctx0" brushRef="#br0">6541 12638 7934,'-15'-20'496,"1"4"0,0-3-42,0 10 0,4 9-102,1 9 0,-1 7-119,-4 8 0,-5 6 0,0 12 1,0 6 76,5-1 1,1 7-91,4-2 0,-2-3-284,6-2 0,0-4 141,5-5 0,0-8-335,0-7 1,7-7-238,2-1 1,9-8-497,0-7 0,8-1-108,-3-4 1,0-4 1098,0-10 0,1-3 0,4-7 0</inkml:trace>
  <inkml:trace contextRef="#ctx0" brushRef="#br0">6583 12823 8180,'-8'21'616,"0"-1"140,4 4 1,2 8-272,-3-4 0,4 4-116,1-4 1,0-4-186,0-1 0,1-5 156,4 1-243,3-10 1,11-2-208,0-7 0,0-7-342,-5-2 1,7-12 316,2-7 0,-2-1-351,-2-4 0,-5-2 163,-4 2 1,1 0 48,-7 5 1,1 1-27,-5 3 1,-1 4 90,-4 5 1,-3 3 4,-6 2 1,-2 4 7,-3 6 0,8 6-36,-3 4 0,4 2-234,1 3-44,-4 5 510,11 2 0,2-6 0,8-3 0</inkml:trace>
  <inkml:trace contextRef="#ctx0" brushRef="#br0">7024 12567 7934,'-14'-9'260,"0"-1"0,-1 7 179,1-2 0,0 5 277,0 5 0,-5 3-476,0 6 1,-5 1-7,5-1 0,5 0-330,4 0 1,7 0 96,-1 1 0,2-1-272,2 0 1,11-4 178,3-1 1,8-1-263,-3 1 0,7 2 139,-3-6 1,-1 5-40,2-6 1,-7 7 85,2-1 1,-8 3 88,-1 1 0,-7 0 357,2 0 1,-5 7-133,-5 2 0,-4 4 120,-10 2 0,-3-6-54,-7 1 0,1 0-443,-1 4 0,2-6-206,4-3 1,2-8-1007,7-1 1443,6-7 0,2 10 0,6-5 0</inkml:trace>
  <inkml:trace contextRef="#ctx0" brushRef="#br0">7124 13392 7934,'-7'14'-109,"4"0"69,-6 1 313,5-8 1,-3 0 348,2-7 1,3-2-470,-3-3 0,4-9 53,1-9 1,0-6-285,0-4 1,1-3 81,4-7 1,-2 0-171,7 1 0,-2-7 92,1-3 1,4-10-309,-4-4 0,4-4-22,1-1 0,-4 1 188,-1 4 0,1 5 489,4 8 0,-5 9-119,1 6 0,-5 11 794,4-1-668,-6 9 0,5 5-6,-3 9 0,-4 5-165,4 5 1,-3 4 26,-2 10 0,0 3 164,0 7 1,-5-1-477,0 1 1,0-1-224,5 1 0,0-6 171,0 1 0,0-2-154,0 2 1,0-4 136,0-6 0,0-4 143,0-1 0,0-4 37,0 5 1,2-7 6,3 2 0,-4-2 68,4 1 0,1 0 243,-1 5 0,6-4 149,-1 4 1,-2 1-166,1 4 1,1 0 90,4 0 1,0-4-58,0-1 0,-4-1-19,-1 2 0,-4 1 246,4-6-154,-5 6 1,0-5-108,-8 3 1,-4 2-48,-7-6 1,0 6-365,-4-1 1,-3 2 163,-7 3 0,5-1-899,1 0 1,1 0 486,-2 0 1,0 1 421,10-1 0,-3 0 0,9 0 0</inkml:trace>
  <inkml:trace contextRef="#ctx0" brushRef="#br0">7607 12951 8011,'-14'-6'380,"-1"4"-494,1-2-259,6 2 1306,2 2-637,25-6 1,-6 2-291,15-5 0,2 0 50,3-6 0,2-5-435,-2-4 1,-3 4 85,3 1 1,-7 3-41,-3 2 0,-10 1 333,1 3 0,-3-2 0,4 4 0</inkml:trace>
  <inkml:trace contextRef="#ctx0" brushRef="#br0">7749 12709 7917,'8'2'165,"-3"3"1,1 11-41,-1 12 0,0 12 270,-5 7 0,0 5-124,0-5 1,-5 6-267,0-6 0,-4-1-10,4-8 1,0-4-246,5-5 0,2-9-415,2-5 1,4-3 153,7-7 511,-1 0 0,0-18 0,0-3 0</inkml:trace>
  <inkml:trace contextRef="#ctx0" brushRef="#br0">8304 12468 7931,'0'-8'-262,"-7"2"468,-2 6 1,-5 3 358,-5 6 1,-2 7-67,-3 12 0,-7 7-140,2 3 1,-2 5-9,2 4 0,2 4-79,4 6 1,4-5-181,9 0 0,4-8-209,6-1 0,2-4-358,2-10 1,6-4 61,9-11 0,3-6-513,6-3 0,6-10-684,-1-4 1610,0-4 0,2-14 0,1-3 0</inkml:trace>
  <inkml:trace contextRef="#ctx0" brushRef="#br0">8360 12766 7931,'-4'19'0,"-1"0"0,0 7 756,5-3 1,0-1-255,0 2 0,0 0-50,0 4 1,0-4-150,0 0 0,0-12-164,0 2-60,7-3 1,0-3-148,8-3 1,-3-6-78,-2-9 1,2-1 74,-2-13 0,-2 1-491,1-6 1,-6-4 244,2 0 1,-3-2 11,-2 2 1,0 3 112,0-3 0,-5 7 119,0 3 1,-6 5-39,2-1 1,-4 5-90,-1 5-17,0 2 0,1 9 143,4 3 1,2 3-689,7 6 761,0 0 0,13 0 0,3 0 0</inkml:trace>
  <inkml:trace contextRef="#ctx0" brushRef="#br0">8815 12539 8227,'-20'0'903,"3"0"-601,-7 0 0,0 1 52,-4 4 1,-1 3 0,1 6 0,-4 5-136,4 0 1,1 0-51,8-5 1,10 5-113,-1 0 0,7 0-204,3-5 0,1-4 102,4-1 0,9-1-186,10 2 0,5-2 85,4-4 1,-2-2 46,7 3 0,-5-4-131,5-1 1,-8 7 73,-1 2 1,-2-1 291,-8 2 0,-5-1-114,-5 5 1,-6 0 132,2 1 1,-5 4-23,-5 0 0,-9 6-103,-9-1 1,-4 2-291,-2 3 1,1-1 107,-1 1 0,2-7-339,4-3 0,2-5 183,7-5 1,5-2-1000,-1-7 1307,7 0 0,-3-7 0,6 0 0</inkml:trace>
  <inkml:trace contextRef="#ctx0" brushRef="#br0">9086 12525 7931,'14'14'315,"0"0"0,-1 0 60,-4 1 1,2 3 447,-6 1 0,0 7-278,-5-3 0,-2 6-156,-3 4 1,-3-1-291,-6 6 1,-5-1 120,0 6 0,-4-7-123,4-2-54,-7-4-84,4-2 0,-1-6-213,-1-3 0,6-9-25,0-6 1,2-2-438,2-2 1,1-8 30,3-6 1,4-2 260,6-8 0,2-1-5,2-8 1,4 3 84,7-3 1,5 4 214,4 6 0,-4 4 108,-1 9 0,2-1 229,-2 6 0,1 2 519,-1 8 1,-1 4-392,5 10 1,-4-1 411,5 5 1,-7-1-283,2 2 1,-3 3-36,-2-3 0,5-4-111,0-1 0,0-3-501,-5-2 0,-4-1-265,-1-4 1,-4-1-553,5-3 0,-6-3 998,6 2 0,-7-8 0,3-4 0</inkml:trace>
  <inkml:trace contextRef="#ctx0" brushRef="#br0">9498 12837 10255,'0'8'-268,"6"5"1,2-5-1</inkml:trace>
  <inkml:trace contextRef="#ctx0" brushRef="#br0">10024 12596 7943,'-6'-22'-403,"-2"-5"403,-13 11 0,5-9 263,-3 6 0,-1-3-45,1 7 0,-6 0 224,1 10 0,2 0-52,-2 5 1,5 2-320,-4 2 1,0 4 81,0 7 0,4 5 14,9 4 1,-1-2-235,6 2 0,1-2 85,4 1 0,0 3-266,0-7 1,4 0 122,1-5 0,6-5-54,-1 1 0,2-5 98,3 4 0,-1-4-52,0 4 1,-1 1 89,-4 4 1,-3 2 124,-6 3 0,-1 8 24,-4 6 0,-3 5-110,-6-5 0,-2 0 9,-3-5 0,7-1 18,-7-3 0,11-4-143,-6-5 1,7-7 82,-2-4 0,6-10-575,-2-8 0,3-8 1,2-12 611,0-2 0,13-25 0,3-6 0</inkml:trace>
  <inkml:trace contextRef="#ctx0" brushRef="#br0">9953 12368 7943,'20'0'278,"-4"2"180,3 3 0,-3 3-307,-2 6 1,-1 2 31,-4 2 1,-2 5-110,-7 5 0,-11 0 88,-4 1 1,-8-2-312,-1-4 1,2 3 36,-2-7 0,5 0-10,-5-5 0,7-5 23,-2 1-313,3-7-173,2 3 403,6-6 1,8-4 77,10-1 1,4-5 43,5 6 1,3-6 97,6 5 1,-1 1-121,-3 4 1,1 0 165,-6 0 0,0 0 3,-5 0 1,-4 1 99,-1 4 1,-6-2 229,2 7-313,-3-1 0,-2 5 134,0 0 0,-5 1-42,0-1 1,-7 5-173,-3 0 0,0 6-70,-9-1 1,5 1-225,-5-1 1,7-4-145,-2-5 1,3-3-331,2-2 310,6-4 0,2-12 434,6-4 0,0-9 0,0-3 0</inkml:trace>
  <inkml:trace contextRef="#ctx0" brushRef="#br0">10195 12510 7943,'14'0'590,"-5"0"-326,1 0 0,-7 7 130,2 2 0,-4 9-106,-1 1 0,-1 6-132,-4-1 1,-3 2 123,-6 3 1,0 4-1,-1 0 1,1 5-104,0-5 0,0 0 57,-1-4 1,8-7-510,2-3 242,-3-10-954,6-2 616,9-26 0,2 1-73,10-15 1,-2-2 160,2 2 0,-3 0-75,3 5 1,2-1 48,-2 1 0,0 7 19,-5 7 0,0 1 656,0 9-333,1-1 1,-3 8 458,-2 7 1,-4 1-235,-6 12 0,0 7-55,0 8 0,-5-1-168,0 1 1,-4-7-272,4 2 0,1-3 236,4-1 0,-7-1 0,-1 1 0</inkml:trace>
  <inkml:trace contextRef="#ctx0" brushRef="#br0">10351 13420 8223,'0'-14'800,"-5"0"-655,0 0 1,1-2-230,4-3 0,0-3 291,0-7 0,1-5 7,4-4 1,0-3-217,9-2 0,-1-11 94,10-3 0,-2-11-699,7-3 0,-1 0 521,-8 33 0,0 0 0,17-33 21,2 5 0,2 8-112,-7 5 0,-1 12 147,-9-1 0,-2 15 78,-7 3 453,-6 13-307,5 5 1,-12 7-103,4 4 1,-8 8 337,-2 6 1,-1 4-329,1-4 1,-1 2-6,-4-2 1,-1-2-19,6 7 1,-4-7-334,4 2 0,0-8 44,5-1 0,0-5-283,0 4 367,0-6 0,2 8 40,3-6 0,-2 0 170,6-5 1,2 4-100,8 1 1,-3 2 104,3-3 0,2-1 22,-2 7 0,0-5 91,-5 4 0,0-4-100,0 4 0,-4-4 87,-1 5 1,-6-6 214,2 6 1,-3-1-117,-2 5 1,-8 1-71,-6-1 0,-7 2-71,-7 3 0,-2 1-157,-4 4 0,-7 1-90,-6-6 0,0 0-241,4-5 1,7-1-256,2-4 0,11 2 595,4-6 0,3-6 0,2-7 0</inkml:trace>
  <inkml:trace contextRef="#ctx0" brushRef="#br0">1166 14501 8097,'-6'-14'-128,"-4"-1"1,-2 3-1,-2 2 413,-1 5 0,0 4-40,-4 1 1,-3 8 109,-7 6 0,-4 7-85,0 7 0,-7 5-32,2 0 0,4 2 1,0-2 0,6 2 100,4 3 1,4 3-243,6-3 0,1 5 68,3 4 0,4-3-306,6 4 1,2-9 115,2-1 1,11-8-250,8-2 0,6-6-209,4-7 0,3-9-438,7-6 1,-5-9 312,0-15 0,-2-1-556,2-13 979,-10 0 1,-1-5 0,-5 0 0</inkml:trace>
  <inkml:trace contextRef="#ctx0" brushRef="#br0">1138 14799 8151,'-13'2'0,"4"3"0,-4 3 174,4 6 1,2 5 352,3 0 1,2 6-67,2-1 1,0-2-176,0 1 0,0-5-238,0 1 1,6-3 159,4-2 0,2-6-173,3-4 1,-1-2-77,0-2 0,0-6-206,1-4 1,-1-9 52,0-4 1,-1-4-225,-4-2 1,2 1 66,-6-1 0,0 6 84,-5-1 1,0 7 159,0-2-41,-7 3 1,-1 8 173,-6 3 0,0 4-177,0 1 1,4 4-320,1 1-277,6 6 747,-4-9 0,14 10 0,1-4 0</inkml:trace>
  <inkml:trace contextRef="#ctx0" brushRef="#br0">1707 14415 8125,'-15'0'0,"1"0"409,0 0 0,0 7-40,-1 2 0,0 4-138,-4 1 1,3 7-97,-3 2 1,0 9-141,5 1 1,-2-1 108,11-9 0,1 3 135,4-7 0,1 4-388,4-4 0,7 0 12,7-5 0,7 1 0,-3-1 0,3 0 7,-3 0 1,-1-4 21,-3-1 1,-3-1 48,3 2 22,-9 2 0,1-4 72,-7 6 0,0-4-44,-9-1 1,-5 1 93,-9 4 1,2 0-73,-7 0 0,1 1-269,-6-1 1,-2 0-80,2 0 1,4-6-503,11-3 379,0-3 0,7-4 458,7-3 0,19-9 0,11-8 0</inkml:trace>
  <inkml:trace contextRef="#ctx0" brushRef="#br0">2176 14415 8125,'-7'8'-274,"-2"5"302,-10-4 0,3-1 213,-3 2 1,3 4-55,2 5 1,-5 8 205,0 1 1,-1 2-123,1 8 1,3-1-95,-3 0 1,5 5 29,4-5 1,4 3-24,6-2 1,0 1-390,0-6 0,3-1-15,7-8 1,1 1-42,12-6 0,3-2-1374,7-7 1635,-3-4 0,11-6 0,-5 0 0</inkml:trace>
  <inkml:trace contextRef="#ctx0" brushRef="#br0">2744 14444 7713,'8'6'1026,"-1"4"-604,-7 9 0,0 3-256,0 6 1,0-3 47,0 4 0,0-4-16,0 8 0,-2-4-32,-3-6 1,-3 6-123,-6-1 1,-6 1 9,-4 4 1,-4 2-226,-6-2 0,0 5-80,-4-5 1,-2-1 150,7-9 1,1 1-18,9-10 0,-3 2 92,8-11 1,-1-1-80,4-4 0,3-1-34,2-4 1,4-9-99,6-10 0,0-3 19,0-1 0,11-1-164,3 1 1,10 4 332,0 1 0,2 5-100,3-1 1,1 5 155,3 5 1,-3 2 21,3 7 1,-3 7 202,-1 2 0,-2 5-260,-4 5 0,-4-1-63,-9 5 0,2-4-450,-2 5 0,-2-8 540,1-2 0,1 0 0,4-6 0</inkml:trace>
  <inkml:trace contextRef="#ctx0" brushRef="#br0">2844 14757 8095,'14'0'0,"0"4"64,1 1 0,0 0 192,4-5 0,-1 0-93,5 0 0,-4 0-154,5 0 1,0-2-516,4-2 1,-6 0 284,-3-5 1,-3 4-323,-2-4 543,-6 6 0,-1-4 0,-7 7 0</inkml:trace>
  <inkml:trace contextRef="#ctx0" brushRef="#br0">2986 14472 8095,'8'3'595,"-3"7"1,-4 1-93,-1 13 0,0 6 12,0 8 0,0 3 10,0 1-452,0-5 22,0 4 1,0-5-487,0 7 0,0-7 302,0-3 89,0-3 0,7-1 0,1-1 0</inkml:trace>
  <inkml:trace contextRef="#ctx0" brushRef="#br0">3356 15268 8034,'0'-9'209,"0"-1"0,0 6 361,0-6 1,0 6-306,0-6 0,0 1-35,0-6 0,-2 0-215,-2-4 0,2-4 172,-3-5 1,-1 0-142,1-1 1,-1-6 122,1-2 0,3-6-440,-2-5 1,-3-5 99,3-14 1,-1 3-335,5-7 1,2 6 422,2 8 1,4 8 34,6 6 0,1 7 500,-1 8 0,0 7-216,0 7 0,0 1 75,1 8 1,-6 2-165,1 8 1,-2 5-14,1 8 0,-3 5 177,-6 5 0,0 2-473,0 3 0,-1 4 243,-4 5 1,-1-4-65,-4 0 1,-1-8-786,6-2 0,-4-1 322,4-8 0,-4-5-52,4-4 296,0-7 0,7 3 204,3-6 0,1-1-22,3-4 0,4 4 214,-4-4 0,6 3 172,4 2 1,-4 0-172,4 0 0,-3 2 201,-2 3 1,-4 2-132,-1 8 1,-1 4 80,2 0 1,-4 1-50,-6-1 1,0-3-49,0 3 0,0-3-123,0-2 1,-6 0-167,-4 0 0,-7 0-468,-2 1 1,-6-1 278,1 0 1,-1-6-537,1-3 0,-3-4 353,3-1 0,4-1-249,1-4 0,5-9 660,4-10 0,-2-9 0,4-3 0</inkml:trace>
  <inkml:trace contextRef="#ctx0" brushRef="#br0">3612 14387 8034,'19'0'0,"0"0"0,6 6 350,-1 4 1,2 7 552,3 2 1,-7 6-259,-3-1 0,-3 5-219,-2 4 0,-6-2-36,-3 7 0,-4 0-98,-1 5 1,-12-1-417,-7 1 0,-2 0 156,-3-1 0,2-1-770,-1-3 0,-3-3 127,7-6 611,0-7 0,5-2 0,0-6 0</inkml:trace>
  <inkml:trace contextRef="#ctx0" brushRef="#br0">4209 14614 7971,'14'0'357,"0"0"1,1 0 571,-1 0 1,6 0-385,4 0 1,3 0-174,1 0 0,1 0-582,-1 0 1,-4 0 202,0 0 0,-7 0-1388,2 0 1185,-10 0 0,-2 7-1691,-7 2 1901,-7 4 0,-7 7 0,-8 3 0</inkml:trace>
  <inkml:trace contextRef="#ctx0" brushRef="#br0">4223 14885 7971,'0'7'1283,"0"0"0,6-12-742,4 0 1,9-4-296,5 4 1,4-6-23,5 2 0,8-2-169,7 1 1,-1-3 102,-4 4 0,-1 3-2043,1 1 1885,-7 3 0,5 2 0,-4 0 0</inkml:trace>
  <inkml:trace contextRef="#ctx0" brushRef="#br0">5318 14259 7931,'-14'-8'0,"-1"3"0,-4 4-282,1 1 0,-8 6 415,3 4 1,-6 13 549,-4 6 0,1 13-157,-6 1 1,7 11-297,-2 3 1,9 0 131,5 4 1,3-2-144,2-3 1,1-10-116,4-3 1,3-10-43,6 0 0,6-9-316,3-5 1,6-10-87,4-4 0,7-5-403,8-5 0,3-7-192,-3-7 0,4-8 368,-5-2 1,0 1 373,-5-5 1,-6-2 192,-3 2 0,4-7 0,-1 4 0</inkml:trace>
  <inkml:trace contextRef="#ctx0" brushRef="#br0">5332 14572 7899,'-14'0'86,"4"6"326,1 4 1,4 9-29,-4 4 0,6 9 9,-2 1 0,3 0-70,2-4 1,0-3-31,0-2 0,7-3-156,2-7 1,4-1-125,1-4 0,5-3 77,0-6 0,0-3-167,-5-6 1,2-2-80,3-13 1,-3-1 51,2-8 1,-2 1-405,-2-6 0,-6 6 222,-3-1 1,-3 5-257,-2 4 0,-2 4 141,-3 5 0,-3 3-25,-6 2 1,0 4 129,0 6 1,0 2 56,-1 2 0,6 4 239,-1 6 0,7 5 0,-1 0 0,2-6 0,8 0 0,2-6 0</inkml:trace>
  <inkml:trace contextRef="#ctx0" brushRef="#br0">5702 14302 7931,'0'-14'0,"0"-1"0,-7 7 602,-2 4 1,-4 4-165,-1 4 0,-5 6-56,0 9 1,-5 3-155,6 6 1,-1 6-28,4-1 0,7-2-195,4-7 0,2 3 113,2-3 0,8-4-432,6-1 1,2-3 229,8-2 0,4-1-288,5-4 0,2 2 134,-2-6 0,-4 1 3,-1-1 1,-3-2 155,-10 7 1,0-6-12,-10 6 1,0-1 133,-5 6 1,-2 0-51,-2 4 0,-9-1 102,-6 5 0,-11-4-101,2 5 1,-6-2-142,1 2 0,3-4 87,-3-5 1,8-3-90,1-2 0,7 1-63,-2-6 0,8-2-230,1-8 0,7-5 440,-2-9 0,16-9 0,5-8 0</inkml:trace>
  <inkml:trace contextRef="#ctx0" brushRef="#br0">6043 14231 7931,'22'0'0,"-3"6"112,-9 3 1,1 6-83,-7 4 1,6 4 657,-5 10 0,-1-1-225,-4 6 0,-6 0-192,-4 5 0,-2 4-6,-2 0 0,-5 7-14,0-2 0,-2-3-298,2-2 1,2-4 105,-7-5 1,7-10-491,-2-9 0,-2-4 257,2-6 0,0-4-142,5-10 0,0-4-47,0-10 1,4-3-177,1-7 1,6-6 110,-2-3 0,6-7-76,9-3 0,-1 1 360,10 4 1,2 7-91,-2 3 1,5 9 613,-6 5 0,6 10-294,-5 4 0,5 3 251,-5 2 0,4 11 72,-4 4 0,0 8 266,-4 1 1,4 3-368,0 1 1,-5 1-99,-5-1 0,1-1-822,4-3 1,-1-4 397,-4-6 0,4 1 214,-4-1 0,4-6 0,1-2 0</inkml:trace>
  <inkml:trace contextRef="#ctx0" brushRef="#br0">6470 14515 8676,'-5'9'406,"0"1"1,0-5-1775,5 4 704,0 1 664,0 4 0,0-6 0,0-2 0</inkml:trace>
  <inkml:trace contextRef="#ctx0" brushRef="#br0">7095 14216 7924,'-6'-22'-254,"-2"-3"211,-6 6 1,-1 0 492,1 5-228,-6 6 0,-1 2 331,-3 6 1,-4 1-149,0 4 0,-2 6-292,-8 13 0,6 1 78,-1 13 0,3 1 221,1 9 1,3 2-247,2 7 1,5 5 37,9-1 1,-1 1-44,7-5 0,-1-7-102,5-2 1,1-12-450,4-7 0,3-9 257,6-10 1,7-4-629,3-6 0,7-6 343,2-4 0,7-9-550,-2-5 0,-3-7-35,-2-2 1003,-3-7 0,-2 7 0,1-6 0,-1-1 0,0 2 0</inkml:trace>
  <inkml:trace contextRef="#ctx0" brushRef="#br0">6996 14401 7924,'-7'14'244,"-2"1"1,2 0 383,3 4 1,-3-1-293,3 5 1,-1 1-120,5 5 1,0-3-94,0-2 0,0 1 59,0-6 0,6-1-189,4-9 1,-2-2 95,1-7 0,1 0-166,4 0 0,-2-7 40,-2-2 1,1-9-99,-6-1 0,4-4-298,-4 4 1,0-5 190,-5 5 0,0-5-66,0 5 0,-2 2 86,-3 8 0,-4-2 42,-10 6 0,2 0 40,-7 5 0,6 0-6,-1 0 1,4 5-283,0 0 145,8 6 0,2-5 102,10 3 180,2-2 0,20-14 0,3 0 0</inkml:trace>
  <inkml:trace contextRef="#ctx0" brushRef="#br0">7436 14145 7924,'-14'2'493,"0"3"1,-2 3-174,-3 6 1,2 8 132,-7 6 0,5 1-203,-5 4 0,7-8-355,-2-1 0,5-7-234,4 2 1,4-3 140,6-2-869,0-6 809,0-2 1,6-6-21,4 0 0,2-1 29,3-4 0,-1 4-41,0-4 0,-1 5 145,-4 5 0,2-2 223,-6 6 1,0 2-31,-5 8 1,0-3 203,0 3 1,0 1-64,0-1 0,-5 0-75,0-4 0,-1-6-71,1 1 0,4-6-295,-4 6-464,-3-7 716,0 3 0,-6 1 0,0 0 0</inkml:trace>
  <inkml:trace contextRef="#ctx0" brushRef="#br0">7607 14828 7912,'0'8'-2,"-6"4"1,-1-9 50,-2 7 1380,2-7-940,1 3 1,5-7-293,-4-4 0,3-3-76,2-6 0,0-7-194,0-2 1,0-10 78,0-5 1,2-3 123,3-2 1,-2-4-328,6-1 1,-1-1 127,2 2 0,7 1-253,-3-6 0,4 6 123,-4-1 1,0 2 106,0 3 1,0 7 151,1 7 0,-1 1 179,0 8 0,-4 6-88,-1 8 1,-4 4-95,4 1 0,-6 6 2,2 4 1,-3 2 27,-2 2 0,0 7-102,0 3 1,-2 3 8,-3 1 0,-2-4-61,-8-1 0,3-1 39,2 2 1,-2-3-111,2-7-192,4 0-94,-1 0 232,7-6 0,7-1 115,2-7 0,1 0 130,4 0 1,-3 0 8,8 0 1,-3 0 130,-2 0 0,0 0-118,0 0 0,1 6 101,-1 3 1,-6-1 383,-4 2-344,4-1 1,-6 5 108,3 1 0,-5-1-105,-5 0 0,2-1-198,-7-4 1,-4 4 89,-5-4 0,-5 4-161,5 1 0,-6 0-174,2 1 1,-3-3-194,3-2 1,2 1-1166,7-6 697,0-1-922,6-4 1585,1 0 0,20-6 0,3-2 0</inkml:trace>
  <inkml:trace contextRef="#ctx0" brushRef="#br0">8289 14444 8064,'0'-14'139,"8"4"78,6 1 0,7 1-113,7-2 0,2-4 20,4 0 0,2 0-326,7-5 0,-1-2 83,1 2 1,-7 2-428,-3 7 0,-9 2 232,-5 4 0,-8 2 314,-1-3 0,-7 4 0,3 1 0</inkml:trace>
  <inkml:trace contextRef="#ctx0" brushRef="#br0">8474 14216 7912,'-9'-12'463,"-1"2"-63,7-2-317,-3 10 0,6-1 202,0 12 1,0 7 27,0 13 0,0 1-271,0 3 1,0 8 116,0 6 0,0 1-289,0-6 1,0 1 140,0 0 1,0-4-534,0-6 0,0-1 263,0-13 0,6-7-549,4-7 808,9-3 0,-4-15 0,6-3 0</inkml:trace>
  <inkml:trace contextRef="#ctx0" brushRef="#br0">9057 14017 7912,'0'-26'608,"0"2"1,0 8-169,0 7 1,-6 5-415,-4 0 0,-4 8 33,-5 6 1,-3 9 21,-6 5 0,1 2 68,3 3 0,4-2-84,5-4 1,7 3 14,4-7 0,2 0-205,2-5 0,13-5-221,6 1 1,1-7 118,4 2 0,0 1 65,4-1 1,-4 1 127,-1-1 1,-4-2-6,5 6 1,-7-4 28,2 5 0,-8-1 17,-1 5 1,-7 2 17,2 3 0,-5-2 151,-5 7 1,-3-2-99,-6 2 1,-5 3-43,0-4 0,-5 0-27,5 0 0,-4-5 33,4 1 1,0-10-192,5-4 0,-1-4-150,1-1 1,2-6-195,2-3 1,4-15-161,6-5 1,0-10 652,0-4 0,6-6 0,2-7 0</inkml:trace>
  <inkml:trace contextRef="#ctx0" brushRef="#br0">9185 13733 7912,'17'0'188,"-2"0"1,-4 6-221,3 4 0,-1 4 21,-4 5 1,-3-2 427,-6 7 1,-3 0-106,-6 4 0,-1 1-437,-9-1 1,4-1 23,0-3 1,-2-4 14,3-6 1,-2 1-53,11-1-369,-6-6 132,10-2 167,-6-6 123,7 0 1,7 0-102,2 0 442,4 0 1,1 5 34,0 0 0,0 10 24,1 0 0,-8 2-39,-2-3 0,-3 5 89,-2 0 1,0 6-67,0-1 1,-2 1-48,-3-1 0,-1 3-241,-3-3 0,-4-2 97,4 1 0,-4-4-752,-1 5-96,6-7-493,-5 4 752,12-13 0,-6-3-289,7-10 1,0-5 769,0-9 0,0-9 0,0-8 0</inkml:trace>
  <inkml:trace contextRef="#ctx0" brushRef="#br0">9413 13961 7912,'14'0'0,"-6"6"0,-4 3 0,-2 6 425,-2 3 1,0 5-83,0 5 1,-2-4-5,-2-1 0,1 1-109,-7 5 0,1-3 2,-6-2 0,3 3-50,2-3 1,-2-4-30,2-1 1,4-3-255,1-2 0,2-6 140,-2-3-345,4 3 0,-4-13 168,10 0 1,2-7-344,8-7 1,-1-3 131,0-7 0,5-1-29,0-3 1,6 1 17,-1-6 1,3 12-4,1-3 0,-6 5 480,-3 1 0,-3 7-151,-2 6 1,1 7 512,-1-1 1,-6 8-243,-4 6 0,-2 4 351,-2 5 0,0-2-217,0 7 1,0 0-29,0 4 0,-2-4-82,-2 0 0,1-1-278,-7 6 0,2-6-698,-1 1 1,1-7 431,3 2 0,4-3-1323,-4-2 1606,3-6 0,-4 5 0,-2-5 0</inkml:trace>
  <inkml:trace contextRef="#ctx0" brushRef="#br0">9882 13961 7912,'22'6'0,"-6"2"57,-7 6 1,-1 0 9,2 0 1,-4 7 652,-6 3 0,0-2-199,0 1 1,-6 1-344,-4 5 0,-4-1 53,-5 0 1,-2 1-133,-2-1 0,-4 2-80,3 3 1,-3-7-163,-1 2 0,6-4-39,3 0 0,3-4-748,2-6 370,0-6 1,1-8 215,3-9 1,4-10 145,6-5 0,0-3-25,0-1 1,2 1 194,2 3 1,0-1 51,5 6 0,1-3 200,4 8 0,2-2 64,2 11 1,0 0 188,6 5 1,-2 2 141,1 3 0,3 7-215,-7 7 1,0 5-65,-5-5 1,5 5-100,0-5 0,0 0-496,-5-5 1,2 0-297,3 0 1,-4-6-1398,4-3 1948,-3 3 0,-2-7 0,1 6 0</inkml:trace>
  <inkml:trace contextRef="#ctx0" brushRef="#br0">10323 14202 7933,'-10'0'0,"1"0"-748,-1 0 397,2 0 0,-3 7 345,6 2 6,1-3 0,4 7 0,0-5 0</inkml:trace>
  <inkml:trace contextRef="#ctx0" brushRef="#br0">10749 13961 7933,'-20'-23'-547,"-1"-2"-69,-3 6 1,-3 0 204,4 5 411,-4 6 0,-3-3 247,-3 6 0,3 2 390,-4 8 0,4 3-630,2 6 1,4 7 52,1 2 1,7-1-71,2 2 0,6-5 86,8 5 0,0-5-173,0 4 1,8-5 64,6 1 0,6-4 1,9 0 1,1-3-5,3-2 0,2 1-81,3-6 1,-4 1 75,-5-1 1,-2-4 17,-4 4 109,-2 3 1,-13 0-96,-3 6 0,-10 2-24,-5 3 1,-10-2-28,-9 7 0,-1-2-5,-8 2 0,2-4-2,-2-6 0,-1 4-155,6-4 1,4 2 47,5-12 0,7 1 173,-2-5 0,10-6 0,4-4 0,-1-10 0,1-9 0,0-5 0,11-15 0,2-2 0</inkml:trace>
  <inkml:trace contextRef="#ctx0" brushRef="#br0">10806 13690 7933,'20'-7'0,"-2"0"-687,6 7 0,-12 0 578,2 0 1,-9 8 575,0 6 1,-4 2-429,-1 8 1,-1-2 64,-4 2 1,-3 2-187,-6-2 1,-5-2 59,0 2 1,0-5-84,5 5 1,0-9 120,-1 0 0,6-3-861,0-7 452,5 0 393,-2-5 0,8-7 0,2-2 0,4 1 0,6-1 0,1 5 0,-1-7 0,0 7 0,0-1 0,1 5 0,-3 6 54,-2 4 0,1 2 192,-7 3 1,1 5 10,-5 4 1,0 3 165,0 1 0,-1 5-166,-4 0 1,-3 1-90,-6-6 1,4-1-407,1-3 0,1 1 189,-2-6 1,3-2-553,2-7 437,3 2 1,-6-10-349,4 3 1,2-5 511,-3-5 0,10-16 0,3-9 0</inkml:trace>
  <inkml:trace contextRef="#ctx0" brushRef="#br0">11048 13847 7933,'8'6'-550,"-2"2"-69,-6 6 1,0 0 996,0 1 1,-6 4-13,-4 0 0,2 6-195,-1-1 1,-1-2 16,-4 1 0,1-5 93,4 1 0,-4 1-136,4-1 0,-2 0-147,1-5 0,-1 1-73,6-1 1,1-5-250,4 1 1,0-9 23,0-1 1,0-8 157,0-11 1,8-4-231,6-10 1,2 1 117,7-6 1,-4 3 56,5 2 0,0 0 178,4 9 0,-1 5 19,-3 5 0,2 1 182,-2 9 0,-8 1-74,-2 7 0,-4 9 484,-1 6 1,-3 8-243,-6 1 0,-6 5-40,-3 5 1,-1 2 14,-4-7 1,8 5-988,-9-5 0,6 2 171,-1-2 1,-1-3-95,7 3 0,-1 2 585,5-2 0,0 7 0,0-4 0,0 7 0</inkml:trace>
  <inkml:trace contextRef="#ctx0" brushRef="#br0">11133 14842 7933,'-2'9'-275,"-2"1"0,0-7-962,-5 2 1654,6-10 0,-4-8 14,7-6 0,0-6-385,0 1 1,0-4 95,0-5 0,2-3-196,3-7 1,1-6 58,4-3 0,4-3-196,0-2 0,2-2-102,8-2 0,-6 1 273,6-7 1,0 6-7,4-6 1,4 9-135,-4 1 1,4 8 390,-8 11 1,-2 5-72,1 9 0,-5 4 640,1 5-516,-3 8 1,-4 2-15,-2 10 1,-4 7-153,-6 7 0,-2 6 6,-2-1 0,1 8-10,-7 1 0,1 2-105,-6-2 0,3-3-279,2 3 1,-2-5 136,2-4 1,4-3-760,1-7 342,4-6-21,1-2 411,0-6 176,6-6 1,2-1 296,6-2 1,0-2-183,0 6 1,1 0 374,-1 5 0,5 0-194,0 0 1,0 5 229,-5 0 0,-5 6-96,1-2 0,-7-1 80,2 2 0,-4-1-110,-1 6 0,-12 4 72,-7-1 1,-7 3-458,-2-2 1,-8-3 47,-7 3 0,-8 1-1488,-10-1 1,-7 5 36,28-15 1,-1 1 1371,-27 15 0,27-16 0,-1-1 0,-29 16 0,32-11 0,-1-1 0,-2 2 0,0-1 0</inkml:trace>
  <inkml:trace contextRef="#ctx0" brushRef="#br0">1109 16335 7985,'0'-15'338,"0"1"-955,0 6 103,0 2 1202,0 6 0,0 6-262,0 4 0,0 4-50,0 5 1,0 9-39,0 10 1,0 5 151,0 4 1,0 9-110,0 5 0,0 6-142,0-6 1,0 18-557,0 2 0,0-1 442,0-4 0,0-5-347,0-4 1,0-6 158,0-9 1,0-9-515,0-10-252,0-3 95,0-8 0,0-9-205,0-13 0,0-14-29,0-15 968,0-6 0,-6-14 0,-2-1 0</inkml:trace>
  <inkml:trace contextRef="#ctx0" brushRef="#br0">1067 16420 7985,'14'-14'0,"0"0"0,5-5 32,0 0 0,6-5 197,-1 5 1,3 0-24,1 5 0,6 6 0,-1 3 1,0 4 118,-5 1 0,1 0-100,-1 0 0,-4 11-104,0 3 1,-12 5 131,2 0 0,-9 0-138,0 9 0,-5-3-14,-5 9 0,-9 0-131,-10 0 1,-9 3-190,-5-3 0,-1 0-172,1 0 0,-2-6-670,7 0 1,5-5 1060,4-9 0,7-6 0,-4-2 0</inkml:trace>
  <inkml:trace contextRef="#ctx0" brushRef="#br0">1479 16662 9164,'29'0'345,"1"-2"-333,3-3 0,-3 4-58,3-4 0,-3 3-251,-2 2 1,-1 0-147,-3 0 310,-4 0 0,-5 0-215,-1 0-44,0 0 1,-6 7-324,-3 2 715,-4 10 0,-13 3 0,-4 7 0</inkml:trace>
  <inkml:trace contextRef="#ctx0" brushRef="#br0">1635 16903 7985,'-14'15'0,"0"-8"222,0-2 196,6-3 0,3-2-265,10 0 1,8-7 62,6-2 1,6-4-420,-2-1 1,4 0 142,2 0 0,-1-1-165,1 1 0,-2 2 140,-4 2 1,2 4-1213,-6 6 1297,-6 0 0,0 12 0,-5 4 0</inkml:trace>
  <inkml:trace contextRef="#ctx0" brushRef="#br0">1621 16704 7985,'-14'-8'547,"0"2"-421,0 6 0,1 8 99,3 6 0,4 7 159,6 7 1,-5 8-9,1 7 0,-6 1-82,5 8 1,-6-1-27,2 1 0,3-4 29,1-11 0,3-2-255,2-6 0,0-7 122,0-3 1,7-5-90,2-5 0,5-2 77,5-7 1,3-2-448,7-3 0,4-2-34,0-8 0,0 0-248,-4-4 0,4 3 104,0-3 0,7 3-326,-2 2 0,-4 1-317,-1 4 1116,4-4 0,-7 5 0,5-6 0</inkml:trace>
  <inkml:trace contextRef="#ctx0" brushRef="#br0">2617 16278 7985,'-15'0'-774,"1"6"0,0 4 537,0 9 0,1-2 359,4 7 0,-4 1 314,3 8 1,4-3-153,1 3 0,-1 4 24,1 0 1,-4 9 56,4 2 1,0 7-139,5 2 0,0 0-412,0 4 1,0-2 204,0-2 1,13-8-1444,6-7 1359,13-5 1,4-15-1,7-2 1</inkml:trace>
  <inkml:trace contextRef="#ctx0" brushRef="#br0">3000 17002 11047,'0'1'0,"0"41"-10,0-5-481,0-4 0,0-9-319,0-5-249,0-10 320,0-3 378,-6-25 0,3-4 361,-7-20 0,1-12 0,2 24 0</inkml:trace>
  <inkml:trace contextRef="#ctx0" brushRef="#br0">4435 16892 7311,'1'-1'-78,"2"-2"78</inkml:trace>
  <inkml:trace contextRef="#ctx0" brushRef="#br0">4862 16863 12358,'-1'1'-22,"-22"32"-538,-1 0 560,-27 27 0,25-24 0,0 1 0,0-5 0,0-1 0,-1 2 0,0 0 0,0 1 0,-1-1 0</inkml:trace>
  <inkml:trace contextRef="#ctx0" brushRef="#br0">4962 16747 8094,'-3'-1'-72</inkml:trace>
  <inkml:trace contextRef="#ctx0" brushRef="#br0">4934 16746 9216,'0'6'24,"0"3"25,0 5 1,0 1-64,0-1 0,-5 0 33,1 0 0,-3-4-114,2-1 234,-2-6-7,-8 4 129,1-7 318,6-7-183,2-1-201,6-6-201,0 6 90,6 2 0,-3 6-1259,7 0 697,-7 6 478,3 2 0,1 6 0,1 1 0</inkml:trace>
  <inkml:trace contextRef="#ctx0" brushRef="#br0">5204 16193 8748,'14'0'949,"2"0"-660,3 0-53,-3 0-22,4 0 0,-1 1 29,0 4 0,0-4-73,-4 4 0,-1 1-105,0-1 1,-6 6-182,-3-1 1,-4 4 130,-1 5 1,0 3-41,0 6 1,-1 1-69,-4-1 1,2 5-110,-7 1 0,1 4 4,-5-5 0,1 0 54,3-5 0,-1-1 105,7-3 16,-1-4 0,5-10 2,0-1 0,6-7 0,4-2 1,2-6-124,3-9 1,0 1 78,4 0 0,-1-5-510,5 0 1,-4-1 574,5 1 0,-7 3 0,4-5 0</inkml:trace>
  <inkml:trace contextRef="#ctx0" brushRef="#br0">5688 15809 8094,'0'-15'43,"0"8"1,4 7 478,1 9 0,-2 12-121,-8 7 0,-2 2-695,-8 8 0,0 0-10,-4 4 1,3-4-194,-3 0 1,3-6 203,2 1 1,1-5-16,4-4 1,1-3 307,3-7 0,3-6 0,-4-2 0</inkml:trace>
  <inkml:trace contextRef="#ctx0" brushRef="#br0">5616 16164 8094,'23'-8'0,"-3"-3"-369,-6 6 1,1-4 80,-1 4 631,0 0 0,-1 12-23,-4 2 1,-3 5-218,-6 5 0,0 8 56,0 6 0,-1 8 81,-4 2 1,2 0-20,-7 4 1,6-3-6,-6-1 1,7-8 144,-2-7-160,4 1 1,2-15-279,4 0 0,3-8 91,6-10 0,0-6-462,1-9 1,-1-3 226,0-6 0,0-5-634,0-1 0,1 3 855,-1 7 0,0-3 0,0 5 0</inkml:trace>
  <inkml:trace contextRef="#ctx0" brushRef="#br0">6171 15851 8094,'6'-8'377,"-4"-4"0,10 10-351,-2-3 1,7 5 139,2 5 0,7 3 238,-3 6 1,-1 2-60,2 3 1,-5 2-48,5 2 1,-5 6-17,4-1 0,-5 1-30,1 4 0,-5-2-147,-5 3 0,-2 2 160,-7 7 1,0 1-584,0 3 0,-13 4 262,-6 6 0,-8-5-970,-6 0 0,-10-2 1026,-9 2 0,22-21 0,-1 0 0,-2-2 0,1 1 0</inkml:trace>
  <inkml:trace contextRef="#ctx0" brushRef="#br0">1095 17856 8094,'0'-14'98,"-6"-1"0,6 7 206,0 4 0,5 5-114,4 9 1,4 1-92,-4 13 1,4 1-63,1 8-15,0-3 1,-1 16 135,-4-4 1,2 12 44,-6 3 1,5-3 143,-6 7 1,6-1-333,-5 7 0,1 1-30,-1-7 1,-4 6 102,4-6 1,1 4-447,-1-8 1,1-3 228,-1-12 0,-3-10-1162,2-4 444,-2-9 434,-2-5 1,0-20-162,0-13 0,-6-14 574,-4-10 0,-2-12 0,-3-11 0,7-4 0,2-1 0</inkml:trace>
  <inkml:trace contextRef="#ctx0" brushRef="#br0">1166 17884 8094,'15'-14'0,"-1"0"0,5 4 43,0 1 0,6 6 138,-1-2 0,2 3 115,3 2 0,-5 7 8,-1 2 1,-5 4-108,1 1 1,-5 5 8,-5 0 0,-2 6-49,-7-1 0,-4 3-158,-5 1 1,-7 7 140,-12 3 1,-1 1-450,1-1 1,-1 2 181,1-7 1,6 0-267,3-4 0,3-9 70,2-6 323,6-6 0,-5-2 0,6 2 0</inkml:trace>
  <inkml:trace contextRef="#ctx0" brushRef="#br0">1792 17913 8094,'9'0'-488,"1"0"0,-1 0-357,6 0 868,-1 0 1,0 1-69,0 4 1,-4-2 44,-1 7 0,-6 1 0,2 8 0,-5-4 0,-5 4 0,-3-1 0,-6 1 0,0-2 0,0 7 0,0 4 0,-1 5 0,1-1 0,0-8 0,4 1 0,1-6 0,4 0 0,-4-5 0,6-4 333,-2-1 1,5-6 174,5 2 1,4-3-71,10-2 1,3-7-229,7-2 1,1-5-197,3-5 1,3-2-343,7-3 0,-5-1 222,0 6 0,-12 5-233,3 4 0,-10 7 339,0-1 0,-10 2 0,-2 2 0</inkml:trace>
  <inkml:trace contextRef="#ctx0" brushRef="#br0">1692 18154 8094,'-14'-22'504,"6"8"0,2 11-71,6 12 1,0 7-58,0 13 1,0 5 21,0 4 0,0 8-162,0 1 1,0 1 5,0-6 1,0 1 7,0 0 1,1-2-238,4-3 1,-2 1-183,7-6 0,4-1-264,5-8 0,6-1-37,-1-8 1,4-4 235,6-11 1,4-7-711,9-2 1,2-13 16,3-2 670,3-6 1,-10 2 0,4-9 0</inkml:trace>
  <inkml:trace contextRef="#ctx0" brushRef="#br0">2574 17927 8094,'-2'-8'107,"-2"3"31,-4 4 1,-7 9 426,1 6 0,-5 8-121,0 11 1,0 3-8,5 7 0,-3 9-104,3 0 0,-2 7-127,11-7 0,0 2-64,5-2 1,5 0-163,0-9 0,12-4-1027,2-11 0,9-1 258,10-3 789,0-10 0,18-1 0,-6-5 0</inkml:trace>
  <inkml:trace contextRef="#ctx0" brushRef="#br0">2986 17927 8094,'0'-8'111,"0"2"0,0 17 191,0 3 1,0 11 102,0 4-228,0 5 0,6 11 110,4 2 0,-2 4-21,1 5 0,-1 1-231,2 0 0,2-5 79,-2 0 0,1-6-109,-2 2 0,2-6-250,-6-4 0,5-3-789,-6-7 525,1-6 158,-5-1 0,-5-16-82,1-10 1,-7-4 76,1-15 0,-3-5 7,-1-4 1,0-8 91,0-1 257,0-7 0,-1-15 0,1 0 0</inkml:trace>
  <inkml:trace contextRef="#ctx0" brushRef="#br0">3000 17970 8094,'15'-29'-503,"-1"9"532,0 5 0,2 3 46,3 7 0,-3 0 176,3 5 0,1 0 132,-1 0 1,0 0-90,-5 0 0,0 5 14,1 0 1,-3 6-56,-2-2 0,-4 4-15,-6 1 0,0 7-255,0 2 0,-1-1 101,-4 2 1,-5 5-51,-9 4 0,4 6 40,-4-1 0,-2-2-603,2 2 1,0-6-33,5 1 1,0-4-283,-1-6 0,3-2 843,2-7 0,-2 0 0,4 0 0</inkml:trace>
  <inkml:trace contextRef="#ctx0" brushRef="#br0">3313 18026 8094,'10'2'0,"-1"3"0,-6-1 279,2 11 0,-3-3-29,-2 12 1,0 6-69,0 8 0,0 3 81,0 2 1,0-2 14,0-3 1,0 1-17,0-6 1,6-1-16,3-8 1,-1-4-269,2-6 1,-1-6 47,5-3 0,1-5-151,-1-5 0,0-4 113,0-10 0,-1-3-181,-4-7 1,4-1-28,-3-3 1,-3 1-45,3-5 0,-7 5 152,2-1 1,-4 8-42,-1 1 82,0 6 1,-6 0-3,-3 8 1,-4 4-72,-1 6 0,-2 1 61,-3 4 1,3 3-189,-3 6 1,3-1-281,2-4-381,6 4 659,2-5 0,8 0 272,2-4 0,11-8 0,7-4 0,6-6 0</inkml:trace>
  <inkml:trace contextRef="#ctx0" brushRef="#br0">3669 17870 8094,'9'-13'0,"1"4"818,-7-4-515,3 12 0,-6-4 76,0 10 0,-6 3-66,-4 6 0,-2 2-285,-3 3 1,1 1 40,0 4 0,4-4 68,1-5 1,4-1 82,-4 0-314,6 0 1,3-6-254,9-3 1,4 1 182,1-1 1,6 0-90,4-5 1,3 0 98,1 0 0,2 1 81,4 4 0,-6-2 60,1 7 0,-7-3 91,-8 3 0,-1 7 24,-4-2 1,-3 4 261,-6-1 1,-1 5-109,-4 5 0,-4 0-99,-10 1 1,1-1-584,-6 1 0,1-2 254,-6-4 0,7-2-499,3-7-237,3 0 908,2-6 0,0-2 0,0-6 0</inkml:trace>
  <inkml:trace contextRef="#ctx0" brushRef="#br0">3967 18169 8094,'22'0'0,"-1"-5"243,-7 0 1,2-1-123,3 1 1,-3 3 606,3-2 0,1-3-220,-1 3 1,5-7-664,-5 1 1,4-3-85,-4-1 0,0 2-43,-4 2 1,-1-1-158,0 6-453,-6 1 181,-2 4 0,-7 8 322,-4 6 0,-3 0 389,-6 5 0,-7 3 0,-1 0 0</inkml:trace>
  <inkml:trace contextRef="#ctx0" brushRef="#br0">4095 17898 8094,'14'-7'243,"1"0"1,-3 14 110,-2 2 0,1 5 156,-7 5 0,6 3-182,-5 7 0,-1 6-37,-4 2 1,0 3-168,0-2 1,0 8 69,0-4 0,0-2-515,0-7 0,0-3 280,0-2 1,5-5-2152,0-5 1374,0-2 1,-4-8 817,4-3 0,-3-10 0,4-3 0</inkml:trace>
  <inkml:trace contextRef="#ctx0" brushRef="#br0">4351 17699 8094,'13'2'117,"-4"3"1,-1 7-24,-3 7 1,-4 8 559,4 2 1,-3-1-167,-2 5 0,0 5-131,0 5 1,0 1-131,0 8 0,0 0 29,0 5 1,6 0-593,4 0 0,1-2 267,-2-3 0,4-11-1083,-4-12 0,4-9 573,1-10 1,0-5 578,0-10 0,1-9 0,-1-9 0</inkml:trace>
  <inkml:trace contextRef="#ctx0" brushRef="#br0">4664 17827 8247,'-6'19'859,"-4"0"1,-7 7-826,-2-3 1,-7 3 134,3-3 0,1 4 79,-2-3 0,5-4-76,-5-1 1,12-3-287,-3-2 157,11 1 0,-3-1 44,7 0 1,7-6-2,2-3 1,10-2-129,5 1 1,3-2-170,1 3 1,1-4 79,-1-1 1,0 5-781,1 0 1,-5 1 58,-1-1 852,1-4 0,-2 12 0,-1-5 0</inkml:trace>
  <inkml:trace contextRef="#ctx0" brushRef="#br0">4906 18197 8094,'14'-6'113,"-5"4"65,1-3 0,-1 5 211,5 5 0,-4 3 553,-1 6 1,-5 2-728,0 3 0,-4 3 36,-4 7 0,-4-1-1271,-7 0 1,0 6 1019,-4-1 0,-3 6 0,-7-2 0</inkml:trace>
  <inkml:trace contextRef="#ctx0" brushRef="#br0">5432 17728 8094,'-7'-16'0,"4"-3"0,-6 10 0,5 1 396,0-2 0,8 7 26,6-2 0,4 4-137,5 1 0,10 0-73,9 0 1,3 5-77,1-1 0,-1 1-23,-3-5 1,-5 6 137,-9 4 0,-5 2-315,-9 3 0,-4 5 44,-6 4 0,-8 9-86,-6 5 0,-7 3-26,-7 2 1,-5-1-85,-1 1 1,-4 1 150,5 4 1,2-9 16,7 4 1,0-10 155,10 0 0,-2-14-24,12-5 172,-7-3 0,11-3-51,0-3 1,7-7-103,12-7 1,3-1-209,7-9 0,6-3-260,3-1 0,-2-4 104,2-2 0,-5 6-141,5-1 0,-6 2-646,1-2 0,-5-1 1048,-4 6 0,-4 0 0,-5 5 0</inkml:trace>
  <inkml:trace contextRef="#ctx0" brushRef="#br0">5815 17429 8094,'8'-14'315,"5"6"-339,-3 3 1,2 4-228,2 1 1,-4 1 961,-1 4 0,-6 3-260,2 6 1,-3 7-433,-2 3 0,0 4 72,0 5 0,-5-3-148,0 3 1,-6-3 107,2-1 1,-4-2-421,-1-4 1,6-2 120,3-7 0,-1-4-347,1-1 261,0-6 0,7 2 113,3-10 0,3 2 312,6-6 0,0 1-185,0-2 0,1 4 280,-1 6 1,0 1 39,0 4 1,-1 5 43,-4 9 1,-2 3-65,-7 6 1,0 2 83,0 3 1,0-3 67,0 4 0,0-3-82,0 2 1,0-3-414,0 3 0,0-4 124,0-5 1,0-4-1394,0-6 752,0 1 654,0-1 0,0-13 0,0-2 0</inkml:trace>
  <inkml:trace contextRef="#ctx0" brushRef="#br0">6086 17870 8094,'14'-14'38,"0"0"1,7-1 45,2 1 1,-1 2 430,2 2 1,0-1-179,4 6 0,-4-4-756,0 4 1,-7-1 166,2 1 1,-8 3-354,-1-2 480,-7 2 0,1 2-759,-8 0 884,-4 6 0,-6 2 0,-1 7 0</inkml:trace>
  <inkml:trace contextRef="#ctx0" brushRef="#br0">6157 17543 8094,'8'6'485,"-2"9"-249,-6 8 0,0 6 408,0 4 1,0 5-198,0 9 1,0-1-120,0 6 0,0-6-167,0 1 0,5-4-134,-1-5 1,6 1-186,-5-5 0,6-3-389,-2-7 1,4-5-463,1-10 0,0-4 483,0-10 1,1-4-303,-1-10 828,0-3 0,0-13 0,1-1 0</inkml:trace>
  <inkml:trace contextRef="#ctx0" brushRef="#br0">6455 17557 8094,'10'3'582,"-1"7"0,-6 6-56,2 12 1,-2 2-44,2 3 1,-3-1-273,2 6 0,-2-5-133,-2 5 1,0-6-91,0 1 1,0-3 177,0-2 0,2-1-1767,2-3 1601,-2 3 0,10-12 0,-4 6 0</inkml:trace>
  <inkml:trace contextRef="#ctx0" brushRef="#br0">6740 17372 8094,'23'0'311,"1"0"0,0 0-125,4 0 1,5 7 1021,1 2 0,0 4-453,-1 1 1,-7 5-22,2 0 1,-9 11-184,0-2 0,-9 12 20,-6 3 1,-4 7-174,-4 12 0,-6 4-491,-9 10 1,3-33-1,-3 1-50,-3 5 1,-3 1 0,-4 2 0,-2 1-186,-2 1 0,0 1 0,0-1 0,1 1-1126,-2-6 0,1 1 1454,4 5 0,-2-1 0,-2-7 0,-1-1 0,2 4 0,2 0 0,-1-4 0,0 1 0</inkml:trace>
  <inkml:trace contextRef="#ctx0" brushRef="#br3">16337 11416 8151,'14'-7'24,"0"6"8,0-4 1,2 4 159,3 1 1,5 0-418,9 0 0,8 0 41,6 0 0,10 0 56,-5 0 0,8 0 150,-3 0 1,-5 0-243,5 0 0,-1-2 198,5-3 1,6 4-38,8-4 1,4-1-182,-36 3 1,0 1 0,36-8 235,-4 6 0,-3-7-20,3 1 1,3-1 21,-31 6 1,1 1 0,-2-2-1,1 1 41,0 2 0,1 1 0,-5-3 0,0-1-11,-2 1 0,-1 0 1,3 0-1,1-1 59,3 1 0,1 1 0,1-2 0,0 1-25,1 2 0,-1 1 0,-2-3 0,-1 0-38,-1 3 0,0 0 0,1-3 1,0 0 45,-1 3 1,0-1 0,5-1-1,1-1-26,-1 3 0,0-1 0,-2-1 0,0-1-43,-3 2 1,0 1-1,2-3 1,-1 1-3,2 1 1,-1 1-1,3-3 1,0 0-6,2 3 0,0 0 0,-4-2 0,0 1 6,2 1 0,0 0 0,-2-1 0,0-1-282,2 0 0,0-1 0,3-2 0,1 1 232,-2 1 1,0 1-1,2-2 1,-2-1 45,-6 0 1,-2 0 0,2 0-1,0 0-19,-1-1 1,0 1 0,1 0 0,1 0 10,3 0 1,0 0 0,-4 0 0,-1 0-20,-2-1 1,0 2 0,34-2 128,-11 3 1,-2 3 53,-8 2 0,1 0-43,0 0 1,-2 2 66,-2 3 1,-9-2-101,-6 6 1,-7-1 281,2 2 0,-3 1-423,-1-7 1,-5 1 548,-1-5 0,-4 0-830,5 0 1,-5-6 532,5-4-187,-7-2 0,10-2 0,-5-1 0</inkml:trace>
  <inkml:trace contextRef="#ctx0" brushRef="#br3">17716 9127 8064,'-8'-8'0,"0"-5"-75,3 4 1,4 1-265,-4-1 805,3 5 816,2-2-1172,0 6-92,0 0 1,0 6 45,0 4 1,0 9 38,0 5 0,2 4 21,3 5 1,-4-1 20,4 6 1,-3 0-73,-2 4 1,0-2 32,0 2 0,0-7-320,0 8 0,-2-9-149,-3 4 1,2-4-203,-6 3 0,4-10 38,-5 2 0,6-12 36,-6-3 491,7 1 0,-10-14 0,5 5 0</inkml:trace>
  <inkml:trace contextRef="#ctx0" brushRef="#br3">17545 9425 8064,'0'15'-344,"2"-1"287,2 0 0,0 7 839,5 2 0,-1 4-242,1 2 0,4 4-141,-3 0 0,1 6-73,-2-1 0,4 2-78,-4-2 0,-1 0 117,2-10 1,-6 2-74,6-11 0,-2-5-88,1-4 1,4-7 28,-4 2 0,6-16-237,4-8 0,1-8-71,4-6 1,4-8-121,1-7 1,-1-4-1157,5 5 1,-3-1 1350,-1 6 0,5-7 0,3-2 0</inkml:trace>
  <inkml:trace contextRef="#ctx0" brushRef="#br3">17403 8416 8255,'-8'-9'-1159,"3"-1"1252,4 7 413,1-3-362,0 6 0,1 1-21,4 4 0,-2 9-27,7 10 0,-7 0 1,2 4 1,-4-1-10,-1 11 0,2-2-34,2 2 1,-2-2-40,3-2 1,-4-6-150,-1 0 0,0-1 25,0-8 1,0 0-259,0-5 0,0-4-377,0-1 480,0-5 0,-1 0 49,-4-8 0,2-4 215,-7-7 0,7-11 0,-3-4 0</inkml:trace>
  <inkml:trace contextRef="#ctx0" brushRef="#br3">17389 8317 8255,'9'-8'-395,"1"3"0,-6 3 0,6 2 648,-1 0 1,6 2-96,-1 3 1,-5-2-147,1 6 0,-5-1-4,4 2 0,-6 2 60,2-2 0,-2-2 32,2 1 1,-4-4 38,4 4-35,-3 1 1,-2 4-122,0 0 0,-7 1 0,-1-1-276,-6 0 0,0-1 114,0-4 0,0 2-576,-1-6 183,1 6 214,0-9 358,6 4 0,-5-6 0,6 0 0</inkml:trace>
  <inkml:trace contextRef="#ctx0" brushRef="#br3">17588 8373 7072,'0'15'282,"0"-6"-192,0 1 1,-2-1 32,-3 5 0,4 1-15,-4-1 0,4 0 129,1 0 0,0-4-113,0-1 1,0-4 21,0 4-49,0-5-1,6 8-167,2-10 0,6-1 96,0-5 0,-6-7-52,-3 1 0,-2-3 73,2-1 1,-4 0-169,4 0 1,-3 0 81,-2-1 0,-2 6-152,-3-1 0,2 6 33,-6-6 1,4 5-122,-5-4 1,6 6-84,-6-2 173,7 3-271,-10 2 330,12 0 0,-4 0-13,10 0 1,-2 0 143,7 0 0,-1-4 0,5-1 0,0-6 0,1 1 0,-1-1 0,0 2 0,-1-4 0,-4 4 0,4-2 0,-4 1 0,-1-1 102,2 6 0,-6 1-36,6 4 644,-7 0-158,3 0 152,1 0-468,-6 0 0,4 6-32,-10 4 0,4-3-63,-4 3 0,-3-5 36,-1 4 1,2-4-194,3 4 176,-4-5-445,6 8 152,-4-10-28,12 10 0,2-10 67,6 3 0,0 1 57,1-1 1,-1-1-90,0-4 1,-4 5 89,-1 0 0,-6 6-152,2-2 0,-5-1 89,-5 2 1,-7 1-308,-7 8 0,-7-3 406,3 3 0,-4-4 0,-2 0 0</inkml:trace>
  <inkml:trace contextRef="#ctx0" brushRef="#br3">18398 8729 7931,'-6'-8'-51,"4"8"0,-4 13 343,6 6-229,0 6 0,0-5 190,0 4 0,0 3-83,0-3 1,5 2-183,-1 3 1,1-1 122,-5 1 1,5-6-307,0 1 0,4-6 117,-4 0 1,4-6-756,-4-3 545,6-6 1,-3 4-4,6-7 0,-1-13 291,-4-6 0,10-6 0,-3-4 0</inkml:trace>
  <inkml:trace contextRef="#ctx0" brushRef="#br3">18640 8629 7492,'-8'15'-623,"-5"0"1045,4 4 1,-2 2-110,1 3 1,-7 2-321,3-2 1,-4 3 91,4 1 0,2-1-5,2-3 1,-1-4-213,6-5 271,1-1-298,4 0 0,6-6 74,3-3 1,9-4-114,1-1 1,6-6 36,-1-3 1,-2-3-35,1 3 1,-5-2-55,1 6 0,-3-4-277,-2 4 526,-6 0 0,4 5 0,-4 0 0</inkml:trace>
  <inkml:trace contextRef="#ctx0" brushRef="#br3">18725 8828 8323,'8'7'-1068,"5"-6"1,-10 10 1085,6-6-33,-5 6 0,2-8-416,-6 7 431,0-7 0,0 10 0,-2-12 0,-2 4 0,0-2 0,-5 2 0,4-4 82,-4 4 0,4-3-165,-5-2 330,7 0-130,-3 0 225,6 0 0,2 0-71,2 0 0,4 0-104,6 0 0,1 0-165,-1 0 0,5 0-273,0 0 0,4-5 271,-4 0 0,7-6 0,-4 3 0</inkml:trace>
  <inkml:trace contextRef="#ctx0" brushRef="#br3">18867 8686 8323,'10'-5'-175,"-1"1"0,1-1-228,4 5 1,-3 2 689,3 2 1,-3 4-30,8 6 1,-3-4-210,-2-1 1,1 1 80,-1 4 0,-2 0 49,-2 1 0,-4-1-58,-6 0 1,0 5-62,0 0 1,-1 0-6,-4-5 1,-3 0-129,-6 0 0,0 1-157,-1-1 87,1-6-8,6 4 1,5-12 29,13 0 1,5-1-393,14-9 0,6 2 513,2-1 0,5-4 0,0 5 0</inkml:trace>
  <inkml:trace contextRef="#ctx0" brushRef="#br3">20047 9838 7131,'0'14'585,"0"0"-506,0 0 1,0 2 68,0 3 0,0-1-38,0 5 1,0 1 33,0 4 1,0 1-11,0-1 0,0 1-75,0-1 1,0 5 71,0 0 1,0 2-145,0-2 1,0-1-116,0 6 0,0-5 146,0 5 1,0-5-83,0 5 1,2-6 53,3 1 0,-4-8-285,4-1 0,-3-2 76,-2 2 0,0-4-460,0-6 344,0 1 0,0-6-353,0 0 688,0-5 0,0 0 0,0-8 0,0-4 0,0-13 0,0-1 0</inkml:trace>
  <inkml:trace contextRef="#ctx0" brushRef="#br3">20161 9923 8042,'14'-8'-352,"1"-4"293,-1 2 0,0-1-303,0 2 0,5-3 62,0 8 0,2-6 647,-2 6 0,1-6-69,4 5 1,1-1-196,-6 1 1,6 4 71,-1-4 1,1 3-74,-1 2 0,1 2 9,-6 3 0,0-2-34,-4 6 0,-1-1-50,0 2 1,0 2 23,0-2 0,-1 2-21,-3 3 1,1-1 52,-7 0 0,6 5-12,-5 0 1,4 5 159,-4-5 0,-1 7-107,-4 3 0,5 1-25,0 8 0,1 0 5,-1 4 0,-2 6-226,7-1 0,-7 5 69,2-4 1,2 1 98,3-2 0,3-7-145,1 2 1,-6-9-217,-4 1 0,3-4-13,-3-2 1,1-1 75,-5-3 0,-6 1-55,-4-6 0,-2 4-52,-2-4 379,-7 0 0,-1 2 0,-7 1 0</inkml:trace>
  <inkml:trace contextRef="#ctx0" brushRef="#br3">20204 11032 8042,'1'-14'-115,"4"0"0,-2-1 88,7 1 0,-1 1 713,6 4 1,0-4-216,4 4 0,3-2-206,7 1 1,4-1 23,0 7 0,5-1-29,-5 5 0,0-2-301,-4-3 0,-1 4 128,1-4 0,-1 4-447,1 1 1,-6 0 231,1 0 0,-7 0-532,2 0 227,-9 0-388,2 0 1,-12 0 156,0 0 1,-6 0 663,-8 0 0,-7-7 0,-1-1 0</inkml:trace>
  <inkml:trace contextRef="#ctx0" brushRef="#br3">20175 10478 8042,'-6'-8'306,"5"1"185,-6 7 39,7 0-290,0 0 0,0 7 5,0 2 1,0 4-131,0 1 1,0 2 129,0 3 0,-1 3-165,-4 6 1,3 1 35,-2-1 0,2 5-205,2 0 0,0 7 97,0-2 1,-5-3-347,1-2 1,-1-3-123,5-2 1,0-6 46,0-3-937,6-3 1350,2-2 0,6-6 0,0-1 0</inkml:trace>
  <inkml:trace contextRef="#ctx0" brushRef="#br0">7067 16121 7951,'14'-6'185,"2"5"47,3-4 0,-2-2-2,7 3 1,-1-6-125,6 6 1,1-3 65,3 2 0,-3 4-66,3-4 1,-4 4-1517,-6 1 785,-2 0 625,-13 6 0,-2 2 0,-6 6 0</inkml:trace>
  <inkml:trace contextRef="#ctx0" brushRef="#br0">7180 16249 7951,'-9'13'173,"-1"-4"1,7 4-119,-1-3-12,2-4 0,4 2 752,2-3 1,10-4-263,10 4 1,5-5-779,4-5 0,8-3 165,6-6 0,7 0-1389,-2 0 1279,-3-1 0,0 1 0,-6 0 0</inkml:trace>
  <inkml:trace contextRef="#ctx0" brushRef="#br0">6839 14941 8289,'-14'0'0,"0"7"-138,0 2 1,-2 5-196,-3 5 0,1 8 786,-5 6-172,5 7 0,-2-10-270,6 3 1,-1-3 41,1-1 0,1-6-577,4 1 0,1-7 103,3 2 421,4-9 0,-12 2 0,5-4 0</inkml:trace>
  <inkml:trace contextRef="#ctx0" brushRef="#br0">6896 15183 8236,'43'14'-571,"-1"1"1,-5-6 216,-4 1 0,-8-6 354,-1 6 0,-8-6 0,-2 6 0,0-7 0,-12 10 0,4-5 0</inkml:trace>
  <inkml:trace contextRef="#ctx0" brushRef="#br0">6868 15283 8150,'9'15'-351,"1"4"1,-3 4 139,3 5 1,-4 0 50,-6 1 0,0 4 117,0 0 0,-1 0-103,-4-4 0,2-1 146,-7 1 0,1-1 0,-5 0 0</inkml:trace>
  <inkml:trace contextRef="#ctx0" brushRef="#br0">8346 15652 7982,'0'-8'239,"0"2"0,7 14 263,2 6 0,2 13-139,-1 11 1,1 5 66,-7 4 1,3 4-105,-3 5 1,-2 4 46,3-3 0,-4 8-138,-1-8 1,0 8-371,0-4 1,0 4 16,0-8 1,0 1 130,0-10 1,0-4-169,0-11 0,0-1 87,0-13 0,0-5-891,0-5 0,5-9 117,0-4 1,4-11-181,-4-13 0,5-8 1022,-6-7 0,7-6 0,-3-8 0</inkml:trace>
  <inkml:trace contextRef="#ctx0" brushRef="#br0">8417 15681 7951,'0'-32'-140,"0"4"607,0 9 154,0-2 0,7 13-185,2 4 0,4 7-166,1 1 1,2 8-116,3-3 0,-2 4 104,7 1 0,-5 2-277,4 3 1,-5 1-85,1 4 1,-8 3-84,-2-4 1,-5 4 103,0 2 0,-8-1-101,-6 1 1,-4-1 33,-5 0 1,-3-1 108,-7-3 0,6 1-68,-1-6 1,0 0 51,-4-5 1,-1-1-209,1-4 0,6 3-539,3-8 198,-3 1 1,7-11 603,1-4 0,6-9 0,8-3 0</inkml:trace>
  <inkml:trace contextRef="#ctx0" brushRef="#br0">8858 15738 7973,'29'0'34,"-3"-5"-34,-2 0 0,1-1 85,-6 1 1,0 3-60,-5-2 0,1 2 32,-1 2 0,-5 0-112,1 0-121,-1 0 0,-1 6-22,-3 4 0,-3 3-654,-2 1 851,-7 6 0,-7 2 0,-8 7 0</inkml:trace>
  <inkml:trace contextRef="#ctx0" brushRef="#br0">8815 16022 7973,'-20'14'180,"4"0"0,2-4 353,9-1 0,11-6-111,9 2 1,7-3-199,11-2 0,-1-7-380,5-2 0,0-4 178,1-1 1,-2-2-622,-3-3 1,-3 4 230,3-4 0,-9 8-329,-5 1-81,-3 7 778,-8-3 0,-15 18 0,-8 4 0</inkml:trace>
  <inkml:trace contextRef="#ctx0" brushRef="#br0">8787 15951 7973,'-8'-22'-550,"2"1"0,7 9 1532,4 2-573,3 4 0,6 7-80,0 4 1,-4 5-92,-1 8 0,-5 3 117,0 3 0,3 3-92,-3-4 0,1 4 98,-5 2 1,0-1-159,0 0 1,0 1 19,0-1 1,0-4-102,0 0 1,2-7 115,2 2 0,0-3-109,5-2 0,1-1 16,4-4 1,5-3-177,0-6 1,6 0-178,-1 0 1,2 0-70,3 0 1,-2-4-901,-4-1 1,9-5 214,-3 6 962,2-7 0,-2 3 0,-1-6 0</inkml:trace>
  <inkml:trace contextRef="#ctx0" brushRef="#br0">9825 15610 8020,'-21'0'4,"6"-5"-51,-4 0 1,3 2-88,2 8 0,-1-2 574,1 6 1,0 2-67,0 8 0,0-1-217,-1 5 1,3 3 32,2 7 1,-2 3 119,2 7 1,4 0-141,1-1 1,2 6-102,-2-1 0,4 0-27,-4-4 0,5-5-224,5 0 0,2-7-680,8 3 1,-1-6 479,0-4 0,7-5-573,2-10 955,-2-3 0,12-18 0,-3-4 0</inkml:trace>
  <inkml:trace contextRef="#ctx0" brushRef="#br0">9882 15595 8080,'0'15'0,"0"5"-100,0 4 0,5 4 67,-1 5 0,1 9 514,-5 5 0,5 0-278,-1-4 1,1-2-172,-5-3 0,5 1-348,0-5 0,4-1 128,-4-5 1,4-1-21,-4-3 1,0-4-82,-5-5-649,0-1 433,0-6 505,-6-2 0,-9-19 0,-7-2 0</inkml:trace>
  <inkml:trace contextRef="#ctx0" brushRef="#br0">9896 15453 8080,'22'-19'-17,"-3"0"1,2 7 2,-2 7 0,0 3 265,-5 2 0,2 8 152,2 6 0,-2 2-87,3 8 0,-3-7-52,-2 2 0,0 2-243,1-2 0,-6 0 120,1-5 1,-6 5-209,6 0 1,-7 0-55,2-5 0,-5 0-68,-5 0 1,-3 5 136,-6 0 0,-7 7-114,-2-3 0,-6 4-254,-4 2 1,-3-1 136,-7 1 0,5-6-91,0 1 1,11-7 73,-1 2 1,9-3-367,0-2 666,10-6 0,-4-2 0,5-6 0</inkml:trace>
  <inkml:trace contextRef="#ctx0" brushRef="#br0">10266 15681 8080,'0'14'-154,"0"0"1,-5 2 102,0 3 0,-6 3 736,2 6 0,2 1-192,3-1 0,-3 4-102,3-4 0,-1 4-207,5-8 1,0-2 14,0 1 0,1-10-86,4 1 1,-2-7-235,7 2 1,-1-7-45,5-2 0,1-7 143,-1-7 0,-1-5-167,-4 0 1,2-6 84,-6 1 0,4-3-19,-4-1 1,0 0-21,-5-1 1,0 2 62,0 4 1,-2-3-74,-3 7 1,2-4 63,-6 4 1,-1 4-263,-4 6 1,0 6 82,0-2 1,-1 3-215,1 2 1,6 2-230,4 3 711,2 3 0,8 6 0,2 0 0</inkml:trace>
  <inkml:trace contextRef="#ctx0" brushRef="#br0">10721 15553 8080,'8'-7'509,"-2"6"0,-8-10-120,-2 6 1,-4 0-156,-7 5 1,-4 2-116,0 3 1,-4 3 144,4 6 0,-5 0-209,5 0 0,-5 0 24,6 1 1,3-1-59,6 0 1,6 5-260,-2 0 1,10 0 200,4-5 0,5 0-228,5 1 1,0-1 120,10 0 0,-9 0-16,9 0 0,-4-4 103,3-1 1,-5 1-50,-5 4 1,3-4 125,-2-1 1,-5-1 107,-4 1 0,-7 4-45,2-3 0,-4 2 208,-1 2 0,0-4-78,0-1 1,-8 1-127,-6 4 1,-2 5-236,-7 0 1,0 0 105,0-5 1,-4 0-536,3 1 0,-1-3-566,1-2 1143,4 2 0,5-10 0,1 4 0</inkml:trace>
  <inkml:trace contextRef="#ctx0" brushRef="#br0">10877 16065 8055,'9'0'26,"1"0"1,-5 0-27,4 0 1589,-6 0-1017,4 6 0,-9 2-451,-3 6 1,-3 2-284,-6 3 0,-2-3-414,-3 2 0,4-2 576,-4-1 0,-3 5 0,-1 2 0</inkml:trace>
  <inkml:trace contextRef="#ctx0" brushRef="#br0">11062 15496 8013,'0'-14'-2,"1"1"172,4 4 0,-2 2 99,7 7 0,4 0-13,5 0 1,6 8 57,-1 6 0,1 2-87,-1 8 1,3-2-124,-4 2 0,-2 1-9,-2-6 0,-3 5-72,-2-5 0,-6 4 49,-3-4 1,1 5-215,-1-5 0,-1 0 14,-4-5 0,-6 5 59,-3 0 0,-1 0-90,-4-5 0,1 0 40,-10 1 1,4-1 30,-5 0 0,7 0 56,-2 0 1,3 1 110,2-1 1,6-5-196,3 1 62,3-7 0,10 2-97,6-10 0,7-5 87,7-8 0,2-6-371,4-9 1,-4 1 137,3-6 1,-8 7-752,-1-3 1048,-7 4 0,4 2 0,-7-1 0</inkml:trace>
  <inkml:trace contextRef="#ctx0" brushRef="#br0">11488 15325 8013,'10'-14'-261,"-1"0"1,1 6 103,4 3 1,-4 4 704,-1 1 0,-6 6-136,2 3 0,-4 6-370,-1 4 1,0 1-97,0 4 0,-1 3-206,-4-4 0,-3 3 181,-6-3 0,0 4-107,0-3 1,-1-4-233,1-1 1,5-4-7,-1-6-172,7 4 383,-10-12 1,13 4 276,0-10 0,2 2-6,7-6 1,1 4 80,4-5 1,0 7-106,1-1 1,-6 2 94,1 2 1,-6 2 187,6 2 0,-7 4-110,2 6 1,-4 1 117,-1-1 0,0 2-120,0 3 1,0 3 110,0 6 1,0 1-57,0-1 1,0 0-45,0 1 0,0-5-71,0-1 1,2-5-17,3 1 0,-2-8-278,6-2 1,1-6 101,4 2 1,0-10-451,0-4 0,2-12 232,3-7 0,-3-2-499,3-8 1,-3 5 763,-2-5 0,0 0 0,0-5 0</inkml:trace>
  <inkml:trace contextRef="#ctx0" brushRef="#br0">11801 15311 8013,'14'0'-29,"1"0"1,4 6 43,0 4 0,4 3 58,-4 1 1,5 0 154,-5 0 0,5 5 17,-6 0 1,3 2 10,-2-2 1,-3 1 40,3 4 1,-5 4-97,-5 1 1,2 1 27,-6 8 1,0-4-51,-5 9 1,0-2-117,0 11 0,-2-6-90,-2 1 0,-4-7 40,-6-2 1,-2-2-517,-3 2 0,-3 2 291,-7-7 0,6 0-350,-1-5 1,0-6 561,-4-3 0,-1-9 0,1-4 0</inkml:trace>
  <inkml:trace contextRef="#ctx0" brushRef="#br0">12185 15553 8028,'14'14'167,"0"0"1,5 2-158,0 3 1,5-3-147,-5 3 1,6-4 8,-1 0 0,1-7-253,-1-4 0,1-2-132,-6-2 276,0 0 236,-5 0 0,1-6 0,-1-2 0</inkml:trace>
  <inkml:trace contextRef="#ctx0" brushRef="#br0">12398 15524 8172,'-1'15'-670,"-4"-1"0,2 0 1097,-7 0 0,6 7-163,-6 2 0,1 0-229,-6 0 1,1-4-37,0 5 0,0-2-168,0 2 1,1 1 27,3-6 0,-2 3-547,2-8 688,4 4 0,-7-10 0,5 6 0</inkml:trace>
  <inkml:trace contextRef="#ctx0" brushRef="#br0">12697 15112 8172,'8'2'530,"-3"2"1,-4 6-289,-1 9 1,0 4-1,0 11 1,0 2 66,0 7 1,0 1-51,0 3 0,0-3 109,0 4 0,0 1-125,0-2 1,0 7-205,0-2 0,0 7-263,0-3 0,0 3-385,0-12 1,0-1-422,0-8 1,0-3 35,0-7-131,0-6 807,0-1 0,-1-20 318,-4-5 0,-3-20 0,-6-6 0</inkml:trace>
  <inkml:trace contextRef="#ctx0" brushRef="#br0">12725 15084 8116,'15'-22'0,"-1"3"0,5 9 0,0 5 0,0 5 0,-5 5 0,5 5 0,0 9 0,-5 3 710,-5 6 1,-1-1-200,2-3 1,-4 2-273,-6-2 1,0 3 13,0 1 1,-6-5-142,-4-4 1,-4 1 125,-5-1 0,2 5-439,-7-5 1,7 0-134,-2-5 1,-2 0-369,2 0 0,-4-4 350,4-1 1,0-6-423,4 2 774,1 3 0,0-6 0,0 4 0</inkml:trace>
  <inkml:trace contextRef="#ctx0" brushRef="#br0">13038 15240 8118,'14'0'231,"1"0"1,-1 2-59,0 2 1,0-2 331,0 3 1,5-4-300,0-1 1,7 0-241,-3 0 1,-1-1-365,2-4 1,-2-3 207,2-6 0,-4 4-1318,-5 1 859,-1-1 649,0 2 0,-6 8 0,-2 8 0</inkml:trace>
  <inkml:trace contextRef="#ctx0" brushRef="#br0">13067 15539 8117,'-29'15'392,"1"4"0,6-4 342,3-1-343,9 0 0,5-12-199,10 2 0,5 3 0,9-3 0,9-1-224,10-7 1,-2-4 90,2-6 0,-5-1-461,5 1 1,-6 2 280,1 2 0,-8-1-1542,-1 6 855,-7 1 808,-2 4 0,-9 0 0,-6 0 0</inkml:trace>
  <inkml:trace contextRef="#ctx0" brushRef="#br0">13109 15354 8096,'0'22'484,"0"5"-284,0-4 1,-1 11 610,-4 3 1,2 5-276,-7 0 1,7 1-38,-2-1 1,-1 3-153,1 2 0,2-7 48,8 2 0,3-10-442,6-4 1,7-7 95,2-12 0,9-2-465,1-7 1,5-2 304,-5-3 1,5-3-547,-5-6 0,0 6-42,-4 4 699,-7 2 0,-2 2 0,-5 0 0</inkml:trace>
  <inkml:trace contextRef="#ctx0" brushRef="#br0">13991 15183 8019,'-10'-14'7,"1"0"-149,-1 6 0,-4-3-234,0 6 1,0 2 690,-1 8-128,-5 2 0,2 14 226,-5 3 0,5 9-153,-1 5 1,4 8 77,0 1 0,8 7-78,2-2 0,3 3-35,2 2 0,0-2-193,0-3 1,7 1-220,2-11 0,4 1 21,1-15 1,5-2-377,0-12 0,1-6 99,-1-4 0,-3-5 167,3-9 0,-3-5-306,-2-14 1,-4-6 581,-1-3 0,0-3 0,6-1 0</inkml:trace>
  <inkml:trace contextRef="#ctx0" brushRef="#br0">13991 15069 8028,'6'-22'7,"-4"2"245,2 6-117,4 6 0,-1 9-21,2 13 0,-3 13 60,-6 11 0,0 8-10,0 1 1,0 7-9,0-2 1,0 2 15,0-2 0,0 2-171,0-7 0,0 1 92,0-6 0,0-1-386,0-3 0,2-5-46,3-9 1,-4-3-724,4-7 775,3-6 1,-2-10-250,4-12 536,2-7 0,-4-13 0,6-3 0</inkml:trace>
  <inkml:trace contextRef="#ctx0" brushRef="#br0">14346 15112 8069,'10'0'293,"-1"0"0,-6 2 9,2 2 0,-5 6-247,-5 9 0,2 3 119,-6 6 0,-2 2-126,-8 4 1,-4-4 67,-5 3 0,-5 1-25,0 0 0,-5-1 46,5-5 1,4-4-265,5 0-164,7-7 150,3 4-22,8-7 1,18-6 118,7-4 1,8-2 194,6-2 1,5 0-142,9 0 0,-4 0-6,0 0 1,-2 0-121,-8 0 0,0 5-208,-4-1 1,-7 8-308,-3-3 0,-8 2 271,-2-1 1,-6 2 359,2-2 0,3-4 0,0 0 0</inkml:trace>
  <inkml:trace contextRef="#ctx0" brushRef="#br0">14574 15567 8069,'6'8'0,"-3"3"7,7-6 1,-6 6 105,6-2 219,-7 4 1,3 1 406,-6 0 0,0 2-590,0 3 1,-6 3 46,-4 7 1,-7 1-834,-2 3 1,-6 2 167,1 2 469,4 4 0,-14-10 0,4 3 0</inkml:trace>
  <inkml:trace contextRef="#ctx0" brushRef="#br0">14915 15311 8049,'-8'-14'-116,"3"0"0,-1-1-463,1 1 1078,0 0-217,12 0 0,2 6 15,10 3 0,-1 4 130,5 1 1,1 6-205,4 3 0,-1 4-3,-3 1 1,1 0-243,-6 1 0,0 4 70,-5 0 0,-6 1-38,-3-1 1,-3-2 14,-2 7 0,-2-5-125,-3 5 0,-4-1-65,-10 6 0,1-5 71,-5-1 0,1-1-20,-2 2 0,3-3 54,7-7 0,2-5-30,2 1 76,-3-7 1,18 8-130,0-6 1,8-1 54,5-4 1,5-6-96,5-3 0,5-4-56,0-1 0,1-2-242,-6-3 0,-1 3 481,-3-3 0,2-9 0,-3-2 0</inkml:trace>
  <inkml:trace contextRef="#ctx0" brushRef="#br0">15270 14970 8070,'15'0'-79,"-1"5"26,0-1 1,0 7-118,0-1 0,-6 7 512,-3 2 1,-3 7-94,-2-3 0,0 2-329,0-1 0,-2 3 151,-3-3 0,-3 3-228,-6 1 0,0-6 130,0-3 0,4-3-768,1-2 335,6-6 6,-10-2 544,11-6 0,-2 0-118,8 0 1,3 2 122,2 3 0,4 3-52,-4 6 1,2 0 292,-1 0 1,1 5-57,-6 0 0,4 5 71,-4-5 0,0 4-150,-5-4 0,4 5-40,1-5 0,0 2-146,-5-2 1,0-4 114,0 4 1,0-8-818,0-1 345,0-7-321,0 3 0,0-9 663,0-6 0,0-7 0,0-13 0</inkml:trace>
  <inkml:trace contextRef="#ctx0" brushRef="#br0">15540 15340 8071,'21'0'0,"-4"0"-24,7 0 1,-5 0 118,5 0 1,-7 0 250,2 0 1,-3 0-362,-2 0 0,0 0 137,0 0-824,-6 0 256,-1 0-652,-7 0 1098,0 0 0,-13 0 0,-3 0 0</inkml:trace>
  <inkml:trace contextRef="#ctx0" brushRef="#br0">15640 15084 7635,'8'20'81,"-3"4"1,-4 3 664,-1 1 1,0 7-237,0 3 1,0 1-338,0-1 0,0 3 32,0-3 0,0 2-438,0-2 1,0-4 204,0-5 1,0-7-655,0-3 1,5-3 254,0-2 1,6-6-96,-2-4 1,-1-10-447,2-8 968,-7-7 0,16-13 0,-4-3 0</inkml:trace>
  <inkml:trace contextRef="#ctx0" brushRef="#br0">15782 15155 8071,'5'-18'0,"0"4"0,6 9 522,-2 1 0,-1 10-81,2 8 1,-1 2 7,5 8 1,-4 4-81,-1 5 0,-6 0-402,2-4 0,1 4 121,-1 0 1,0 0-26,-5-4 1,0-1-157,0 1 1,-2-1-274,-2 1 0,2-1-660,-3 0 1,4-5-81,1-5-132,0-8 1238,-7-4 0,6-18 0,-6-4 0</inkml:trace>
  <inkml:trace contextRef="#ctx0" brushRef="#br0">15981 15013 8071,'21'0'0,"-4"0"25,7 0 1,-5 6 240,4 3 1,-5 4 434,1 1 1,1 7-268,-1 2 1,0 4-39,-5 2 1,1-6-94,-1 1 1,0 5-71,0 4 1,-1 0-173,-4-5 1,-2 7 51,-7 3 0,-2 3-66,-3 2 1,-9-1-88,-9 1 1,-11 1-300,-4 4 1,-3-3-310,-1 8 1,-1-12-335,0 1 1,5-13 981,1-1 0,0-6 0,2-3 0,12-9 0,9-7 0</inkml:trace>
  <inkml:trace contextRef="#ctx0" brushRef="#br0">16763 15411 7989,'-14'-8'-470,"6"1"1206,2 7-471,12 0 1,7 0-7,6 0 0,7 5-138,3 0 0,-1-2 85,6-8 0,-3 2-114,2-6 0,-3 1-327,3-2 0,-2-2-185,-3 2 0,-4 4-235,-1 1 1,-10 4 654,1 1 0,-9 0 0,1 0 0</inkml:trace>
  <inkml:trace contextRef="#ctx0" brushRef="#br0">16863 15382 7989,'0'-8'0,"6"-4"0,2 4 0</inkml:trace>
  <inkml:trace contextRef="#ctx0" brushRef="#br0">16976 15140 8283,'-7'8'583,"2"7"0,2 0-406,-2 9 1,2 5 302,-7 4-307,7 6 1,-8-2 140,6 5 0,-1 2 77,1 4 0,4-2-34,-4 6 1,3 0-97,2 5 0,0-7-714,0-2 1,7-6 351,2-4 1,4-9-2189,1-10 2289,0-4 0,7-7 0,1-1 0</inkml:trace>
  <inkml:trace contextRef="#ctx0" brushRef="#br0">17531 15041 7963,'0'-8'105,"0"14"1,0 12 195,0 15 0,0 0-227,0 10 93,0 3 0,-5 4-109,0-2 0,1-4 90,4-2 1,-2-1-110,-3-3 0,4 2 94,-4-7 1,3 0-476,2-4 0,0-7-418,0-3-485,7-4 922,-6-7 1,6-3-5,-7-10 1,0-9 326,0-10 0,-5-2 0,0-3 0,-4-1 0,4-3 0,-1-5 0,1-9 0,3-4 0,-2-6 0,2 0 0,2 1 0,6 5 0,4 4 0,2 6-21,3 7 1,4 3 14,0 12 1,4 1 326,-4 9 0,7 3-92,-3 6 1,-2 6 115,-2 3 0,0 9-45,-5 1 0,2 6 25,-12-1 1,1 3-11,-5 1 0,-1 0 9,-4 1 0,-3-5-173,-6-1 0,-5 1-143,0 4 1,-5-4-50,5 0 0,-5-8 138,6-2 1,-6-2-660,5-7 0,-5 0 300,5-5 0,0-2-1125,5-2 1387,0-4 0,6-13 0,2-1 0</inkml:trace>
  <inkml:trace contextRef="#ctx0" brushRef="#br0">18029 15027 8145,'22'0'-9,"-2"0"192,-6 0 0,1 0 208,-1 0-1285,0 6 114,0 2 317,-6 6 1,-2 0 266,-6 1 0,-6-6 196,-3 1 0,-4-1 0,-1 5 0,-7 0 0,-1 1 0</inkml:trace>
  <inkml:trace contextRef="#ctx0" brushRef="#br0">17915 15283 8087,'-14'22'-3,"-1"-3"1,3-8 34,2-2 0,4 1 187,6 4 1,6-6 76,4-3 0,9 1-122,4-1 1,4-1-120,2-4 1,1-1-421,3-4 1,-3-1 235,3-4 1,-8-2-567,-1 2 0,-7 2 196,2-1 499,-9 6 0,2-4 0,-4 7 0</inkml:trace>
  <inkml:trace contextRef="#ctx0" brushRef="#br0">17886 15183 8033,'0'-14'-240,"2"6"-60,3 3 0,-2 4 826,6 1 0,-6 8-104,2 6 1,2 6-42,-3 9 1,1-1-86,-5 1 0,-2 1 6,-2 3 0,-4-3-38,-6 3 0,4-3 29,1-2 1,-1 1-143,-4-1 1,4-4-119,1 0 1,6-7-148,-2 2 0,3 2 123,2-2-98,0-1 0,12-3 101,2-1 0,9-5-129,1 1 0,3-7-102,1 2 1,2-2 5,4 2 0,-4-4-218,3 4 0,-3-3 183,-2-2 1,1-2-425,-1-3 0,1 4 235,-1-4 1,-1-1-120,-3 1 0,1-5 556,-6 6 0,0-14 0,-5 2 0</inkml:trace>
  <inkml:trace contextRef="#ctx0" brushRef="#br0">18754 15055 8004,'-8'0'946,"-5"0"-510,4 0 0,-1 3-182,-4 7 1,1 6-36,-10 12 0,4 2 13,-5 3 1,5 4 152,-5 5 1,7 6-111,-2-1 1,3 2-134,2-2 0,6-2 99,3 2 0,12-8-920,7-1 1,6-11 135,9 2 543,6-10 0,1-5 0,7-8 0</inkml:trace>
  <inkml:trace contextRef="#ctx0" brushRef="#br0">18825 14927 8152,'0'-14'-158,"0"0"1,0 9 283,0 10 1,1 11 74,4 17 1,1 6 500,4 13-389,2 7 0,-10 10-341,3-2 1,1-3 181,-1-2 1,4-8-241,-4 3 0,0-12 102,-5-2 0,0-2-234,0-8 0,0 0 104,0-4 1,0-7-131,0-3 1,0-8-111,0-1 0,-6-7-223,-4 1 0,-3-8 99,-1-6 549,0-9 1,0-9-1,0-9 1</inkml:trace>
  <inkml:trace contextRef="#ctx0" brushRef="#br0">18882 14956 8149,'30'0'-156,"3"0"1,-3 1-76,3 4 1,-3 3 84,-2 6 0,-5 0 486,-4 1 0,-5-1-104,-5 0 0,-2 5 71,-7 0 1,0 0-88,0-5 0,-4 0-67,-5 0 0,-2 5-239,-13 0 0,0 7 71,-4-3 0,-5 4-140,0 2 0,-1-1 89,6 1 1,1-3-923,3-2 988,4 3 0,-1-18 0,-1 4 0</inkml:trace>
  <inkml:trace contextRef="#ctx0" brushRef="#br0">19152 15126 8149,'4'21'-24,"1"2"0,-2 11 578,-7 4 0,2 1-83,-3-1 1,-1 3-68,1-3 0,1-2-85,4 2 0,1-11-248,4 1 0,3-9 102,6 0 1,2-9-303,3-5 1,-2-5-91,7-5 1,-1-8-66,6-6 1,-2-11 60,-4 2 0,-2-5 21,-7-1 1,-1 4-90,-4-3 1,-2 8 29,-7 1 0,0 7 132,0-2 0,-8 3 76,-6 2 0,-1 6 0,-4 3 1,-3 4-21,-1 1 1,2 0-31,2 0-285,3 6 281,2-4 1,8 4-387,6-6 1,8-6-52,11-4 544,3-2 0,6-15 0,1-3 0</inkml:trace>
  <inkml:trace contextRef="#ctx0" brushRef="#br0">19607 14970 8086,'0'-14'341,"0"-1"1,-2 8-52,-3 2 1,-7 3 99,-7 2 1,0 2-187,5 3 0,-1 2 0,1 8 0,2-1-120,2 0 1,4 5 90,6 0 0,1 5-330,4-5 1,9 4 161,10-4 0,3 5-380,1-5 1,5 1 129,1-1 1,0-3 0,0 3 0,-9-3 172,3-2 1,-9 0 122,0 1 0,-5-1 136,-4 0 0,-4 0-90,-6 1 1,-6-1 65,-4 0 0,-9 5-51,-4 0 1,-4 1-382,-2-1 0,-4-3 148,0 3 0,2-5-233,7-4 0,3 1-145,7-6 0,0-1 497,0-4 0,6-6 0,1-2 0</inkml:trace>
  <inkml:trace contextRef="#ctx0" brushRef="#br0">19848 15453 8060,'23'0'-1,"-3"2"91,-6 3 1,0-2 107,1 6 492,-7 1 0,-2 5-206,-6 4 0,0-1-379,0 6 1,-11-2-266,-3 1 0,-5 4-898,0-3 1058,3-4 0,-11 7 0,5-5 0</inkml:trace>
  <inkml:trace contextRef="#ctx0" brushRef="#br0">20175 14913 8078,'10'0'-375,"-1"0"0,2 2 533,8 2-67,-3 4 0,5 6 565,-7 1-408,0-1 1,0 2-92,1 3 1,-6-4-198,1 4 1,-7-1-38,1 1 0,-8-2 135,-6 7 1,-4-1-75,-5 6 0,-3-1 76,-6 1 1,-1-1-50,1 1 0,1-2-151,3-4 0,-1 2-154,6-6 458,0 0 366,5-4-348,6-8 1,8 0-123,9-7 0,5 0-4,5 0 0,5 0 23,9 0 0,4-7-164,5-2 1,1 1-120,0-1 1,-5 1-235,-1-2 1,-10-1 14,2 6 1,-10-4-687,0 4 1109,-4 1 0,0-3 0,-1-1 0</inkml:trace>
  <inkml:trace contextRef="#ctx0" brushRef="#br0">20588 14856 7152,'-8'2'2,"3"2"1,-3 4 73,-1 7 0,1 4-236,-2 0 0,1-1 86,-5-3 1,1 4-165,4 0 191,-4 0 1,11-5-60,-2 0 31,2-6 27,2-2 0,2-6 131,2 0 0,4 0-67,6 0 0,1 0 200,-1 0 0,-5 7-54,1 2 0,-2 4 99,1 1 0,-2 6-6,-7 4 0,0 3-60,0 1 0,0 6-12,0-1 1,-2 5-7,-3-5 1,2 0-64,-6-5 0,5-4 180,0 0-750,2-7 310,2 4-349,0-13 0,5-5 132,0-13 0,6-1-328,-2-12 691,-3-1 0,7-5 0,-5 1 0</inkml:trace>
  <inkml:trace contextRef="#ctx0" brushRef="#br0">20616 15126 8067,'14'0'618,"5"5"-340,0 0 0,7-1-228,-3-4 0,6 0 132,4 0 0,2-6-590,3-3 1,-4 1 254,-5-2 0,-2 6-85,-4-6 0,-2 7-408,-7-2-206,-6 4 852,-2 1 0,-6 0 0</inkml:trace>
  <inkml:trace contextRef="#ctx0" brushRef="#br0">20787 14970 8067,'9'-5'-489,"1"0"1,-7 2 576,2 8 0,1 3 445,-1 6 0,-1 7-99,-4 2 1,0 6-118,0 4 0,-6 0-227,-3 10 1,-4-5-110,-1 4 0,4-5-206,1-9 0,6 1-87,-2-1 1,3-11-326,2-2 0,7-11 637,2 1 0,4-3 0,1-2 0</inkml:trace>
  <inkml:trace contextRef="#ctx0" brushRef="#br0">21114 14956 8067,'8'14'0,"3"2"-162,-7 3 0,1-2 272,-5 7 0,0-2 301,0 2 0,0 2-372,0-2 1,0 3-232,0 1 0,0-1-23,0-3 1,0 1 159,0-6 0,0 0-902,0-5 957,0 1 0,-6-1 0,-2 0 0</inkml:trace>
  <inkml:trace contextRef="#ctx0" brushRef="#br0">21256 14842 8021,'14'14'0,"0"0"155,1 1 0,-1 4 318,0 0 0,2 4-84,3-4 1,-3 2-162,3-2 1,-4 1 35,0 4 1,-1-2-22,0-3 0,-6-2 25,-3 7 0,-5 0-171,-5 4 1,-9 1-183,-10-1 0,-3 5 21,-1 0 0,-5 5-154,-1-5 0,-4 1-712,5-6 0,0 0 416,5 1 1,1-9 513,3-5 0,-3-1 0,5-6 0</inkml:trace>
  <inkml:trace contextRef="#ctx0" brushRef="#br0">21810 14572 7925,'0'-8'68,"0"3"88,0 10 8,0 9 1,0 8 94,0 7 1,0 5 109,0 4 0,0 8-183,0 2 1,-1 4 32,-4-5 0,2 5-181,-7-4 0,6 4-12,-6-5 1,6 5-10,-6-4 1,7-3-50,-2-7 0,2-3-294,-2-6 0,4-7 45,-4-3 0,3-8-732,2-2-236,0-6 835,0-9 1,0-5 413,0-13 0,2-1 0,3-8 0,-4-10 0,6-7 0</inkml:trace>
  <inkml:trace contextRef="#ctx0" brushRef="#br0">21867 14686 7925,'15'-21'0,"-6"12"0,1-1 0,-1 7-277,5 3 1,0 1 304,1 4 1,-3 5 455,-2 9 1,1-4-213,-6 4 0,-1 2-80,-4-2 0,0 1 1,0-1 0,-6-1-18,-4 5 1,-2-5-152,-2 1 0,-2 1 83,-3-1 1,3 5-234,-3-5 0,-3 5-64,-2-5 0,2 1-177,-1-1 0,5-8-287,-1 3 0,5-7 278,4 2 0,3-6 376,2 2 0,3-16 0,-4-5 0</inkml:trace>
  <inkml:trace contextRef="#ctx0" brushRef="#br0">22152 14799 7928,'36'-6'0,"-6"3"372,-6-7 1,-5 6-147,4-6 1,-5 7-287,1-2 0,-3-1-184,-2 1-770,0 0 529,0 5 217,-6 0 0,-10 8 268,-12 7 0,-6-1 0,-9 6 0</inkml:trace>
  <inkml:trace contextRef="#ctx0" brushRef="#br0">22052 15027 7928,'-8'14'0,"-3"0"317,6 0 0,2-4-38,8-1 1,9-5-246,10 0 1,9-2 119,5-2 0,2-2-495,-3-2 0,3-4 133,-7-7 0,3 1-203,-7 0 0,1 1 24,-11 4-379,0-4 766,-11 12 0,4-12 0,-4 5 0</inkml:trace>
  <inkml:trace contextRef="#ctx0" brushRef="#br0">22180 14828 7928,'-6'-8'1066,"3"8"-932,-7 9 1,1 10 141,-6 5 1,1 9 13,0 5 0,-5 3-3,0 2 0,-5-1 94,5 1 1,5 0-40,5-1 1,6-1-110,-2-3 0,3-3-418,2-6 0,11-7 216,4-3 0,10-10-566,3-4 0,7-4 186,8-1 1,-2 0-18,-3 0 1,1-4-117,-6-1 0,5-6-384,-5 1 1,-1 2 865,-8-1 0,3-7 0,-5-6 0</inkml:trace>
  <inkml:trace contextRef="#ctx0" brushRef="#br0">22749 14657 7928,'-14'2'-42,"-1"2"0,0 4 42,-4 7 0,1 0 658,-5 4 1,4 3-165,-5 7 0,7-1-336,-2 1 1,3 4 53,2 0 1,6 5 141,3-5 0,3 7-219,2-2 1,2 3-226,3 1 1,4-5-722,10-4 0,6-8 205,13-1 606,7-13 0,11 8 0,1-11 0</inkml:trace>
  <inkml:trace contextRef="#ctx0" brushRef="#br0">23118 14671 7920,'0'-8'137,"0"2"123,0 6 0,0 8-5,0 6 1,0 2 74,0 8 0,0 4-82,0 5-84,0 7 0,-1-9-149,-4 7 0,2 0 149,-6 5 1,5 0-141,0-1 1,-3 1-103,3-1 1,-1-4-242,5 0 1,0-11-329,0 2 75,0-10 1,1-5 190,4-9 0,1-12-153,4-7 1,3-8 533,-4-11 0,4-10 0,1-8 0</inkml:trace>
  <inkml:trace contextRef="#ctx0" brushRef="#br0">23445 14686 7920,'8'6'0,"-3"3"0,-5 9-131,-5 1 1,-3 6 114,-6-1 1,-5-2 490,0 1 1,-6 1-221,1 5 0,-7-3-166,-2-2 1,1 1 69,8-6 1,-1 0 167,6-4-396,0-1 202,11 0-234,2-6 0,14-2 44,6-6 1,7 0-184,7 0 1,2 0 66,3 0 1,-3 0-363,3 0 1,-3 0 104,-1 0 0,-5 0 430,-1 0 0,-5 0 0,2 0 0</inkml:trace>
  <inkml:trace contextRef="#ctx0" brushRef="#br0">23559 15027 7920,'8'0'-29,"5"6"1,-12 2 41,4 6 0,1 0 754,-1 1 1,0-1-249,-5 0 0,-2 7-462,-2 2 0,-6 6-199,-9 4 1,0-3-149,-9 3 1,4 0 289,-4-4 0,-7 2 0,5-9 0</inkml:trace>
  <inkml:trace contextRef="#ctx0" brushRef="#br0">23801 14600 8011,'14'2'0,"0"3"0,-4 4 277,-1 10-139,1-3 0,-2 6 20,-4-3 1,-2-2 285,-2 7 1,0-5-287,0 5 0,-6-2-74,-4 1 0,-7 3-98,-2-7 8,-6 0 0,9 0 9,-3 0 1,-2-1-163,2-3 0,0-3 98,5-2 54,0 2 442,0-10-247,6 11 15,2-12 1,17 6-120,3-7 1,5 4-35,0 1 0,4 0-80,11-5 0,-3-2-255,7-3 0,0 2-517,5-6 0,-5-1 368,0-4 0,-7 0-160,2 0 0,-4-2 594,-6-3 0,4 3 0,-5-4 0</inkml:trace>
  <inkml:trace contextRef="#ctx0" brushRef="#br0">24128 14458 7957,'0'14'421,"0"1"1,0 0-110,0 4 1,0-1-111,0 5 0,-2-4-248,-2 5 1,-3-7 119,-2 2 1,-4 2-170,4-2 1,-2 0-77,1-5-224,-2 0 196,4 0-252,0 1 251,1-7 1,9-2-51,3-6 260,3 0 1,6 0-106,0 0 1,0 0 220,1 0 1,-6 6 26,0 4 1,-5 2 28,0 3 0,-2 0-62,-2 4 0,0 2 132,0 2 0,-6 4 110,-4-3 1,2 3-72,-1 1 1,1-4 4,-2 0 1,4-5-53,6 4 1,-5-10-304,1 1 37,-1-9-87,11 1 0,2-7 19,6-4 0,-1-5-181,-4-8 1,4 0-686,-3-6 1,-3 7 412,3-2 1,-7-1 542,2 1 0,3-13 0,0 2 0</inkml:trace>
  <inkml:trace contextRef="#ctx0" brushRef="#br0">24327 14671 7968,'13'10'-104,"-4"-1"0,4 6 163,-4 3 1,-1 3 32,2-2 1,-2 3 933,1 7 1,2 1-421,-6 3 0,0 3-119,-5 7 1,-2-1-148,-3 1 0,-7 6-611,-7 3 1,-7-3 274,3-2 1,-4-2-2071,-2-3 1791,-5 7 0,-9-5 1,-8 5-1</inkml:trace>
  <inkml:trace contextRef="#ctx0" brushRef="#br0">7792 17827 8114,'-8'-8'237,"8"-3"-315,9 7 1,9-6-29,1 5 0,6 1 23,-1 4 0,7 0-2,2 0 0,-1 0-835,-8 0 399,3 0 521,-12 0 0,6 0 0,-7 0 0</inkml:trace>
  <inkml:trace contextRef="#ctx0" brushRef="#br0">7849 17941 8114,'-15'10'-539,"1"-1"1494,0-6-485,6 4 1,3-7-330,10 0 0,5 4 78,9 1 1,9 0-321,10-5 0,5 0-219,4 0 1,8 0-252,7 0 1,-1-5 433,-4 0 0,-6-6 1,-2 3-1</inkml:trace>
  <inkml:trace contextRef="#ctx0" brushRef="#br0">8545 17458 8134,'5'16'63,"0"3"1,6 4-64,-2 10 0,-1 4 293,2 5 1,-6 7 457,6 3 1,-7-1-285,2 1 0,-4-1-159,-1 1 1,0 5-331,0 0 1,0-2 104,0 2 0,5-4-608,0-10 0,1-3-166,-1-12 319,-3-6 0,5-8-48,-2-9 0,-3-18-373,2-10 0,-2-12-132,-2-12 925,0-4 0,0-12 0,0-2 0</inkml:trace>
  <inkml:trace contextRef="#ctx0" brushRef="#br0">8588 17529 8134,'22'-29'-155,"0"7"-39,-3 3 0,5 10 718,9 4 1,-3 4-97,3 1 0,2 1-101,-2 4 0,0 8-72,-4 5 0,-7 3-119,-3-2 0,-3-2 68,-2 7 1,-6-2 3,-4 2 1,-2 3-22,-2-4 1,-11 6-98,-3 4 1,-10-3-354,0 3 0,-7-3 181,-2-1 0,-5-3-696,5-2 1,-1 0 413,6-10 0,1 2-626,3-11 990,4-1 0,6-10 0,-1-2 0</inkml:trace>
  <inkml:trace contextRef="#ctx0" brushRef="#br0">9114 17571 8134,'30'0'81,"8"0"139,-10 0 1,4-1-254,-4-4 0,-1 4 198,-3-4-449,-4 3 268,-5 9 0,-9 2-645,-6 10 0,-13-3 98,-10 3 563,-4 3 0,-8 0 0,-1 6 0</inkml:trace>
  <inkml:trace contextRef="#ctx0" brushRef="#br0">9086 17884 8134,'-8'22'-574,"1"-1"1,9-8 1375,3-4 0,4-3-263,10-6 1,0-1-220,10-4 1,-3-3-256,12-6 0,0-2-247,5-3 1,-1 3-75,1-3 1,-11 4 157,-4 0 0,-4 6-523,0-1 1,-9 7 119,-5-1 501,-7 2 0,-3 2 0,-8 0 0</inkml:trace>
  <inkml:trace contextRef="#ctx0" brushRef="#br0">9128 17714 7625,'0'14'49,"0"6"548,0 4 1,-1 3-137,-4 1 1,3 2-101,-2 4 1,-3-4-92,3 3 0,-1-3 82,5-2 0,0 1-215,0-1 1,0 1-124,0-1 1,6-6-80,4-3 0,4-8 129,5-1 0,3-7-329,6 1 0,7-4 132,3-4 1,3-4-372,2-6 1,-1-1-3,1 1 1,-2 0-181,-3 0 1,1 6 183,-5 3 0,-1 4-381,-5 1 883,1 0 0,-7-7 0,-2-1 0</inkml:trace>
  <inkml:trace contextRef="#ctx0" brushRef="#br0">10152 17472 8134,'0'-14'190,"0"6"0,-6 3 393,-4 10 1,-3 4-126,-1 10 1,-5 5-175,0 9 1,-4 3 157,4 7 0,0 0-126,5-1 1,1 6-61,3-1 1,4-4-67,6-5 1,2-5-128,2 5 1,4-7-131,7 3 1,5-4-411,4-2 1,3-6-775,1-3 0,0-5 130,1-4 1121,6-4 0,1-6 0,7 0 0</inkml:trace>
  <inkml:trace contextRef="#ctx0" brushRef="#br0">10394 17444 7978,'1'-8'89,"4"3"1,-2 10 95,7 4-120,-1 10 0,7 10 242,3 8 0,-3 6-69,3 4 1,-4-2-23,0 2 0,-1 4 8,0 1 1,-5-3-218,1-2 0,-5-3 1,4-1 0,-6-2-17,2-3 0,-3 1-162,-2-5 1,4-8-539,1-7-662,0-3 991,-5-8 1,0-9-521,0-14 900,0-5 0,-6-21 0,-2-3 0</inkml:trace>
  <inkml:trace contextRef="#ctx0" brushRef="#br0">10550 17372 7978,'21'-7'72,"2"2"0,4-1 98,2 1 1,-1 0-150,0 5 0,2-5 45,4 1 0,-6-3 103,0 2 0,-1 4-159,-8-4 0,5 4 109,-5 1 0,0 0-111,-5 0 82,-6 0 1,-2 7-68,-6 8 1,-1 2-4,-4 12 1,-9 4 83,-10 14 1,-4 4-109,-6 5 1,-2 0-335,-7-4 1,6-3-284,-1-6 1,8-15 53,1-9 567,7-3 0,2-15 0,-3 6 0</inkml:trace>
  <inkml:trace contextRef="#ctx0" brushRef="#br0">10977 17756 7978,'-8'15'-164,"3"-1"1,2 2 429,-2 2 1,3 5-132,-2 5 0,2-1-29,2-3 0,0 1-46,0-6 0,2 0 1,2-5 1,3-5-8,2 1 0,4-7-10,-4 2 0,4-10-120,1-4 40,7-4 1,-5-8 13,2-2 1,-2-4-141,-2-2 1,-4 1 9,-1 0 0,-5-1 78,0 1 0,-4 6-21,-4 3 1,-9 3 24,-6 2 1,-5 1-2,5 4 1,-4 2 64,4 7 1,-2 2 7,2 3 1,8 2-74,-3 8 0,9-1-113,0 0-163,4 0 1,9-1-100,6-4 446,0-2 0,13-14 0,-5 0 0</inkml:trace>
  <inkml:trace contextRef="#ctx0" brushRef="#br0">11432 17301 7978,'-15'0'-46,"-4"0"41,0 0 1,-6 0-3,1 0 0,-1 7 407,1 2 1,-2 5-96,2 5 1,3-3-249,2 3 0,5-3 57,5-2 0,4 0-142,10 1 0,4-3 33,10-2 0,8 2-100,6-2 0,2 2 122,-2 3 0,-3-1-108,3 0 1,-7 0 50,-3 0 0,-5 1-19,1-1 1,-5 0 33,-5 0 1,-2 2 6,-7 3 1,0-2 56,0 7 1,-7-2-46,-2 2 0,-5 3-74,-5-3 1,1-2-78,-5 1 0,0-5-206,0 1 1,-3-4-346,8 0 698,-1-7 0,-2 4 0,-1-4 0</inkml:trace>
  <inkml:trace contextRef="#ctx0" brushRef="#br0">11659 17771 7978,'14'1'0,"0"4"0,-4-2-117,-1 6 1,-5 1 300,0 4 0,-4 0 405,-4 1 1,-4 4-366,-7 0 1,-4 6-327,1-2 0,-3 0-28,2 0 0,3-5 114,-3 1-1366,3-4 1382,2-7 0,0-8 0,0-8 0</inkml:trace>
  <inkml:trace contextRef="#ctx0" brushRef="#br0">11730 17287 7978,'27'0'171,"-3"0"1,1 6 241,-6 4 0,5 3-341,-5 1 1,-1 5 225,-3 0 0,-3 1 124,-2-1 1,-4-1-313,-6 5 1,0-1 58,0 2 1,0 3-257,0-3 0,-6 2-78,-4 3 0,-7-2-110,-2-4 1,0-2 173,5-7 0,4-1-152,1-4 187,6-2 11,-4-7 0,11 0 81,5 0 1,2-2-61,13-3 0,-1 2-87,6-6 1,-2-1 72,-4-4 1,4 0-101,-3 0 0,-3-2-41,-2-3 1,-4 3-282,0-3 1,-1 3 469,0 2 0,-6 0 0,-2 0 0</inkml:trace>
  <inkml:trace contextRef="#ctx0" brushRef="#br0">12086 17117 7978,'0'-8'-117,"1"1"-60,4 7 1,-4 7 472,4 2 1,-3 5 468,-2 5 1,0 3-705,0 7 0,-7-1 76,-2 1 1,1-6-319,-1 1 0,-1 0 111,-4 4 0,6-6-156,3-3-180,-3-3 75,7-8 0,-4-2 146,10-6 0,-2 0 57,6 0 0,1 2 263,4 3 1,0-2-98,1 6 1,-6-4 139,0 5 1,1 1-42,4 8 1,-6-4 28,-3 4 1,1 3 65,-1 2 1,0 1 67,-5-1 1,0-2-148,0-3 1,0-3-62,0 3 0,-5-3-1005,0-2 503,0 0-524,5 0 934,-6-6 0,-2-8 0,-6-8 0</inkml:trace>
  <inkml:trace contextRef="#ctx0" brushRef="#br0">12185 17458 7978,'16'-5'0,"3"0"0,-2 1-163,7 4 1,-5 0 221,5 0 1,-1 0 292,6 0 0,-1-5-266,1 0 0,-6-1-208,1 1 1,-7 3 14,2-2 1,-9 1 25,-6-2-368,4 3 1,-8-4 33,0 6 415,0 0 0,-19 0 0,4 0 0</inkml:trace>
  <inkml:trace contextRef="#ctx0" brushRef="#br0">12356 17202 7978,'9'11'315,"1"3"0,-7 11 23,2 4 1,-2 6 135,1 7 1,-2 2-241,3 4 1,-4-5 3,-1-1 1,0 1-250,0-5 0,0-5 205,0-5-1394,7 1 703,1-13 1,4-4-165,-2-12 0,2-12 261,-2-12 0,2-9-447,3-5 847,-7-3 0,4-8 0,-4-2 0</inkml:trace>
  <inkml:trace contextRef="#ctx0" brushRef="#br0">12583 17245 7978,'14'0'329,"-1"11"166,-4 3 1,4 9-119,-3 1 1,1 3 48,-2 1 0,2 1-332,-6-1 1,4 1 157,-4-1 1,0 1-283,-5-1 1,1 2-60,4 3 1,-3-3-49,3 3 0,-4-7-243,-1-3 1,0-5-1409,0 1 812,0-10 0,0-6 976,0-12 0,0-7 0,0-12 0</inkml:trace>
  <inkml:trace contextRef="#ctx0" brushRef="#br0">12768 17131 7978,'14'0'-513,"7"0"359,2 0 0,0 6 748,0 4 0,-4 2-111,5 2 0,0 5-10,4 0 0,-4 7-104,-1-3 0,-5 1 106,1 4 1,-3-2-58,-2 7 0,-6 3-194,-4 2 1,-8 5-122,-6 4 1,-9 4-1,-4 6 0,-7-5-323,-8 0 1,4-6-133,-8 1 0,9-9-727,-1-5 1,4-4 1078,2-6 0,0 4 0,-1-5 0</inkml:trace>
  <inkml:trace contextRef="#ctx0" brushRef="#br0">13251 17415 7694,'-8'-6'-645,"2"4"885,6-4 1,0 12-97,0 4 0,6-2-164,4 1 0,3-1-17,1 1 0,0 3-193,0-8 0,0 1 71,1-5 1,-6 0-516,1 0 326,-1 0 348,-1-6 0,-2-2 0,-6-6 0</inkml:trace>
  <inkml:trace contextRef="#ctx0" brushRef="#br0">13337 17316 8016,'-10'14'-98,"1"0"0,1 2 148,-2 3 1,-2 1 197,2 4 0,2 3-178,-1-3 0,-1 1-226,-4-1 0,0 2 101,0-2 1,1-3-94,4-2 1,-2-4-686,6 0 833,0-8 0,-1 0 0,-2-7 0</inkml:trace>
  <inkml:trace contextRef="#ctx0" brushRef="#br0">13550 17045 8035,'6'15'0,"2"4"59,6 0 0,-1 6 42,-4-1 0,4 9 876,-3 5-402,-4 3-286,0 1 1,-6 1-274,0 0 1,0 4 13,0 0 1,0 7-330,0-2 0,-1 2 84,-4-2 1,3-9-358,-2-10-863,-4-3 1017,6-8 0,-9-11 100,6-16 0,-1-10 318,1-19 0,4-2 0,-12-19 0,5-4 0</inkml:trace>
  <inkml:trace contextRef="#ctx0" brushRef="#br0">13721 16875 8035,'28'-14'0,"-1"6"-130,-3 3 1,1 7 128,-6 7 0,0 1 407,-5 9 1,0 3 5,0 1 1,-4-1-39,-1 2 0,-5-5-103,0 5 0,-2-5 138,-2 4 1,-2-4-305,-2 5 0,-4 0 125,-7 4 0,-5-4-345,-4 0 1,-4-1 105,-5 6 0,-4-1-155,-5 1 1,4-7-176,0-3 1,5-4-346,-5 0 1,11-7 213,-2-4 470,10-2 0,-1-8 0,6-2 0</inkml:trace>
  <inkml:trace contextRef="#ctx0" brushRef="#br0">14048 17088 8035,'15'0'0,"4"0"0,3 0-104,7 0 1,-2 0-180,-4 0 1,3 0 171,-7 0 0,0 0 62,-5 0 1,-5 0-105,1 0 0,-7 2-189,2 2 0,-10 0 342,-5 5 0,-8 1 0,-6 4 0,-8 2 0,-1 3 0,-6 3 0,2 6 0</inkml:trace>
  <inkml:trace contextRef="#ctx0" brushRef="#br0">13991 17287 8035,'-15'14'-1018,"1"1"1841,6-1 0,4-5-332,8 1 0,11-7-181,8 2 0,6-4-300,4-1 0,8-1 79,6-4 1,1-5-672,-6-9 0,-5 8 58,-4-3 0,-3 3-207,-2-3 0,-6 1 731,-3 4 0,-9-4 0,-4 5 0</inkml:trace>
  <inkml:trace contextRef="#ctx0" brushRef="#br0">14048 17216 7832,'0'21'1673,"0"-4"-1092,0 7 1,-7 4-98,-2 5 1,-2 2-123,1-2 1,-2-1-80,2 6 1,4-5-140,1 5 0,-1-7 115,1 3 0,2-9-401,8-1 0,2-9 186,8 0 1,5-3-638,4-7 1,6 0-11,8-5 0,0-5-252,9 0 0,2-11 123,-1 2 1,-6-3 254,-4 3 0,-6-5-394,1 0 871,-3 0 0,-2-2 0,1-1 0</inkml:trace>
  <inkml:trace contextRef="#ctx0" brushRef="#br0">14602 17045 8035,'-14'0'373,"4"2"179,1 3 1,-1 9-186,-4 10 1,2 9-6,2 5 1,-3 3-25,4 2 1,1-1-44,-1 1 0,5-1-558,0 1 0,8 0 246,6-1 1,3-1-1333,1-3 0,6-4 295,4-11 1054,3-2 0,14-7 0,3 0 0</inkml:trace>
  <inkml:trace contextRef="#ctx0" brushRef="#br0">14929 16889 7858,'-6'-8'-179,"4"2"0,-6 6 69,4 0 0,2 11 526,-3 3 0,4 16 36,1 3 1,0 4 49,0 5 1,0-4-254,0 5 1,0 4-36,0-4 0,0 3-322,0-4 1,4-4 117,1 0 0,0-5-179,-5 5 1,0-8 140,0-1 1,1-7-1466,4-8 254,-3 0 570,4-6 1,-6-9 668,0-14 0,6-5 0,2-21 0,7-3 0</inkml:trace>
  <inkml:trace contextRef="#ctx0" brushRef="#br0">15128 17031 7875,'16'-14'-22,"3"6"0,-13 3 175,4 10 0,-4 3 229,-6 6 1,-2 0-104,-2 1 0,-3 4-153,-2 0 0,-9 4 101,4-4 1,-8 0-110,3-5 0,-4 5 32,4 0 1,0 0-118,4-4 1,6-1-38,-1 0 1,7 0 18,-1 0 1,4-4 62,4-1 0,6 1 5,9 4 1,-2-4-152,7-1 1,-2-6-70,2 2 1,2-4-218,-2-1 1,-2 5-71,2 0 1,-5 0-307,5-5 1,-7 0 102,2 0 0,-8 0 627,-2 0 0,1 0 0,4 0 0</inkml:trace>
  <inkml:trace contextRef="#ctx0" brushRef="#br0">15313 17372 7875,'9'15'0,"1"-1"0,-7 0 566,2 0 0,-4 2-99,-1 3 0,-1-2-61,-4 7 0,-4 0-385,-10 4 1,1 5-236,-5 1 0,4-3-352,-5-7 0,5-4 566,-5-5 0,7-1 0,-4 0 0</inkml:trace>
  <inkml:trace contextRef="#ctx0" brushRef="#br0">15455 16846 7963,'14'-4'-47,"1"-1"1,0 0-44,4 5 194,-3 0 1,11 11 182,-3 4 0,-4 8-122,-1 1 0,-3 3 69,-2 1 0,-6 1-223,-3-1 74,-4 0 0,-1 1 17,0-1 1,-4-4-4,-1 0 1,-6-7-148,1 2 1,-2 2 108,-2-2 0,-1-5-170,1-5 0,0-1 56,0 2-47,6-4 57,1-6 0,9 0-144,3 0 0,9 0 122,10 0 1,1 0-3,-1 0 1,6 0-312,-7 0 1,7 0 132,-6 0 1,1-5-333,-1 0 1,3-6 9,-3 2 567,-4-4 0,7-7 0,-5-2 0</inkml:trace>
  <inkml:trace contextRef="#ctx0" brushRef="#br0">15796 16790 7963,'0'-8'6,"2"1"163,3 7 1,-4 7 54,4 2 1,1 9 26,-1 1 0,5 4-213,-6-4 1,1 5 117,-5-5 1,0 6-233,0-1 0,0-2-22,0 2 0,0-7 3,0 2 1,0-8-74,0-2-462,0-5 256,0 2 269,6-6 107,-4 0 1,6 0-57,-3 0 0,-4 6 268,4 4 0,-4 9 27,-1 4 1,0 1 44,0 4 0,0-2-83,0 7 1,0-3 122,0-2 0,0 6-162,0-1 0,0-2 15,0-7 1,5 1-382,0-6 0,1 0 1,-1-5-365,-3 1 1,5-7 43,-2-4 1,-3-4-164,3-4 1,-2-4 684,1-7 0,-2-5 0,4-2 0</inkml:trace>
  <inkml:trace contextRef="#ctx0" brushRef="#br0">15995 17145 7963,'21'0'0,"-1"0"-262,4 0 0,5-2 34,-1-2 0,0 1 380,6-7 1,-4 2-66,-2-1 0,-1-4-178,-3 4 0,1-4 65,-6-1 1,-5 4-608,-4 1 85,-7 6 548,3-4 0,-12 14 0,-2 0 0</inkml:trace>
  <inkml:trace contextRef="#ctx0" brushRef="#br0">16138 16918 7963,'6'-8'0,"-3"1"-83,7 7 1,-6 8 175,6 6 0,-6 9 517,6 10 1,-7 3-192,2 7 0,-4 4-69,-1 0 1,-1-1-181,-4-8 0,4 2-148,-4-7 1,-2 0-362,3-5 0,-1-5 256,5-4 1,0-4-683,0 0 0,2-8 32,2-2-516,-2-3 1249,11-2 0,-6-13 0,8-3 0</inkml:trace>
  <inkml:trace contextRef="#ctx0" brushRef="#br0">16351 17031 7963,'8'14'0,"3"1"-5,-6-1 0,4 6-26,-4 4 0,-1 3 411,-4 1 1,0-4-89,0 0 1,0-7-474,0 2 1,0-3-14,0-2-202,0 0-308,0 1-241,0-8 945,0 0 0,0-7 0,0 0 0</inkml:trace>
  <inkml:trace contextRef="#ctx0" brushRef="#br0">16550 16761 7963,'19'6'0,"0"4"0,1-1-108,-1 6 1,-1-4 108,5 8 0,-5 3 850,1 1 0,-3 4-256,-2 2 1,0-1-87,0 1 1,-1 1-355,-4 3 0,2-2 68,-6 7 0,-2 0-166,-8 5 0,-2-4 50,-8 4 0,-7 1-92,-6 8 0,-2 5-93,-8 0 0,0 0-890,-5 5 1,5-10 36,0-5 931,13-9 0,-10 1 0,13-9 0,2-7 0,-1-9 0</inkml:trace>
  <inkml:trace contextRef="#ctx0" brushRef="#br0">17048 17429 8018,'-15'0'1733,"7"0"-1802,2 0 0,8 0 196,2 0 0,6 0 115,9 0 1,9 0-430,10 0 1,3 0 184,2 0 0,0-4-511,-1-1 1,4-1 41,-3 1 1,1 2 470,-11-7 0,0 1 0,-4-6 0</inkml:trace>
  <inkml:trace contextRef="#ctx0" brushRef="#br0">17630 16846 8018,'15'0'-301,"-3"2"261,-2 3 0,2 9 360,-2 10 1,-2 4 53,1 5 0,1 5 62,4 10 0,-5-4-29,1 3 0,-7 7-196,2-2 0,-4 2-108,-1-7 0,0-3 128,0 4 0,0-4-551,0-1 0,0-7 248,0-3 1,0-9-1264,0-5 455,7-3 447,-6-9 0,6-8-173,-7-13 1,-5-12 280,0-7 0,-4-11 325,4 1 0,-6-15 0,3-1 0</inkml:trace>
  <inkml:trace contextRef="#ctx0" brushRef="#br0">17758 16747 8018,'16'-5'0,"3"0"0,3 1 103,7 4 1,-2 0 71,-4 0 0,4 1-14,-3 4 0,1-2 44,-1 7 1,1-2-143,-6 1 1,-2 4 102,-7-4 1,-2-1 17,-3 2 0,-4 1-101,4 8 1,-10-2 89,-4 7 1,-6-5-258,-4 4 1,-3 3 85,-6 7 1,-7-3-400,-3 3 1,3-5 204,2-4 1,3-3-170,2-7 0,6-5-51,3 1 1,3-7 411,2 2 0,6-16 0,2-5 0</inkml:trace>
  <inkml:trace contextRef="#ctx0" brushRef="#br0">18185 16903 8018,'14'0'85,"0"0"0,2 0 105,3 0 0,-3 0-146,3 0 1,1 0 101,-1 0 1,5-6-567,-5-3-221,0 2-489,-5-5 1130,-6 10 0,-8-4 0,-8 6 0</inkml:trace>
  <inkml:trace contextRef="#ctx0" brushRef="#br0">18142 17159 8018,'-4'22'0,"-1"-3"0,0-8 224,5-1 1,6-5-84,4 4 1,4-6-118,5 2 0,-2-5 60,7-5 0,1-3-217,9-6 0,0 0-19,4 0 0,2-1-181,-7 1 0,-2 0-293,-7 0 626,-3 6 0,-7-5 0,0 5 0</inkml:trace>
  <inkml:trace contextRef="#ctx0" brushRef="#br0">18142 17074 8018,'-8'6'-138,"4"4"1,2 7 231,2 2 0,-2 11 410,-2-2 0,2 4-125,-3-3 1,4-3 4,1-2 1,0 6-167,0-6 0,0 4-30,0-9 0,1 5-146,4-5 1,3-2 109,6-7 0,2 1-211,3-7 0,-2 1-102,7-5 1,1 0-105,9 0 0,2-5-36,7 1 0,-6-6-218,1 6 0,-6-6-34,1 5 1,-3 1 552,-1 4 0,-1-7 0,0-1 0</inkml:trace>
  <inkml:trace contextRef="#ctx0" brushRef="#br0">19123 16790 8041,'0'-15'740,"0"7"0,-6 2-468,-3 6 0,1 2-51,-2 2 0,-4 4-105,-5 7 1,-6 5-16,1 4 0,-1 4 115,1 5 0,-1 4-47,6 5 0,0 3 42,5 2 1,6-3-37,3 4 0,-1-4-5,1-1 1,2-1-24,7 1 1,4-2-134,7-3 1,5-2-320,4-3 0,9-9-995,5 0 1,5-9 1299,4-5 0,4-10 0,5-8 0</inkml:trace>
  <inkml:trace contextRef="#ctx0" brushRef="#br0">19294 16932 7963,'0'-14'-21,"0"-1"10,0 7 0,0 4 200,0 8 1,0 17 313,0 12 1,0 8-197,0 7 1,0 2-139,0 7 1,0-2-109,0-3 0,-5 2 109,0-6 0,1 4-328,4-5 1,4 0-132,1-4 0,0-8-167,-5-7 0,1-6-44,4-7 236,-3-8 1,4-7-224,-6-9 1,-5-12 146,1-7 0,-6-2 340,5-8 0,-6 0 0,3-11 0,-6-1 0</inkml:trace>
  <inkml:trace contextRef="#ctx0" brushRef="#br0">19280 16846 7963,'27'-20'0,"-4"6"0,4 6-265,-3 8 1,-2 1 218,2 4 1,-5 5 364,4 9 1,-5-2-114,1 7 1,-4-7-39,0 2 0,-3-3 1,-2-2 1,-4 0 120,-6 0 0,0 5-59,0 0 1,-11 5-75,-3-5 1,-10 5-280,0-5 1,2 6 96,-1-1 1,-1-2-491,-5 1 0,7-7 149,3-2 1,4-1-289,0-8 654,7 0 0,2-12 0,6-1 0</inkml:trace>
  <inkml:trace contextRef="#ctx0" brushRef="#br0">19607 16989 7967,'6'20'-86,"-4"2"86,2 7 0,-2 4 327,-2 0 1,0 5 29,0-5 0,0 0 56,0-4 1,6-1-187,4 1 1,2-7-76,3-3 0,-1-10-71,0-4 0,2-4-185,3-1 1,-3-3-56,3-6 1,-5-7 137,-5-12 1,4 2-261,-4-2 0,-2 3 102,-3-9 1,-2 6 0,-2 4 1,-6 2 28,-4 3 0,-4 5 49,-5 0 1,-3 1-45,-7 8 0,6 1 59,-1 4 1,7 0-155,-2 0 0,8 0 89,1 0 1,7-2-277,-2-3 1,15 2-160,4-6 585,10-7 0,4-6 0,8-7 0</inkml:trace>
  <inkml:trace contextRef="#ctx0" brushRef="#br0">20033 16704 7967,'8'0'94,"-2"0"0,-10 7 218,-1 2 1,-6 4-106,1 1 0,-2 0 155,-2 0 1,-1 1-187,1-1 1,2 0 10,2 0 0,4-4-311,6-1 0,0 1-46,0 4 0,6-5-48,4 1 0,7-1 130,2 6 0,1-1-70,-1 0 1,-3 5 46,3 0 0,-3 1 66,-2-1 1,0-3 139,1 3 0,-6 2-81,1-2 0,-7 4 99,1-4 0,-4 2-57,-4-2 1,-4-3 100,-6 3 0,-5-2-173,0 2 0,-7-3-168,3 3 1,2-4-387,2 0 0,-1-3 249,1-2 1,4-4 320,6-6 0,-1 0 0,-4 0 0</inkml:trace>
  <inkml:trace contextRef="#ctx0" brushRef="#br0">20204 17202 7967,'14'6'0,"-1"-3"108,-4 7 0,-2-5 300,-7 4 1,0 1-146,0 4 0,-8 5 0,-7 0 0,1 1-70,-5-1 1,-1-1-145,1 5 1,0-4-387,5 5 0,-1-7 267,1 2 0,5-8 70,-1-1 0,1-7 0,-6 3 0</inkml:trace>
  <inkml:trace contextRef="#ctx0" brushRef="#br0">20602 16818 7997,'-8'0'838,"2"0"41,6 0 0,0 2-433,0 2 1,4 0-209,1 5 1,6-4 138,-1 4 1,4-4-155,5 4 0,-2-1-223,7 2 0,-2 1 119,2-6 0,-2 6-410,-3-2 0,-3 4 90,3 1 0,-10 0-106,-4 0 1,-4 2 142,-1 3 0,-7 3 79,-8 7 0,-5-1-50,-9 1 0,6 1 52,-1 3 0,2-3 11,-2 3 0,-1-3 8,6-2 0,5-6 318,4-3-238,7-3 0,-3-6-60,6-1 0,1-7-110,4-2 1,3-7-221,6-7 1,2-5-296,3 0 1,-2-6 271,7 1 0,-5 4-744,5 1 1141,-7-3 0,10 6 0,-5-5 0</inkml:trace>
  <inkml:trace contextRef="#ctx0" brushRef="#br0">21071 16591 7997,'0'15'-258,"0"4"0,-6-1 1186,-4 5 0,-2-4-379,-3 5 1,-3-2-492,-1 2 0,-5 1 39,5-6 1,0 0-415,5-5 1,6 0-449,3 1-464,4-7 896,1-2 1,6-6 80,3 0 1,4 0 340,1 0 0,0 0-199,1 0 250,-1 0 0,-2 1 202,-2 4 0,-4 3 235,-6 6 1,0 5-163,0 0 1,0 7 132,0-3 1,-4 9-86,-1 1 0,-5 0-155,6-4 1,-6-6-212,5 1 1,1-5 95,4 5 0,0-7-124,0 2 1,0-8-35,0-2-227,6-5 1,2 2-129,6-6 0,0-6-406,0-4 1,2-9-438,3-4 0,-3-4 546,3-2 1,-3 1 616,-2-1 0,0-5 0,0-3 0</inkml:trace>
  <inkml:trace contextRef="#ctx0" brushRef="#br0">21284 16647 7985,'15'2'0,"-1"3"0,2 3 157,3 6 1,-4 2 266,4 3 1,2-2 558,-2 7 1,5 4-507,-6 5 1,0 7-16,-9-2 1,-2 7-137,-7 3 0,-3 6-101,-7-2 0,-11 3-386,-12 2 0,-6 0 228,1 0 0,3-1-1027,2 1 0,8-5 960,1 1 0,7-14 0,-4 2 0</inkml:trace>
  <inkml:trace contextRef="#ctx0" brushRef="#br0">21825 16861 8275,'1'-7'707,"4"7"1,3 2-863,6 7 1,0 1 108,1 4 0,0 0-78,4 1 0,-1-3-588,5-2 1,-5 1 76,1-7-194,-3 1 829,-2-5 0,-6-6 0,-2-2 0</inkml:trace>
  <inkml:trace contextRef="#ctx0" brushRef="#br0">21896 16804 7898,'-8'6'0,"-5"4"125,4 9 0,-4-2 234,-1 7 0,0 1-368,-1 8 0,1 2 74,0 3 0,0-4-830,0-5 1,4-2 82,1-4 682,5-2 0,-2-7 0,6 0 0</inkml:trace>
  <inkml:trace contextRef="#ctx0" brushRef="#br0">22393 16633 7794,'0'21'84,"0"2"1,2 12 0,3 8 1,-4 3 903,4 11-600,-3 3 1,-2 6-488,0 0 1,0-10 315,0 0 0,0-2-231,0 3 0,0-7 119,0-2 1,0-10-567,0-5 0,0-5-339,0-4-306,0-3 638,0-13 1,-2-10 45,-3-12 1,4-7 420,-4-7 0,-3-7 0,6-8 0,-4-7 0</inkml:trace>
  <inkml:trace contextRef="#ctx0" brushRef="#br0">22422 16591 7912,'20'-23'0,"2"4"0,7 10 0,-5 3 176,-1 6 1,1 1 41,4 4 0,-5 4 169,-4 10 1,-4 4-69,0 5 0,-8 0-48,-2 1 1,-3-1-58,-2 1 0,-7-1-28,-2 1 1,-10 4-141,-5 0 1,1 2 140,-6-2 1,7-2-606,-11 7 1,11-8 274,-7-1 0,6-2-788,-1-8 0,2-5 196,3-5 1,8-6-536,-3 2 1270,9-10 0,-8-9 0,5-8 0</inkml:trace>
  <inkml:trace contextRef="#ctx0" brushRef="#br0">22777 16733 7912,'44'0'0,"4"0"0,-10-5-468,0 0 1,-7 1 61,-2 4 1,-2-5 915,-4 0 1,-2 0 50,-7 5-878,0 0 58,-6 0 0,-3 2-81,-10 3 0,-3 3 223,-6 6 1,-6 0 116,-4 0 0,-3 7 0,-1 2 0,-6 4 0,1 2 0,-5 1 0,5 3 0,1-5 92,9 1 1,4-2 436,9-8-301,-2-1 0,16-5 116,1-3 0,13-4-25,5-6 0,6 0 23,4 0 1,2-6-392,3-4 0,-4-3 102,-5-1 1,-1 0-407,1 0 0,-1 1-420,0 4-475,-5-4 1248,-3 12 0,-18-12 0,-4 5 0</inkml:trace>
  <inkml:trace contextRef="#ctx0" brushRef="#br0">22749 16861 7912,'-10'-15'247,"1"1"534,6 6-653,-4 2 0,7 9 57,0 7 1,5 5 203,0 14 0,0 6-101,-5 3 1,0 3-15,0 1 1,0 1-74,0 0 0,0-7 13,0-3 1,0-3-93,0-1 0,6-7-192,3-3 1,4-5-471,1-5 0,7 2 329,2-6 0,6-2-465,4-8 1,-1-2 288,6-8 0,-7 3-95,2 2 0,2-2-39,-2 2 0,0 4-341,-4 1 862,-1-3 0,1 0 0,-1-6 0</inkml:trace>
  <inkml:trace contextRef="#ctx0" brushRef="#br0">23588 16676 8783,'-7'14'617,"4"7"-173,-6 2 1,-1 6-99,-4 4 0,-2-1-129,-3 5 1,3 6-71,-2 4 1,8-1-107,5-8 1,-1 2-282,1-7 0,2 3-177,8-7 0,4 1-535,10-11 1,-1-2 507,5-8 444,1-2 0,11-1 0,1 2 0</inkml:trace>
  <inkml:trace contextRef="#ctx0" brushRef="#br0">23773 16633 8095,'0'21'340,"0"2"0,-2 12-106,-3 8 0,4 7 186,-4 12 1,-1 3-147,1 6 0,0-3-250,5-7 0,-5 6 38,1-10 1,-1-4-228,5-5 1,0-6-14,0-4 1,0-3-951,0-7 134,0-5 419,6-9-74,-4-8 0,4-14 649,-6-6 0,0-13 0,0-9 0</inkml:trace>
  <inkml:trace contextRef="#ctx0" brushRef="#br0">24142 16832 7935,'0'-8'187,"-6"2"-24,-4 6 1,-9 6 60,-4 4 0,-4 9-107,-2 4 1,-4 4 105,0 2 1,-5-1-97,5 1 1,1-3 18,9-2 0,-3-3-48,7-7 0,7 0-91,7 0 0,4-4 12,1-1 0,1-4-231,4 5 1,4-3 47,10 3 0,8 1 24,6-6 1,7 4-187,-2-4 1,1 6 127,-1-2 0,2-1-107,-7 2 1,0-7-63,-5 2 0,-1 1-513,-3-1 880,-4 0 0,-5 1 0,-1 2 0</inkml:trace>
  <inkml:trace contextRef="#ctx0" brushRef="#br0">24398 17074 7865,'0'14'795,"0"0"0,-5 1-753,1-1 0,-7 6 167,1 4 1,-3 3 190,-1 1 1,-5-4-343,0 0 0,5-5-254,5 4 0,1-5-831,-2 1 0,2-5 1027,4-5 0,2 4 0,-4-5 0</inkml:trace>
  <inkml:trace contextRef="#ctx0" brushRef="#br0">24597 16747 7891,'6'-8'526,"4"3"1,3 5-467,1 5 1,6 5 79,4 8 0,1 3 540,-1 3 0,1 3-307,-6-4 0,0 3-195,-5-3 1,-1 4-49,-3-3 0,-4 1-118,-6-1 1,0 1 80,0-6 1,-6 6-128,-4-1 0,-3-4-23,-1-1 0,-5 2 67,0-2 1,-4 0-295,4-5 1,0 0 54,4 1 1,3-6-177,2 0 192,-2-5-41,10 2 0,4-8 84,12-2 0,2-6-88,7-9 0,1 2-287,5-7 1,-6 5 156,1-5 0,-7 6-148,2-6 0,-3 5 536,-2-5 0,0 7 0,1-2 0,-1-3 0,0 0 0</inkml:trace>
  <inkml:trace contextRef="#ctx0" brushRef="#br0">25038 16562 7891,'5'-9'0,"-1"-1"776,1 7-420,1-3 1,-4 7 36,3 4 1,-4 4-112,-1 10 0,-6-1-268,-3 6 1,-6-1 144,-4 6 0,2 4-87,-7 0 0,7-1 252,-2-9-1045,3 4 566,2-11 0,1 4-1144,4-5 677,2-1 302,7-6 0,0-3 165,0-10 1,2 2 240,3-7 1,3 5-95,6-4 257,0 6-59,7-4 0,-6 7 206,4 0 0,-3 5 86,-2 0 0,-1 11-147,-3-2 1,1 5 126,-7 0 0,1 1-2,-5 4 0,0 3-167,0-3 0,0-2-103,0 1 1,5-5 27,0 1 0,1-8-304,-1-2 138,3-6 0,6 4-682,0-7 1,0-7 350,0-2 0,-4-5-829,-1-5 1,1-2 297,4-2 1,-4-4 83,-1 3 1,-4-3 725,4-1 0,1-7 0,4-1 0</inkml:trace>
  <inkml:trace contextRef="#ctx0" brushRef="#br0">25422 16534 7891,'22'6'-128,"-3"3"0,-3 6 407,-2 4 0,0 3 443,0 6 0,1 1-10,-1-1 1,0 1-291,0-1 1,0 7 21,1 3 1,-1 4-29,0 6 1,-4-3-140,-1 8 1,-6-3-79,2 2 0,-10 5-80,-4 0 1,-12-3-36,-7 7 0,-7 7-208,14-28 0,-1 1 0,-2 1 0,-2 1-361,-1 2 0,-3 0 1,-7-1-1,-4-1-1127,-5 3 1,-2-2 1611,-4-3 0,-1-1 0,-3 2 0,-1-1 0,0 0 0,0-1 0,0 2 0</inkml:trace>
  <inkml:trace contextRef="#ctx0" brushRef="#br1">882 15553 9513,'-28'-7'-107,"2"0"43,7-8-729,0 7 13,18 2 538,-6 6 568,7 0 1,7 0-268,2 0 1,5-5 72,5 1 1,4-1-27,5 5 0,5 0-106,0 0 1,5 0 30,-5 0 0,2 0 63,-2 0 1,-1 0-83,6 0 1,-5 0 3,5 0 0,5 0 19,4 0 0,11 0-2,-1 0 1,3-5-28,-3 0 0,-5 1 51,0 4 1,-4-2-36,4-3 1,0 4 135,5-4 0,6 3-377,3 2 1,4-1 274,1-4 1,-6 4-47,-4-4 1,0 3-13,0 2 1,1 0 0,9 0 0,-2-4-9,-29 1 1,1 1 0,33-3-8,2 5 1,-8 0 19,-2 0 1,-3 0-40,9 0 0,0 0 32,9 0 1,-4 0 0,-6 0 0,-4 0 72,-1 0 0,-4 0 8,4 0 1,7 0-18,7 0 0,-39-2 0,0-1-18,0 1 0,-1 0 0,1-1 0,0 1 34,35 2 0,0-5-51,-5 0 1,8 1-50,-37 3 1,1 2-1,38-1-247,-39 0 1,1 0 0,33-2 207,0-3 1,-1 4 23,-34-2 0,-1 1 1,0 0-1,1 1-8,4-2 1,0 1 0,-4 1 0,0-1 22,-1-3 0,0 0 1,30 1-19,1-6 0,0 5 67,-31 1 1,1-1-1,38 0-28,-37 1 1,1-1-1,-3 2 1,0 1 145,36-7 1,-8 4-272,3-5 1,-6 7 174,6-2 0,2-1-41,-33 4 1,0-1-1,38-1 6,-7 4 0,-2-2-16,-2-3 1,-3 4 33,-2-4 0,4-1-87,10 1 1,-3-5 61,3 6 1,-5-6-85,-5 6 0,-3-8 67,-6 3 1,0 1-3,0-1 0,5 4 12,-1-5 1,4 7-4,-8-2 1,1 4 27,-10 1 0,4-5 8,-5 0 0,2 1-4,-1 4 0,7-5-11,7 0 1,10-6-24,-1 2 1,2 1 9,-7-2 0,-1 1-4,-3-5 1,-2 1-19,6 4 0,5-4 14,5 3 1,0-1 32,-5 2 0,-6-4 4,-4 4 1,-1 1 1,2-2 1,-2 6-20,6-6 0,1 5-10,4-4 1,0 6-14,0-2 0,-11-1 174,-3 1 1,-2 0-170,7 5 1,-2-4-10,6-1 0,0-2-6,6 3 0,-3 2 2,-3-3 0,-2-1-4,-8 1 0,-2-1 9,3 1 0,1 2 8,9-6 1,1 4-8,-7-5 0,1 6 2,-5-6 0,-7 7-3,-2-2 0,-4-1 171,-1 1 0,-1 1-167,1 4 0,1-5-1,4 0 0,-4 0 64,3 5 0,-7-4-9,-2-1 0,-5 0 91,5 5 1,-7-2 150,2-2 1,-7 2-259,-3-3 1,-4 4 148,5 1 1,-7 0-159,2 0 0,-1 0-55,1 0 0,-3 0 60,3 0 1,-4 0-156,0 0 0,-6 0 127,1 0-24,-1 0 1,5 0 7,0 0 0,-4-5 9,-1 0 1,-4-1 21,5 1 0,-6 4 8,6-4 1,-5-3 70,4-1 1,-6 1-86,2-2 1,-3 1 43,-2-5 0,0 4-31,0 1 0,0-1-12,0-4 0,0 0 85,0-1 0,0-3 3,0-1 0,0 0-39,0 4 0,0 0 10,0-4 1,0 3-109,0-3 0,0-2 81,0 2 1,4-4-143,1 4 1,6-7 79,-1 3 0,2 1-69,2-2 0,1-1 44,-1-8 1,0 3-7,0-4 0,-4 3 36,-1-2 1,-4 1 9,4-6 1,-5 5 81,0-5 0,-2 5-89,-2-5 0,1 2 49,4-2 0,-3-3-18,3 3 1,-4-3-1,-1-2 0,0 0 14,0 1 0,5-3-5,0-2 0,-1-2 46,-4-3 1,0 1 9,0 4 0,-1 8 14,-4-4 0,-4 5 14,-10 0 1,1-3-75,-5 3 0,-3 2 28,-7-2 1,3 5-96,-3-5 0,3 0 45,1-5 1,1 1-28,0-1 1,5 0-16,4 1 0,4-3-23,0-2 0,6 1-26,0-6 1,5-5 67,0-4 0,2-4 22,2 8 0,0-1-22,0 10 1,-5-2 249,1 7 1,-6-1-61,5 11 1,-6-1-54,2 6 0,1-1-123,-2 1 0,1 4 9,-5 1 1,0 4 70,-1-5 0,6 5 11,-1-5 0,1 5-193,-5-4 0,-5 5 43,0-1 0,-2 4-345,2 0 0,-3 1 89,-6 0 0,-7 4 205,-3 1 0,-8 4 45,-1-4 1,-5 6 2,4-2 1,-5 3 23,0 2 1,-3 0-254,-6 0 1,-14 0 295,34 0 0,-1 0 0,-3 1 0,0 0-198,3 1 0,1 1 0,-1-3 0,1 1 225,1 1 0,1 1 1,-1-1-1,0-1-33,-6 2 1,-1-1-1,-1-1 1,-1-1 4,-3 3 1,1-1 0,4-1 0,0 0-12,0-1 1,1 0 0,1-1 0,-1 0 3,-7-1 0,-1-1 1,-1 3-1,0-1-245,-1-1 0,0-1 1,1 2-1,0-1 243,4-1 0,0 1 0,-8 1 1,0 1 2,-7-3 0,1 1 0,4 1 1,1 0-5,-1 1 1,0 0-1,-4 0 1,-2 0-265,-7 0 0,-2 0 1,7 1-1,0 0 264,1 1 1,0 1-1,-5-2 1,0 1-225,0 2 1,1 1 0,-1-2-1,1-1 224,4 3 0,1-1 0,-6-2 1,1 0 0,2 0 1,0 0-1,-1 2 1,0-1-4,1-1 0,0 0 0,0 1 0,1-1 3,4-2 0,-1 0 0,-3 0 0,0 0-136,3 0 1,1 0 0,-2 0 0,0 0 153,6 0 0,1 0 0,-3 0 0,0 0 2,-3 0 0,1 0 1,5 0-1,1 0-18,1 0 0,-1 0 0,-3 0 1,0 0 0,1 0 1,1 0 0,-3 0-1,1 0-24,4 0 0,0 0 1,-1 2-1,1 1-28,5-1 1,-1 1 0,-4-1 0,0 0 1,-3-1 0,1-2 0,3 1 0,2 0 40,1 0 0,1 0 1,2 0-1,0 0-10,-1 0 0,1 0 1,1 0-1,0 0 3,-4 0 0,1 0 0,3 0 0,2 0 8,1 1 0,1-2 1,0-1-1,1 0 131,3-1 0,1 1 0,-4-1 0,0 0-138,-3 0 1,-1 1 0,0 1 0,2 0-2,0-1 0,1 0 0,1 0 0,0 2 2,4 0 1,-1 0 0,-3 0-1,0 0 18,-1 0 0,0 0 0,-2 0 0,0 0-16,-1 0 0,0 0 0,5 3 0,2 0 15,0 2 0,0 0 0,0 1 1,-1 0-27,0 1 1,-2 1 0,-4-1-1,-1 1-4,1 2 0,1-1 0,2-1 0,2 0-34,2 1 1,1 1 0,-34 11-8,0-2 1,37-8-1,-1 1 24,0-2 1,0-1-1,-38 10 309,2-5 0,5-1-263,5-3 1,1 2-64,4-2 0,1-2 143,-7 1 1,6-4-72,-6 4 0,7-6 600,-1 2 1,8 1-509,6-1 0,8 2 616,1-3 0,11-2-603,-2 3 1,10-2 350,0 1 0,4-2-529,0 3 1,6-4 794,-1-1-1081,7 7 311,-9 1 0,10 6-105,-3 0 0,2 0 88,-2 0 1,4 2 11,-4 3 0,-1 3 38,1 7 1,-1 1 18,1 3 1,2 3 100,-7 7 1,7 0-80,-2-1 0,-1 2 16,1 4 0,-1-4-25,1 3 1,2 4-8,-6 1 0,6-1-22,-2 1 1,-2 3-11,3 2 1,-6 1 2,6-10 1,-1 4-13,5-5 0,-5 5 133,0-4 1,-1-1-105,1-4 0,4-1 80,-4 1 0,3 5-64,2-1 1,0 5 149,0-5 0,0 2-38,0-1 0,0 1-39,0 3 1,0 2-88,0-7 1,2 5-27,3-5 1,-2 7-101,6-2 0,-4 4 99,5 0 0,-6-3-45,6-1 0,-7-5 32,2 5 0,1-8-4,-1-1 1,1 0 61,-1-5 1,-2 3 143,6 1 0,-4 6-92,5-1 1,-6 1 157,6-6 1,-5 6-201,4-1 1,-4 0 61,4-4 1,-6-2-175,2-3 0,1 3 151,-1-3 0,2-2-177,-3 2 1,-2-5 25,3 5 1,-2-8 26,2-1 0,-4-2 8,4-8 1,1 0 16,-1-5 1,4 0 8,-4 0 0,6-4 2,-1-1 0,4-6 42,5 2 1,3-3-34,6-2 1,1 0-124,-1 0 1,12 0-85,2 0 0,11-5-286,-1 0 1,3-1 88,2 1 0,0 3 126,0-2 0,6-4 0,2 0 0</inkml:trace>
  <inkml:trace contextRef="#ctx0" brushRef="#br1">214 16889 8383,'49'8'0,"0"3"-165,3-6 0,-2-2 110,-2-8 0,2-3-173,7-6 99,-6 0 0,-2 4-104,-7 1 0,-7 4 233,-6-4 0,-1-1 0,-6-4 0</inkml:trace>
  <inkml:trace contextRef="#ctx0" brushRef="#br1">612 16619 8188,'16'6'-833,"3"4"0,-2 7 810,7 2 0,-1 5 142,6-5 0,-7 6 47,-3-1 1,-3 3 109,-2 1 0,-6 0-153,-4 1 1,-8 6-32,-6 3 0,-13 6-87,-6-2 1,-12 7 22,3-11 1,-6 7-268,6-8 0,-1 3 77,1-2-33,3 3 0,0-11 0,-1 5 0</inkml:trace>
  <inkml:trace contextRef="#ctx0" brushRef="#br1">356 18325 8383,'-8'-22'-37,"3"3"0,7 9-67,7 6 1,2 1 270,13-2 0,0 3 215,4-3 1,2 2-369,3-1 0,5 0 48,10-5 1,2-1-316,7-4 0,5 0-93,-1 0 1,-1 0-101,-8-1 0,-4 1 147,-10 0 1,-10 6 7,-9 3 1,-9 2 290,-6-2 0,-2 4 0,-2-5 0,0 6 0</inkml:trace>
  <inkml:trace contextRef="#ctx0" brushRef="#br1">1038 18083 7929,'0'-8'-697,"0"2"0,2 6 1020,3 0 0,-2 0-68,6 0 1,-4 2 51,5 2 1,-7 4-141,1 7 0,-2 3-41,-2 1 1,-8 13-130,-6 1 1,-15 13-151,-13 6 0,15-21 0,-2 0-114,-3 1 1,-2 2-1,-3 4 1,-2 1 266,-1 4 0,0 0 0,-2 2 0,0 1 0,-1 4 0,1 0 0</inkml:trace>
  <inkml:trace contextRef="#ctx0" brushRef="#br4">2787 16591 12699,'0'-21'-1011,"0"5"788,0-4 1,2 7 207,2 4 1,9 2 300,6 7 1,8 0-185,-7 0-29</inkml:trace>
  <inkml:trace contextRef="#ctx0" brushRef="#br0">2872 16335 8070,'0'-15'80,"0"8"1,2 0 197,3 7 1,-2 0 20,6 0 0,-4 14 311,5 10 1,-6 9-202,6 10 0,-7 8-153,2 5 0,-2 6-219,2 4 1,-4-2 158,4-8 0,-2 1-187,2 0 0,-2-2-194,6-2 1,-4-6-448,5-9 0,-7-5 174,2-9 0,-4-4-1049,-1-6 1037,0-6 1,-3-3-39,-6-10 0,-1-4 508,-9-10 0,3-3 0,2-13 0,0-9 0,0-13 0,-7-6 0,-1-8 0</inkml:trace>
  <inkml:trace contextRef="#ctx0" brushRef="#br0">2858 16505 8070,'21'-36'-50,"-4"6"76,7 6 0,-7 7 35,2-2 0,2 3 158,-2 2 0,4 4 116,-4 1 0,5 6-63,-5-2 1,0 3 106,-5 2 1,-4 2-172,-1 3 0,-6 3 0,2 6 0,-3 5-44,-2 0 0,-2 6-190,-3-1 1,-3 1-102,-6-1 160,-6 9 1,2-9 74,-5 9-804,5-3 0,-2-2 102,5 1 1,1-7-177,0-3 0,6-3 770,3-2 0,4 0 0,1 0 0</inkml:trace>
  <inkml:trace contextRef="#ctx0" brushRef="#br0">3327 16420 8070,'-1'16'-76,"-4"3"1,-3 3 75,-6 6 0,0 7 1106,0 3-658,-7 9 0,5-1 554,-3 6-645,10-6 0,-2 8-102,6-7 0,2 1-124,8-6 1,2-7 27,8-7 1,4-7-148,0-12 1,6-2-469,-1-7 356,-4-13 83,7-3 1,-11-18-501,3-4 220,-4-10 68,0 4 1,-6-8-187,1 9 0,-7-7 157,2 7 1,-5 2 127,-5 3 0,-3 8 68,-6 2 1,-1 1 119,1 8 0,0 5 49,0 4-211,0 7 50,-1-3 0,3 12-242,2 3 1,4 4-71,6 1 1,2 0-88,2 1 1,9-1 21,6 0 431,6-6 0,4 5 0,7-5 0</inkml:trace>
  <inkml:trace contextRef="#ctx0" brushRef="#br0">3711 16349 8070,'0'-14'82,"-1"1"42,-4 4 0,0 2 195,-9 7 0,3 3 501,-8 7 1,-2 1-291,2 13-297,-6-1-58,9 12 1,-4-8-125,6 6 1,1-12 65,4 2 1,2-1-132,7-3 1,0 0 44,0-4 0,8-1-212,6 0 1,1-5 23,4 1 1,1-2-75,-1 1 1,2 2-140,-3-6 376,-2 6-47,11-3 1,-11 6-30,3 1 44,-10-1 22,-2 6 0,-7-2 10,0 5 0,-7 1 33,-2 4 0,-5-4 107,-5 0 1,3-5-226,-3 4 1,-2-5-167,2 1 1,1-3-918,3-2 600,-5-6 23,4-2-306,-5-6 845,7-13 0,0-2 0,0-14 0</inkml:trace>
  <inkml:trace contextRef="#ctx0" brushRef="#br0">3697 16676 8070,'21'-14'0,"7"-1"-39,10 1 0,-2 2-79,2 2 1,-5-3 216,5 4 0,-8-4 192,-1-1 1,-2 5-344,-8-1-597,-1 7-321,-10-10 433,-1 12 537,-14-6 0,-7 7 0,-8 0 0</inkml:trace>
  <inkml:trace contextRef="#ctx0" brushRef="#br0">3825 16335 8070,'14'14'291,"-4"2"160,-1 3 1,-1 4-70,2 10 1,1-1 91,-7 6 0,6 0-257,-5 5 0,-1-2-154,-4-3 0,2 3-34,3-3 1,-4-2 130,4 2 1,-2-5-765,2 5 1,-2-8-651,6-2-854,-5 1 2108,8-13 0,-10-9 0,4-8 0</inkml:trace>
  <inkml:trace contextRef="#ctx0" brushRef="#br0">4095 16221 8070,'8'6'0,"0"8"11,-3 10 0,-4 9-121,4 5 0,-3 10 1059,-2 4 1,0-2-443,0 2 0,0 1-357,0 3 0,0-3-160,0-1 1,0-2-283,0 2 0,0-4 50,0-10 1,6-5-159,3-9 1,-1-10-1417,2-10 1816,-1-8 0,-1-17 0,-2-9 0</inkml:trace>
  <inkml:trace contextRef="#ctx0" brushRef="#br0">4351 16249 8070,'-3'22'1431,"-7"7"0,-1 6-923,-12 7 0,4 3-245,-5 2 0,7-4-136,-2-1 0,0-4 51,5-5 1,-2-9 17,11 0-331,-6-7 0,11-9 184,0-3 1,6-4-304,8-1 1,7-8 132,3-6 1,9 0-2,5-5 1,14 3-145,5 2 0,11 5-2149,3-1 2415,0 7 0,6-10 0,-6 5 0</inkml:trace>
  <inkml:trace contextRef="#ctx0" brushRef="#br3">20645 10819 8129,'-8'0'490,"1"0"-152,7 0-159,0 6-22,0-4 1,0 5 282,0-2-267,0-3 0,0 10-13,0-2 0,0-2 19,0 1 0,0 2-1,0 8 1,2-1 19,3 5 1,-4 3-9,4 7 0,1-2 185,-1 7-240,6-6 0,-9 9 33,2-3 10,4-3 46,-6-1-159,11-5 1,-10-1-116,6 1 1,-4-7 114,4-3 0,-5-3-164,0-2 0,3-5-133,-3 1-372,1-7-325,-5 3 509,0-6-600,0 0 0,-6 0 454,-4 0 566,-2 0 0,-9-6 0,-1-2 0</inkml:trace>
  <inkml:trace contextRef="#ctx0" brushRef="#br3">20545 11345 10380,'10'14'1126,"-1"0"-817,1 7 0,4-1 269,0 4 0,0 3 138,0-4-458,1 4 1,-1 2 30,0-1 0,0-1-99,0-3 0,2-5 30,3-10 1,-1 2 92,5-6-71,-5 6-52,2-9 0,-1 2 90,0-8 1,5 0-95,-5-5 1,0-2-18,-5-8 1,-1 2-95,-4-7 0,4 0-251,-4-4 1,-2-1-235,-3 1 0,3-2-515,-3-3 1,1 3-631,-5-4 1024,0 4 1,2 4-222,2 2 752,-2-3 0,4 11 0,-6-4 0</inkml:trace>
  <inkml:trace contextRef="#ctx0" brushRef="#br3">19919 9710 8181,'-6'-8'0,"5"-5"0,-6 10 0,7-6 0,-6 5 0,4-3 0,-2 2 0,-3 2 0,3-7 0,-7 7 0,3-10 0,-2 7 257,1-3 109,-1-4 1,-4 7-246,0-4 0,0-1-62,-1 6 0,-4-4 12,0 4 1,-6-1 5,1 1 0,2 2-23,-1-7 0,-1 7-119,-5-1 1,1-3-107,0 3 220,-1-8-19,7 11 0,-5-5 32,4 6-17,2-7-15,-6 6 0,7-6 17,-4 7 0,-8-1-9,4-4 0,-10 3 12,0-2 1,-3 2 25,-2 2 0,-4 0 8,0 0 1,-6 0-127,6 0 79,0 0 1,4 6 35,0 4-271,1 3-189,-1 1 453,7-6 1,-1 4 2,4-2 1,2 2-26,-7 3 0,6-6 9,-1 1 0,3 1-63,1 8 1,3-4 5,2 4 0,-1-1-130,6 1 404,0-4-451,4 12 0,1-9-273,0 5 0,1-5 116,4 1 0,-2 1-84,6-1 1,-4-5-476,4-4-51,0-7 948,5 3 0,-6-18 0,-2-4 0</inkml:trace>
  <inkml:trace contextRef="#ctx0" brushRef="#br3">18199 9610 8181,'0'10'419,"0"-1"0,-6 5-12,-4 5-162,4 7-62,-7 2 1,5 7 115,-6 3-54,0 3 40,0-5 1,1 2 30,4 0 1,-2-8-30,6-2 1,0-1 116,5-8 1,2-1-267,3-9 0,9-3-159,9-6 1,12-7-1338,8-8 725,12-12-437,-17 10 0,2-2 1070,-1-2 0,2-1 0,10-2 0,2 0 0,-2-2 0,-1 1 0</inkml:trace>
  <inkml:trace contextRef="#ctx0" brushRef="#br3">19066 8942 6200,'-7'-6'200,"0"4"0,7-6-140,0 4 20,0 2-36,0-4 9,0-1 2,0 6-44,0-6 43,0 7 725,0 0-1569,7 0 790,0-6 0,1-2 0,-1-6 0</inkml:trace>
  <inkml:trace contextRef="#ctx0" brushRef="#br3">18953 8985 7574,'-10'-10'-928,"1"1"1644,6 6 98,-4-10-372,7 11 217,0-4-383,0 6 1,2 0-31,3 0 1,2 0 13,8 0 0,0 5-82,4 0 1,4 4-134,5-4 1,-4 4 132,-1-4 1,1 0-141,5-5 1,-6 5-272,1-1 144,-7 1 1,2-3-49,-9 2 0,-4 4-166,-6 6 1,-8 9-1387,-6 5 1689,-26 19 0,13-18 0,-4 1 0,-9 5 0,1 1 0</inkml:trace>
  <inkml:trace contextRef="#ctx0" brushRef="#br3">19081 11046 8014,'0'-8'-580,"0"-4"1465,0 10-516,0-4-230,0 6 1,-2 6-10,-3 4 1,2 4-18,-6 5 0,-1-2-182,-4 7-44,0-1 12,0 6 1,-5-2-233,0-4 0,4 3-253,6-7-454,-1 0 1040,3-11 0,0-2 0,7-6 0</inkml:trace>
  <inkml:trace contextRef="#ctx0" brushRef="#br3">19095 11046 8014,'20'0'0,"4"0"0,3-1-460,1-4 162,-5 3 115,3-4 1,-5 1 507,3 0-139,-4 1-314,-6 4-305,1 0 0,-8 1 273,-2 4 1,-3 3 159,-2 6 0,-7-6 0,0 5 0,-8-5 0</inkml:trace>
  <inkml:trace contextRef="#ctx0" brushRef="#br3">19081 11117 8014,'6'16'602,"3"3"0,-1 5-140,2 9 1,-7 5-119,2 9 0,1 5-69,-1 10-1758,0 3 1220,-5 6 1,0 1-1185,0 4 1447,0-9 0,0 8 0,0-10 0</inkml:trace>
  <inkml:trace contextRef="#ctx0" brushRef="#br0">1792 4706 8217,'0'-15'1338,"1"6"-578,4-1-431,9 1 0,9-7 159,5-3-515,0 3 1,2-10 203,4 2 1,3-3-125,11-1 0,-9-1 120,4 1 0,-10 1-685,0 3 0,-9 4-30,-5 5 0,-3 6-1442,-2-1 786,-6 7 1198,-2 3 0,-6 8 0,0 6 0</inkml:trace>
  <inkml:trace contextRef="#ctx0" brushRef="#br0">2147 4478 8217,'0'14'-62,"-1"5"78,-4 0 0,3 7 238,-2-3 1,2-1 182,2 2 1,2 5-71,2 4 1,3 5-120,2-5 1,2 6-103,-6-1 0,6-2 58,-1 2 0,-4-6-155,-1 1 0,1-4 36,-1-6 1,1-4-234,-1-9-414,-4 2 466,12-10 0,-5-4-234,6-12 0,0-6 104,0-9 1,4 1-716,-4-1 0,3-4 941,-7 0 0,3-7 0,1 4 0</inkml:trace>
  <inkml:trace contextRef="#ctx0" brushRef="#br0">2432 4535 8217,'0'14'0,"0"0"138,0 1 0,0 5 370,0 4 0,0 0 216,0 4-406,6-3 1,-4 10-107,2-7 1,-2 1 51,-2-1 0,0 1-290,0-1 0,0-6 213,0-3-1124,0-9 749,6-4 1,-4-19-441,3-5 1,1-9-18,-1-7 0,1-3 162,-1-11 1,-4 2 96,4-6 0,-2 3 195,2 2 0,-4 1 271,4 13 0,-2 3-158,2 11 0,-2 2 582,7 12 0,-6 2-263,6 7 0,-1 11 485,6 8 1,-3 9-273,-2 1 1,2 5-24,-2-5 0,-2 5-270,1-5 1,-4 0 110,4-4 0,-1-2-752,2-4 1,1-2 304,-6-7 1,6-1-826,-2-4 1,-1 2 999,2-6 0,-7 0 0,3-5 0</inkml:trace>
  <inkml:trace contextRef="#ctx0" brushRef="#br0">2773 4620 8217,'14'-9'-448,"0"-1"0,1-4 365,-1-5 0,5-4 336,0 4 0,4-7-174,-4 3 1,0 0 144,-4 0 0,-3 5-523,-2-1 0,-2 4 50,-4 0 0,-2 6-142,3-1 0,-4 6 102,-1-6 0,-1 7 289,-4-2 0,-3-1 0,-6 1 0,0-4 0,-1 4 0,-4-1 0,0 1 0,0 3 0,5-2 450,0 2 1,1 4-188,4 2 1,3 6 484,6 9 1,0 3-291,0 6 0,0 6 87,0-1 1,0 8-174,0 2 0,4-2-135,1 1 0,5-1-308,-6-8 0,7 1 104,-1-6 1,1-6-635,-2-3 0,4-8 365,-4-1 1,4-7-276,1 2 0,1-10-27,-1-5 1,-5-9-177,1-4 1,-6-6 364,6-4 1,-7 2 348,2-7 0,3 0 0,0-5 0</inkml:trace>
  <inkml:trace contextRef="#ctx0" brushRef="#br0">3015 4450 8194,'0'-14'-1697,"0"6"3427,0 1-1164,0 20 1,0 1-58,0 10 1,0 3 165,0-4-388,0-2 1,4 4-247,1-6 1,5 0 168,-6-5-568,7 1 1,-3-8 320,6-2 0,-4-3-228,-1-2 0,-4-3 125,5-7 0,-2-1-517,1-13 1,-1 1 128,-3-6 1,-4-4-26,4 0 0,1-5 416,-1 5 0,0 4-98,-5 6 0,0 5 256,0-1-149,0 10 806,6 3 0,-3 12-345,7 3 0,-6 10 517,6 5 0,-1 3-323,6 1 1,-1-1-74,0-3 1,0 1-793,1-6 0,-1 0 248,0-5 1,0-1-291,0-4 1,1-2 96,-1-7-680,0 0 1,-1-8 962,-4-6 0,4-7 0,-5-7 0</inkml:trace>
  <inkml:trace contextRef="#ctx0" brushRef="#br0">3228 4094 8154,'0'-8'735,"1"2"-507,4 6 0,2 3 15,2 7 1,2-1-125,-6 10 1,4 2 122,-4-2 0,4 4-253,-4-4 1,2 5 104,-3-5 0,-1 0-585,7-5 446,-1-6 1,6-2-424,-1-6 0,-5 0 137,1 0 0,-5 0 35,4 0 0,-4-4 123,4-1-56,-6 0 381,10 5 1,-10 0-76,7 0 0,-7 6 333,2 4 0,-4 3-172,-1 1 1,0 5 130,0 0 0,0 4-148,0-4 0,0 5-83,0-5 0,2-5-642,2-4 0,-2-6 28,3 6-806,-4-7 1282,-1-3 0,7-14 0,1-8 0</inkml:trace>
  <inkml:trace contextRef="#ctx0" brushRef="#br0">3526 4123 8153,'10'-7'0,"-1"-2"0,-1-4 21,2-1 1,2 0 131,-2 0-235,3-1 0,-1 1-76,-2 0 1,1 5 1,-7-1-638,1 7 794,-5-3 0,0 6 0,0 0 0</inkml:trace>
  <inkml:trace contextRef="#ctx0" brushRef="#br0">3541 4037 8153,'0'29'0,"0"-1"0,0 1 220,0-1 1,0 5-42,0 1 0,1-1-9,4-5 0,-3 1-294,2-1 0,3-1 86,-3-3 0,3 1-378,-3-6 1,0-2-15,5-7-555,-6 2 985,10-10 0,-12-8 0,6-10 0</inkml:trace>
  <inkml:trace contextRef="#ctx0" brushRef="#br0">3626 3654 8153,'8'6'0,"-2"7"-499,-6 6 0,0 7 533,0 3 0,0 1 728,0 8 0,-1 0-481,-4 4 1,3-1-138,-2-3 0,-3 2-293,2-7 0,1-6 24,4-8-84,0-10 1,1-2 110,4-7 1,-2-12-365,7-2 1,-2-5 168,1 0 1,2 4-12,-6-4 1,6 8 537,-2 1 1,-1 7-135,2-2 1,-1 4 45,5 1 0,-4 1-13,-1 4 0,-4 4 527,5 10 1,-7 2-91,2 3 1,-4 2 80,-1-2 0,0 1-321,0-1 0,0 1-349,0-6 1,0 0-1539,0-5 1025,0 1-80,0-1 1,2-6 611,2-3 0,-2-10 0,4-3 0</inkml:trace>
  <inkml:trace contextRef="#ctx0" brushRef="#br0">3882 4066 8153,'9'0'0,"1"0"0,-5 0 454,4 0 1,-6 6-43,2 4 0,1 2 207,-1 3 0,4-6 78,-4 1-206,6-1-408,-3 5 282,6-6-627,1-2 0,-3-12 213,-2-3 1,1-6-470,-6-4 0,1 2 158,-1-7 1,-4 5-13,4-4 0,-5 5 193,-5-1 0,-3 4 224,-6 0 1,0 1-7,0 0 1,-5 6-79,0 3 1,-5 4 301,5 1 0,-5 6-49,5 4 1,-4 4-24,4 5 1,5-4-329,4 4 1,7-3-277,-2-2 0,5-1-169,5-3 1,4-4 581,10-6 0,3 0 0,7 0 0</inkml:trace>
  <inkml:trace contextRef="#ctx0" brushRef="#br0">4209 3696 8100,'0'16'0,"0"3"0,0 5 640,0 9 1,0 3-173,0 7 0,0 0-26,0-1 0,-5-4-187,0 0 0,1-8 169,4-2-604,0 1 226,0-13-641,6-2 1,2-16 426,6-12 1,-4-8-691,-1-11 1,1-5 352,4-10 0,0-2-210,0-7 0,0 5 715,1 0 0,-1 8 0,0 1 0,7 0-41,2 5 1,4 5 1,2 5 0,-3 3 1282,-2 10 0,-2 0-610,-3 10 0,-3 6 734,3 9 1,-10 10-629,-4 9 0,-3 7-69,-2 12 0,0-1-225,0 10 0,-5 1-462,0 9 0,1 0-656,4-5 1,0 1 672,0-1 0,0-4 0,3 4 0,6 0 0,10 4 0,6 7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7209 16576 8558,'0'15'779,"0"-1"1,0 0-353,0 0 1,-2 2-159,-2 3 0,0-3-134,-5 3 0,4 3-91,-4 2 0,-1 2-692,-4 3 0,-5-1 425,0 1 0,-1-1-738,1 1 0,3-3 60,-3-2 901,3 3 0,2-11 0,0 4 0</inkml:trace>
  <inkml:trace contextRef="#ctx0" brushRef="#br0">7251 16775 7849,'23'-8'36,"-1"-3"70,-3 7 1,-4-6 58,4 5 1,-3 1 32,-2 4-896,1 0 566,-7 0 1,-2 1-442,-6 4 573,-6-3 0,-2 17 0,-7-4 0</inkml:trace>
  <inkml:trace contextRef="#ctx0" brushRef="#br0">7251 16790 7849,'2'9'160,"3"1"0,-4 4 483,4 5 0,-2 6-94,2-1 1,-2 12 81,7 2 1,-6 11-52,6-6 1,-5 7-162,4-3 0,-6 6-175,2-6 1,1 2-34,-1-2 1,0-7-313,-5 2 1,0-8-191,0-1 1,0 0-251,0-5 0,0 2-162,0-11 1,0-4 702,0-6 0,0 1 0,0 4 0</inkml:trace>
  <inkml:trace contextRef="#ctx0" brushRef="#br0">11432 16576 7849,'-15'-8'506,"7"2"1,-3 12-354,7 4 0,-7 3 30,1 1 1,2 2 5,-1 3 0,-1 1 0,-4 4 0,5 3-50,-1-4 1,1-1-183,-6 2 1,6 0-469,-1 4 0,2-1 293,-1-3 0,-2 1-550,6-6 0,0 0 39,5-5 729,0-6 0,0 5 0,0-5 0</inkml:trace>
  <inkml:trace contextRef="#ctx0" brushRef="#br0">11389 16818 7849,'24'-5'0,"-1"1"0,-5-6-520,1 5 1,-4-1 96,0 1 659,-1 4-340,0-6 0,-6 9-348,-3 3 452,-4-4 0,-1 12 0,0-5 0</inkml:trace>
  <inkml:trace contextRef="#ctx0" brushRef="#br0">11375 16903 7849,'8'15'-310,"3"-1"258,-7 0 0,6 7 773,-5 2 0,4 10-130,-4 5 1,4 3-19,-4 2 1,0 0-195,-5-1 1,0 6-53,0-1 1,0 7-600,0-2 1,0-3 248,0-2 0,0 1-400,0-6 0,1-4 253,4-14 170,-3 3 0,10-11 0,-4 4 0</inkml:trace>
  <inkml:trace contextRef="#ctx0" brushRef="#br0">14986 16534 7849,'-14'4'160,"0"1"0,4 6-162,1-1 0,-1 2 0,-4 4 0,0 3 0,-2-2 246,-3 7 0,-2 0-47,-2 4 0,-4 1-342,3-1 1,4 1-24,1-1 0,8-6-32,1-3 0,7-3-218,-2-2 0,4-4 418,1-1 0,0-6 0,0 4 0</inkml:trace>
  <inkml:trace contextRef="#ctx0" brushRef="#br0">14958 16676 7849,'18'-10'-86,"1"1"0,0 6 209,-4-2-463,-1 3 136,0 2 25,-6 7 1,-2 1 48,-6 6 130,0 0 0,-6 0 0,-2 1 0</inkml:trace>
  <inkml:trace contextRef="#ctx0" brushRef="#br0">14886 16747 7849,'-7'0'738,"7"6"0,3 8-140,6 10 1,-1 9-203,2 5 1,1 10-117,-7 4 1,3 3-56,-3 2 0,-2 5-540,3-1 0,-4 2-170,-1-1 1,0-4 484,0 4 0,7 3 0,1-1 0</inkml:trace>
  <inkml:trace contextRef="#ctx0" brushRef="#br0">18569 16477 7849,'-10'-13'1091,"1"4"-439,6 2-302,-4 7 0,1 2-194,-3 3 0,1-2 18,-2 6 1,1 6 63,-5 4 0,-1 4-69,1-4 0,-5 6-85,0-1 1,-1 8-59,1 1 1,-2 2-294,-3-2 0,2-2-246,3 7 0,4-6 242,-4 1 1,8-8-1352,1-1 1622,7 0 0,-10-2 0,5-2 0</inkml:trace>
  <inkml:trace contextRef="#ctx0" brushRef="#br0">18611 16647 7935,'16'0'185,"3"0"1,-3 2-251,3 3 0,-3-4-447,-2 4 0,0 1 567,0-1 0,-4 0 27,-1-5-482,-5 6 0,2-3 400,-6 7 0,0-7 0,0 3 0</inkml:trace>
  <inkml:trace contextRef="#ctx0" brushRef="#br0">18583 16662 8028,'0'14'278,"0"0"-189,0 0 1,0 5 203,0 0 0,0 6 609,0-1 1,0 8-355,0 1 0,0 11 87,0-1 1,2 14-212,2 0 1,-2 10-511,3 5 1,1 2 125,-4-32 1,1 1 0,-1-1-1,0 0-80,-1 5 1,-2 1 0,1-2 0,0-1 114,0 0 0,0 0-75,0 1 0,0-2 0,7 35 0,-3-36 0,0 0 0</inkml:trace>
  <inkml:trace contextRef="#ctx0" brushRef="#br0">5275 12525 7925,'-5'-10'0,"1"1"0,-3-1-116,3-4 0,2 5 211,-3-1 1,4 5 625,1-4-525,0 6 106,-7-4-184,6 7 190,-5 0-316,6 0 0,1 0 68,4 0 1,-2 0 77,7 0 1,-3 7-36,3 2 1,3 5-13,-4 5 1,2 5-62,-1 9 1,2 4 75,-2 5 1,-2-2-149,1 2 0,-6-2 135,2 7 0,1-9-127,-1-5 0,4-4 8,-4-6 1,5-2 28,-6-7-62,1-6 24,1-2 0,-4-7-3,3-4 1,1-9 46,-1-10 0,0 0-178,-5-4 0,4 1 102,1-11 0,0 5-197,-5-5 1,5 7 66,-1-3 1,1 4 140,-5 2 0,2 4-85,2 1 215,-2 5 112,4-2-218,-6 12 249,7 1 1,-4 11-51,6 5 1,-6 2 77,2 13 1,3 0-7,2 4 1,-3 0-119,3 1 0,-1 4-64,6 0 1,-1 5-21,0-5 1,3-1-130,-2-8 0,7-6 119,-8-8 1,3-4-92,-2-6 0,-6-3 38,0-6 1,-1-4 58,2-15 0,-2-1-36,-3-13 0,-4 2 17,4-7 1,-4 2-34,-1 3 1,0-1 35,0 0 1,2 2-57,3 3 0,-4-1 54,4 6 0,-3 0-255,-2 4 0,0 7-98,0 3 43,0 3 1,0 7-201,0-1 495,0 7 0,-7-3 0,-1 6 0</inkml:trace>
  <inkml:trace contextRef="#ctx0" brushRef="#br0">5958 12041 8082,'-10'5'-199,"1"0"-63,-1 6 1,-2-3 349,2 6 1,-1 2-27,6 3 0,-4-2 127,4 7 1,-4-1-89,4 6 1,0-1 88,5 1 0,0-2-57,0-4 1,2 3-24,2-7 1,3 4-23,2-4 0,4-5 11,-4-4 0,4-7 34,1 2 0,0-5-33,1-5 1,-1-3-68,0-6 0,-1-7 66,-4-2 0,2-1-158,-6-4 1,4 7 43,-4-7 0,0 4-39,-5 0 0,0-1 2,0 6 1,0 0 71,0 5 1,-2 6-776,-2 3 520,-4-3 1,-6 7-1070,-1-4 896,1 3 1,0 7 112,0 0 1,4 0 294,1-5 0,-1 6 0,-4 2 0</inkml:trace>
  <inkml:trace contextRef="#ctx0" brushRef="#br0">5915 12155 7709,'6'8'955,"-3"5"-513,7-4 0,-5 4-212,4 1 1,-4 0-1,4 0 0,-4 1-276,5-1 1,-6-5 82,6 1 0,-2-6-1411,1 6 1122,4-7 1,-7 5 251,4-3 0,2 3 0,-4 6 0</inkml:trace>
  <inkml:trace contextRef="#ctx0" brushRef="#br0">6086 12681 8021,'0'8'-261,"0"5"1,0-6 0,0 8 0</inkml:trace>
  <inkml:trace contextRef="#ctx0" brushRef="#br0">6214 12326 8070,'9'1'560,"1"4"0,4 3-267,5 6 0,6 0-100,-1 0 1,3 1-3,1-1 1,-4 5 0,-1 0 0,-4 5-243,5-6 0,-7 8 115,2-3 0,-3 0-380,-2 0 0,-1-4 168,-4 5 1,3-7 179,-8 2-67,1-3-52,-5-2-89,0-6 1,-5-8-98,1-9 0,-6-10 273,5-5 0,-12-9 0,1-3 0</inkml:trace>
  <inkml:trace contextRef="#ctx0" brushRef="#br0">6413 12198 8063,'-7'-15'426,"6"8"262,-6 7 0,7 9-265,0 10 0,0-2-143,0 7 1,0-5 107,0 5 0,-1-1-113,-4 6 0,2 4-179,-7 0 1,3 7-87,-3-2 1,-3-2-252,4 2 0,-4-5-160,-1 5 1,6-8 105,3-2-2098,-2 1 2393,5-13 0,2 4 0,8-6 0</inkml:trace>
  <inkml:trace contextRef="#ctx0" brushRef="#br0">6597 12397 8063,'8'6'0,"-1"-3"496,-7 7 1,0 4 284,0 5 1,0 1-276,0-1 1,0 2-96,0 3 1,0-2-136,0-3 0,0-4-435,0 4 0,0-8 181,0-1 1,0-5-1323,0 4 1,1-6 1299,4 2 0,-3-3 0,4-2 0</inkml:trace>
  <inkml:trace contextRef="#ctx0" brushRef="#br0">5190 13506 7976,'-14'-15'0,"4"6"0,1-1 0,6 6 742,-2-6-100,3 7-223,2-3-129,7 18 1,0 4-87,8 13 0,4-1-55,0 0 1,0 2 75,-5 4 0,5-4-212,0 3 1,-2-3 107,-7-2 0,2 1-188,-2-1 1,-2-4-43,1 0 0,-4-7-9,4 2 0,-6-8-307,2-2 298,-3-5 1,-2 0 23,0-8 0,1-11 66,4-8 0,-3-6-315,2-4 0,-2-3 22,-2-7 0,0 0 20,0 1 0,0 4 222,0 0 0,5 8 152,-1 1 0,1 7 47,-5 8 0,2 6-87,2 4 1,-2 5 401,3 9 1,1 5-200,-1 14 0,6 6 391,-2 2 1,-1 0-216,2 1 0,-1-7 40,5 2 1,1-4-128,-1-5 0,0-4-201,0-6 1,1-1 29,-1-4 1,0-2 68,0-7 0,0-3-182,1-7 0,-3-1 85,-2-13 1,1-1-285,-6-8 0,4-2 81,-4-3 0,0-1-306,-5 6 1,0-1-35,0 6 1,0 1-220,0 3 1,-2-1-12,-3 6 1,-3 5 226,-6 5 1,5 1-1419,-1-2 1847,1-2 0,-12 4 0,-1-7 0</inkml:trace>
  <inkml:trace contextRef="#ctx0" brushRef="#br0">5616 13008 7976,'5'14'0,"0"0"0,0 5 541,-5 0 0,4 7-166,1-3 1,1 6-12,-1 4 0,-3-1-142,3 5 1,1-3-222,-1 4 1,4-2-212,-4 2 1,6-3-287,-2-7 0,-1-1 227,2-4 0,-2-7-364,1-6-129,4-7 1,-7-3 761,4-10 0,2-15 0,-4-5 0</inkml:trace>
  <inkml:trace contextRef="#ctx0" brushRef="#br0">5815 13122 7976,'7'-8'-788,"-6"-5"1240,6 12 0,-7-4-82,0 10 1,0 3-179,0 6 1,0 2 11,0 3 1,-7-2-95,-2 7 1,-2-2 13,1 1 1,-1-1-107,7-3 0,-6-3-91,5 3 215,1-3-216,4-2 0,6-6 20,3-3 1,4-4-96,1-1 0,0 0 112,1 0 0,4-4-134,0-1 1,0-5-262,-5 6 1,5-1 431,0 5 0,0-6 0,-5-2 0</inkml:trace>
  <inkml:trace contextRef="#ctx0" brushRef="#br0">6029 13534 8219,'-8'0'805,"2"2"-981,6 2 176,0-2 0,0 4 0,0-6 0</inkml:trace>
  <inkml:trace contextRef="#ctx0" brushRef="#br0">6043 13207 7986,'0'14'62,"0"0"0,0 1-11,0-1 0,2 6 1,2 4 773,6 3 0,2 1-269,3 1 1,-6 4-353,1 0 0,4 0-571,5-4 0,0-2 254,-5-4 1,5 3-236,0-7 0,0 0 242,-5-5 1,0 0-1493,0 0 599,-6-6 999,-1 5 0,-7-18 0,0 3 0</inkml:trace>
  <inkml:trace contextRef="#ctx0" brushRef="#br0">6171 13207 8594,'0'14'746,"0"0"-463,0 1 1,0 0 93,0 4 0,0 5-88,0 9 1,-5-3-239,0 4 0,-4 0 111,4-1 0,-4 2-480,4-2 1,-4-1-153,4 6 0,-5-8-427,6-2 1,-1-1 896,5-8 0,-6 0 0,-2-5 0</inkml:trace>
  <inkml:trace contextRef="#ctx0" brushRef="#br0">6342 13392 7986,'14'14'1005,"-5"2"-580,1 3 1,-6 3 108,6 6 0,-7 1-200,2-1 1,1 1-288,-1-1 0,4-1-596,-4-3 1,5 1 235,-6-6 313,7-6 0,-3-1 0,7-4 0</inkml:trace>
  <inkml:trace contextRef="#ctx0" brushRef="#br0">5190 14458 8036,'0'-14'-164,"0"0"247,0-1 0,0 6 97,0-1 300,0 7 265,0-3-464,0 6 1,6 8 116,4 6 0,1 7-81,-2 7 1,4 12-88,-4 2 1,-1 6-70,2-1 1,-6-3 82,6 4 1,-5-4-202,4-1 0,-4-6 139,4 1 0,-5-6-244,0 1 1,3-4-88,-3-6 0,3-2-48,-3-7 1,0-6-276,5-3 0,-6-10 215,2-5 1,1-15-35,-1-8 0,0-8 60,-5-7 0,0-7-244,0-6 1,1-7 205,4 1 1,-3 6 103,2 4 0,0 9 207,0 15 659,-2 0-178,4 17 0,-1 5-287,0 16 0,1 9 123,-1 15 0,1 1-5,4 3 0,2 3 113,-2 7 0,2-5-27,2 0 0,5-5-312,0 5 1,0-7 15,-4 2 0,4-7-40,-1-3 0,1-7 79,-4-2 1,4-1 160,0-8-339,0 0 1,-5-12 87,0-2 1,-6-10-156,-3-5 1,1-3-29,-1-1 1,-1-7-158,-4-3 0,0 2-125,0-2 1,0 8-355,0 2 1,-1 1-50,-4 8 1,2 4 291,-7 6 1,1 6-589,-5-2 1,4 4 118,1 1 952,-1 0 0,-4-7 0,0-1 0</inkml:trace>
  <inkml:trace contextRef="#ctx0" brushRef="#br0">5645 14174 8036,'6'-8'-159,"2"8"392,6 9 0,-4 9 425,-1 1 1,-4 6-149,4-1 1,1 3-140,4 1 1,-4-1 55,-1-4 0,-1 3 145,2-7-482,2 0 0,-4-7 4,6-2 0,-4-4-159,-1-6 0,-4-8 110,4-6 0,-4-7-144,5-7 1,-6-7-653,6-3 0,-7-1 370,2 1 0,1 3-479,-1 7 1,0 6-196,-5 3 1055,0 9 0,6 4 0,2 6 0</inkml:trace>
  <inkml:trace contextRef="#ctx0" brushRef="#br0">5972 14458 8036,'-14'0'520,"4"5"-364,1 0 0,6 1 1047,-2-1-299,3-4-556,2 6-166,0-7-340,7 0 0,0 0-723,8 0 1,-6-2 207,1-3 673,-1 4 0,5-6 0,1 7 0</inkml:trace>
  <inkml:trace contextRef="#ctx0" brushRef="#br0">6100 14216 8036,'-8'2'-388,"3"3"1,5-2 1240,5 6 1,-2 2-356,7 8 1,-1-1-49,5 5 1,1-4-108,-1 5 1,0 0-75,0 4 1,5 2-125,0 3 0,5 2-139,-5 3 1,1-3-40,-1-7 0,-3 1 178,3-1 1,-3-1-659,-2-3 0,-5-4-35,1-6-371,-1 1 0,1-6 377,-1 1 0,-5-9-878,0-1 1420,-2-6 0,-8-15 0,-2-1 0</inkml:trace>
  <inkml:trace contextRef="#ctx0" brushRef="#br0">6342 14145 8036,'0'-8'621,"0"4"-368,0 8 0,0 4 29,0 7 0,-5-1 161,0 0 0,0 5-86,5 0 1,-4 6 8,-1-1 1,-6-2-137,1 2 0,-4 4-129,-5 5 0,3 7-30,-3-2 0,2 0-174,-2 4 0,3-4-151,-3 5 1,5-7 193,5-7 1,-2-3-795,6-2 0,0 1 384,5-6 1,2-4-1267,2-6 1736,-2-6 0,11 4 0,-5-7 0</inkml:trace>
  <inkml:trace contextRef="#ctx0" brushRef="#br0">6498 14529 8036,'0'19'128,"0"0"1,5 0 699,-1-5 0,3 2-242,-3 3 1,-2-2 20,3 7 0,1 0-190,-1 4 0,4-4-199,-4 0 0,1-1 12,-1 6 1,-3-7-1796,2-3 1140,4 3 425,-6-6 0,11 4 0,-6-6 0</inkml:trace>
  <inkml:trace contextRef="#ctx0" brushRef="#br0">7010 12539 8081,'-14'-8'858,"6"2"46,1 6-623,7 0 0,2 0-46,3 0 0,7 1 71,7 4 0,7-3-42,-3 2 0,4 3-125,2-3 1,-1 1 94,0-5 1,7-5-254,3 1 0,3-12-153,2 2 0,11-4-156,2 4 0,0 0-568,-4 0 0,-11 4 460,2 1 0,-12 5-191,-2 0 0,-7 4 627,-8 4 0,0 4 0,0 7 0</inkml:trace>
  <inkml:trace contextRef="#ctx0" brushRef="#br0">7763 12311 8081,'5'10'43,"0"-1"0,4-4 120,-4 5 0,4-6 326,-4 6 0,5-5 321,-6 4-284,8-6 32,-5 10-362,1-5 0,-1 1-97,-7 1 0,0-1-199,0 5 1,-2 2 102,-3 3 1,-4 3-188,-10 7 0,-3-1-1459,-7 1 1643,1-1 0,-1 7 0,1 1 0</inkml:trace>
  <inkml:trace contextRef="#ctx0" brushRef="#br0">6811 12127 8274,'-14'0'-1133,"6"0"1929,1 0-106,7 6 101,0-4-247,0 4 296,0-6-113,0 0 1,0-8-479,0-6 0,2-7 21,3-7 0,3-5-236,6-1 1,2-10 140,2 2 1,3-6-258,3 1 1,4 1 17,1-6 0,-6 6-118,6-1 0,-6 4-82,1 5 1,-3 3-100,-7 7 1,-1 6-581,-4 3 316,4 9-1373,-12 4 1389,6 6 1,-14 0-317,-2 0 927,-4 0 0,-1 6 0,0 2 0</inkml:trace>
  <inkml:trace contextRef="#ctx0" brushRef="#br0">6853 11444 8244,'-8'0'112,"15"-6"0,2-2 191,10-6 0,3 0-129,2-1 0,3-4-31,1 0 0,-1-4-46,-3 4 1,3 0 83,-4 5 1,-2-1 82,-2 1 1,1 2-99,-1 2 1,-4-1 229,-6 6 0,-4 1-140,4 4 1,-5 6 38,0 3 0,-2 9-85,-2 1 1,0 12-112,0 2 0,-5 13-797,0 6 0,-4 12 222,4 7 172,0 0 0,0-24 0,-2 2 0,-1-2 1,0 1-1</inkml:trace>
  <inkml:trace contextRef="#ctx0" brushRef="#br0">9498 12610 8126,'-8'-14'-56,"-3"0"96,6-1 241,0 1-42,5 0 0,0 4 7,0 1 168,0 6-370,7 9 0,-4 8 162,6 10 0,-1 8-9,2-4 0,2 10-71,-2 0 1,1 3-172,-2 2 1,4-7-34,-3-3 0,1-1 65,-2 1 0,4-8-14,-4 4 0,-1-9 124,2 4 0,-6-7-192,6 2 0,-7-8-189,2-1-137,3-7 269,-7 9 0,7-12 78,-3 0 1,-4-3-44,4-11 0,-3-3 60,-2-12 0,0 1-206,0-1 1,4-4 94,1 0 0,0 0 205,-5 4 1,0 7-16,0 3 0,0 8 395,0 2-182,6 6 1,-3 3-108,7 9 0,-5 5 68,4 5 0,-1 3-57,1 7 1,4-1 142,-3 1 0,2-2-82,2-4 0,1 3 37,-1-7-144,0-1 0,0-10 11,1-3 0,-6-3 57,1-2 0,-6-3-44,6-7 0,-6-7-128,6-17 0,-5-3 108,4-11 0,-4-6-375,4-2 1,-4-4 117,5 7 0,-7 0-513,1 1 0,-2 4 77,-2 10 1,0 10-161,0 9 0,-2 9 756,-2 6 0,-4 8 0,-6 4 0</inkml:trace>
  <inkml:trace contextRef="#ctx0" brushRef="#br0">10067 12155 8067,'-15'6'-67,"6"2"-8,-1 6 1,6 1-96,-6-1 188,7 6 0,-8-2 43,6 6 1,1-1 49,4 6 0,0-1 59,0 1 0,1 4-56,4 0 1,1-5 121,4-4 0,4-7-140,0 2 1,0-4-18,5-6 1,-3-3-83,-2-6 0,0-6 87,1-3 0,-1-10-152,0-5 0,-1-3 87,-4-1 1,2-6-80,-6 1 0,0-5 80,-5 5 1,0-5-260,0 5 0,0 1 2,0 9 1,-2 2-60,-3 7 1,-2 6-103,-8 3 0,1 4 84,0 1 1,-2 6 74,-3 4 0,3 2 239,-3 2 0,-3 1 0,0-1 0</inkml:trace>
  <inkml:trace contextRef="#ctx0" brushRef="#br0">10067 12255 8067,'14'6'0,"0"2"0,0 6 0,-4 2-31,-1 3 0,1-3 179,4 2 1,-1-2 170,-4-2 1,2 1-528,-6-1 0,6-5 125,-2 1 0,-1-5-177,2 4 0,-6-6 260,6 2 0,-7 3 0,3 0 0</inkml:trace>
  <inkml:trace contextRef="#ctx0" brushRef="#br0">10237 12510 7929,'7'15'72,"2"-1"0,4-1 617,1-4 0,0 4-446,0-4-91,1 4 1,3-5-20,1-4 1,7 3-150,-3-3 0,0 6-331,0-5 0,-5 1 213,1-1 0,-4-4-976,0 4 491,-1 3-566,-6-6 1185,-2 10 0,-19-10 0,-2 4 0</inkml:trace>
  <inkml:trace contextRef="#ctx0" brushRef="#br0">10379 12397 7984,'-8'19'983,"4"0"1,1 6-927,-2-1 0,3 4 123,-2 5 1,-3-1-273,2 6 1,-4 0 92,4 4 1,-4 1-71,4 0 0,-1-2-253,1-3 0,3 1-351,-2-6 0,2-6 673,2-8 0,0-3 0,0-2 0</inkml:trace>
  <inkml:trace contextRef="#ctx0" brushRef="#br0">10522 12596 8080,'14'0'0,"5"0"101,0 0 1,0 4 36,-5 1 1,-1 6 451,-4-1 1,4 2-165,-4 3 1,-3 0-114,-1 4 1,1-1-151,-1 5 0,0 1 0,-5 5 0,-2-1-234,-2 0 0,2-5 90,-3-5 0,2-3-279,-2-6 246,4 4 0,-4-12-228,10 4 1,0-10 93,9-4 0,-2-4-290,12-1 0,-5-5-30,5 0 1,-5 0-622,4 5 1089,1-7 0,-2 6 0,-1-6 0</inkml:trace>
  <inkml:trace contextRef="#ctx0" brushRef="#br0">9427 13577 8076,'-8'-7'-1032,"2"6"1209,6-6 1,6 11-49,3 5 1,4 2 93,1 13 0,0 1-76,1 8 1,-1-1 88,0 6 1,0-5-67,1 5 0,-6-7 3,0 3 0,-4-6-95,5-4 0,-6-4-94,6-5 1,-7-6 31,2 0 1,-2-5 47,2 0 0,-4-4-171,4-4 0,-3-9 93,-2-6 1,0-6-176,0 1 0,1-8 49,4-1 1,-3 5-72,2 4 1,-2 7 114,-2-2 1,1 3 36,4 2 1,-2 6 112,7 3 1,-5 4-109,4 1 1,-4 1 206,4 4 1,-1 3-50,2 6 1,2 0 166,-2 0 0,1 1-24,-2-1 0,4-1-5,-4-4 1,-1 2 127,2-6-45,-1 6-191,5-10 1,-6 4 8,-3-10 1,1-2 16,-1-8 1,1-4-34,-1 0 0,-2-7-191,7-3 0,-7 1-34,2-5 1,1-2-163,-1 2 0,4-7 40,-4 2 1,0 2-137,-5-2 0,0 11-644,0-1 1,0 9 23,0 0 976,0 3 0,-13 8 0,-3 2 0</inkml:trace>
  <inkml:trace contextRef="#ctx0" brushRef="#br0">9896 13235 8169,'0'-9'0,"0"0"12,-6 5 145,4-2-59,-4 6 1,7 8 156,4 6 0,1 7-190,4 7 0,3 7 136,-4 3 0,4-2-244,1 2 1,-2-6 64,-2 1 0,3-3-93,-4-2 1,4-6-206,1-3 0,0-3-298,0-2 1,-4-6-648,-1-3 675,-6-3 546,4-2 0,-7 0 0,0 0 0</inkml:trace>
  <inkml:trace contextRef="#ctx0" brushRef="#br0">10081 13207 8169,'0'14'-775,"0"5"581,0 0 0,0 6 546,0-1 1,-5 1-37,0-1 0,-1 6-169,1-6 0,2 4-45,-6-9 1,5 0-100,0-5-224,2 1 248,2-8 1,6-2-63,4-10 0,3 2 58,1-6 1,2-1-194,3-4 1,-2 0-81,7 0 1,-5 0-90,4-1 0,-5 3 133,1 2 206,-4-2 0,0 4 0,-1-7 0</inkml:trace>
  <inkml:trace contextRef="#ctx0" brushRef="#br0">10266 13278 8229,'-7'-8'885,"6"3"-690,-4 10 1,8 0 330,2 9-277,6-3 0,-3 11 2,6-3 0,5-1 10,0 5 0,5-4-251,-5 5 1,6-7 88,-1 2 0,7-3-561,2-2 1,1-1 82,-6-4 0,-6 3-22,-3-8 0,-3 6 28,-2-5 1,-1 1-850,-4-1 78,-2-4 1144,-7 5 0,-7-12 0,-1-2 0</inkml:trace>
  <inkml:trace contextRef="#ctx0" brushRef="#br0">10422 13235 8053,'0'15'-149,"0"-1"1,0 2 697,0 3 1,0 3-244,0 6 0,-5 2-153,1 3 1,-3-3-202,3 4 0,2 0 62,-3 0 0,-1-1-563,1-5 1,0 1 287,5-1 1,0-4 260,0-1 0,-6-5 0,-2 2 0</inkml:trace>
  <inkml:trace contextRef="#ctx0" brushRef="#br0">10621 13435 8053,'14'0'-19,"1"0"307,-1 6 1,-2 2 463,-2 6 0,-2 5-602,-4 0 0,-2 1 83,3-1 0,-4-1-189,-1 5 1,0-4 104,0 5 1,0-7-329,0 2 63,7-3 0,1-6-12,6-1 0,0-6 108,0 2 0,0-5 35,1-5 0,1-3-851,2-6 1,-2 5 406,3-1 1,-3 1-55,-2-5 1,-1-1 482,-4 1 0,4 6 0,-5 2 0</inkml:trace>
  <inkml:trace contextRef="#ctx0" brushRef="#br0">9711 14458 8157,'-6'-8'-126,"4"0"-253,-2 4 534,2 2 99,2-4 1,0 7-179,0 4 1,6 4-5,4 10 0,2 5 4,3 9 1,-1 2-1,0 3 1,0 1-6,0-5 1,1 4 4,-1-5 1,-5 0-1,1-5 1,-1-4 664,6 0 0,-6-7-2431,1 2 1287,-7-10 544,9 4 0,-10-13 40,3 0-192,-4-6 1,-1-10-70,0-3 0,0-9-137,0-10 0,0-8-92,0-1 1,2-2 53,3 1 0,-4 10 303,4 0 1,-2 8-130,2 7 0,-2 4 428,6 9 1,-4 4-40,5 6 0,-1 8 102,5 6 1,5 3-40,0 12 0,5 1-96,-5 8 0,0 1 132,-5-6 1,0-1-24,0-8 0,1 1-277,-1-6 1,0-6 263,0-9-398,1-2 0,-1-5 94,0-7 1,-5-7-42,1-16 1,-5-10-204,4-9 1,-6-3 49,2-2 1,-2 1-347,2 4 0,-3 3 202,2 7 0,-2 7-594,-2 7 0,0 5 365,0 9 0,-2 6-368,-2 4 1,2 4 867,-3 4 0,-3 11 0,0 7 0</inkml:trace>
  <inkml:trace contextRef="#ctx0" brushRef="#br0">10280 14501 8157,'0'14'250,"0"0"0,0-3-66,0 3 1,0-2 193,0 6 0,1 5-19,4 0 1,-2-1-108,7 2 0,-5-2-21,4 2 0,1 1 5,4-6 1,0 5-236,0-5 128,0 0 1,1-7-274,-1-2 136,0-4 0,-1-12 14,-4-4 1,2-9-93,-6-4 0,1-4-172,-1-2 0,-3-8-68,2-1 1,-2-5-254,-2 10 0,0 6-188,0 8 1,0 3-222,0 2 160,-6 6 828,4 2 0,-11 12 0,5 2 0</inkml:trace>
  <inkml:trace contextRef="#ctx0" brushRef="#br0">10479 14288 8157,'0'-10'-275,"0"1"0,0 4 505,0-5 1,1 7 367,4-2 0,3 4-131,6 1 1,7 1-84,3 4 0,2 3-116,3 6 1,-1 5-27,1 0 0,-1 5-268,1-5 1,-6 1 77,1-1 0,-2-8-538,2 4 0,-4-6 46,-5 1 0,-1-4-258,0-6 0,-5 0-317,1 0 652,-7 0 0,3-6-500,-6-4 863,0-3 0,-6-7 0,-2-2 0</inkml:trace>
  <inkml:trace contextRef="#ctx0" brushRef="#br0">10749 14060 8157,'0'-8'-323,"0"2"935,0 18 0,0 3-186,0 8 0,0 4-187,0-3 1,0 8-65,0 1 1,0 1-208,0 0 0,0-3-1,0 7 0,0 0 91,0 5 1,0-5-749,0-1 1,0-3 375,0 4 1,0-13 313,0-1 0,0-7 0,0-3 0</inkml:trace>
  <inkml:trace contextRef="#ctx0" brushRef="#br0">10920 14273 8157,'27'-8'158,"-4"4"1,-2 2 116,-7 2 0,0 2 305,0 2 0,-4 0 21,-1 5 0,-1 1-177,2 4 1,-4 5-113,-6 0 0,0 1-55,0-1 1,0-2-154,0 7 0,0-5 87,0 5 0,2-8-261,2-2 0,4-2-39,6-7 0,2 0-87,3-5 0,5-13-739,9-6 1,3-7 458,7-8 1,6-10 475,3-13 0,-24 26 0,0-1 0,0-3 0,0-1 0</inkml:trace>
  <inkml:trace contextRef="#ctx0" brushRef="#br0">13195 12752 8005,'-5'-14'-413,"0"0"0,-1 4 403,1 1 369,3 6-59,-4-4 36,6 7 1,2 11-197,2 4-38,4 8 1,2 6 73,-1 9 0,1 1-51,4-1 0,-1 1-25,-4-5 0,2 4 24,-6-5 0,6-5-149,-2-4 1,-2-7 86,-3 2 0,0-8 154,0-1-153,-2-7-213,4 3 0,-6-7-45,0-4 0,0-8 153,0-6 0,0-6-115,0 1 1,0-7 95,0-2 0,5-7-221,0 2 1,-1-1 60,-4 1 1,0 5 127,0 9 0,0 3 85,0 7 0,2 6 133,3 3 0,-2 5 171,6 5 1,-4 11-124,5 12 1,-2 2 7,1 8 0,4-6 15,-4 1 1,2 0 84,-1-4 1,2 1 127,-2-11-306,2 0 1,3-7 172,-1-2-147,-6-4 0,3-7 69,-6-4 1,-1-3-79,-4-6 1,5-7-165,0-3 0,0-4 90,-5-5 1,0-3-246,0-7 1,4-5-163,1 1 0,0-2-209,-5 2 0,0 2 14,0-2 1,-5 4-269,0 6 0,-4 8-118,4 10 942,-6 3 0,3 8 0,-6 2 0</inkml:trace>
  <inkml:trace contextRef="#ctx0" brushRef="#br0">13649 12368 8032,'-14'7'-709,"2"2"952,2 10 0,4 3-50,6 7 1,0-1 71,0 0 1,1 1-68,4-1 0,-2-1-5,7-3 1,-1-4-168,5-5 1,1-6 89,-1 1 1,2-7-117,3 1 1,-8-10 78,3-8 0,-3-2-113,3-8 0,-1 1 12,-4-6 1,-1-1 24,-3-3 0,-3 3-133,2-3 0,-2 8 81,-2 1 1,0 7-295,0-2 0,-2 3 138,-2 2 0,-4 6-341,-7 3 0,1 3 195,0 2 0,0 7-273,0 2 624,-1-2 0,-5 11 0,-2-2 0</inkml:trace>
  <inkml:trace contextRef="#ctx0" brushRef="#br0">13664 12411 8032,'14'6'-144,"5"2"-36,0 6 0,0 1 406,-5-1 0,0 0-32,0 0 1,1 0-342,-1 1 0,0-3 75,0-2 1,-1 2-384,-4-2 0,2-2 455,-6 1 0,6 1 0,-3 4 0</inkml:trace>
  <inkml:trace contextRef="#ctx0" brushRef="#br0">13863 12610 8032,'14'6'-113,"-3"2"-58,3 6 1,-3 1 638,8-1 0,-1 2-79,1 3 0,3-4-444,6 4 1,-4-3 139,0-2 0,-1 1-117,6-1 1,-2-2-96,-4-2 0,-2 1-211,-7-6 0,0 1-672,0-1 753,-6-4 0,-1 4-403,-7-10 660,0-3 0,-7-12 0,-1-2 0</inkml:trace>
  <inkml:trace contextRef="#ctx0" brushRef="#br0">14019 12482 8032,'-8'0'-233,"0"6"680,4 4 0,2 4-69,-3 5 0,2-2-200,-2 7 1,2 0-46,-6 4 1,6 2-1,-2 3 0,-1-1-169,1 6 0,-5-5 64,6 5 0,-6-5-107,5 5 0,-4-8 64,4-2 1,-4-5-1349,4-9 749,0 0 614,5-6 0,0-2 0,0-6 0</inkml:trace>
  <inkml:trace contextRef="#ctx0" brushRef="#br0">14218 12539 8032,'22'0'215,"-1"6"78,-7 4 1,-1-2-23,-4 1 1,-3 1-15,-6 4 1,0 5-151,0 0 1,0 4 136,0-4 1,-6 5-209,-3-5 0,1 0 249,-2-5-662,7 0-65,-9-6-433,10-1 678,2-7 0,8-5-63,6 0 0,5-4 174,0 4 1,0 0-17,-5 5 1,0 0 316,1 0 1,-3 2-99,-2 2 1,1 4 285,-7 7 1,1 4-139,-5-1 0,0 8 15,0-3 0,-6 4-391,-4 2 1,-7-1 162,-2 1 1,-5-3-780,5-2 0,-6 1 96,1-6 631,-9 7 0,-3-11 0,-7 6 0</inkml:trace>
  <inkml:trace contextRef="#ctx0" brushRef="#br0">12924 13577 8020,'-6'-8'-1534,"4"1"1534,-4 7 0,12 12-361,4 2 1,4 9 495,5 1 0,2 9 206,2 5 0,-1-1-30,-3 0 1,2-3-50,3 4 0,-4-5-209,-6 5 1,1-12 16,-1 3 0,-2-10-147,-2 0 208,3-3 0,-10-8-223,6-4 19,-6-2 0,4-15-69,-7-6 1,0-6-184,0-3 1,0-6 103,0 1 0,0-5 102,0 5 0,0 2 36,0 7 0,0-1 117,0 6 1,1 1-140,4 9 158,-3 2-19,10 7 0,-4 7 179,6 2 0,-4 10 147,-1 5 1,1-2-145,4 2 0,-1-1 32,-4 6 1,4-1-140,-4 1 1,-1-7 2,2-3 0,-2-8 197,1-2-111,4-6 0,-7-3-36,3-9 0,-1-12-7,-3-7 0,-2-5-271,7-5 0,-7-8 86,2 3 0,1-2-422,-1 2 0,-1 2 216,-4 3 1,0-1-294,0 5 0,-6 1 175,-3 5 0,1 6-360,-2 3 714,1 9 0,-5 4 0,-1 6 0</inkml:trace>
  <inkml:trace contextRef="#ctx0" brushRef="#br0">13450 13235 8467,'0'15'40,"2"0"37,3 4 0,-4 4-25,4 5 0,-2 0-121,2 1 1,-3 1 78,2 3 1,-1-3-280,2 3 0,-3-4 137,2-6 0,3 3-746,-2-7 194,6 0 684,-10-12 0,12-13 0,-5-10 0</inkml:trace>
  <inkml:trace contextRef="#ctx0" brushRef="#br0">13621 13207 8091,'8'0'0,"-2"2"-113,-6 2 0,0 4-73,0 6 1,-1 2 164,-4 3 0,-3 3 167,-6 7 1,4-1-13,1 1 1,1-1 5,-2 1 1,-1-1 91,7 0 1,-1-6-18,5-3-100,0-3 0,6-8-170,4-3 0,2-4 65,3-1 0,4-6-325,0-3 1,4-9 165,-4-1 1,5 0-441,-5 5 0,0 0 42,-5 0 547,0 0 0,0 6 0,1 1 0</inkml:trace>
  <inkml:trace contextRef="#ctx0" brushRef="#br0">13749 13463 8091,'14'5'-304,"0"-1"0,1 6 121,-1-5 1,0 6 437,0-2 1,2-1-58,3 2 1,-5-6-301,0 6 0,1-2-38,-6 1 0,4 4-169,1-4 1,-1-1-394,-4 2 702,4-7 0,-5 9 0,6-4 0</inkml:trace>
  <inkml:trace contextRef="#ctx0" brushRef="#br0">13905 13179 7673,'0'14'-95,"0"2"358,0 3 1,-1 3-86,-4 6 1,3 1 179,-2-1 1,2 0-166,2 1 1,0-5-40,0-1 1,-1-4-176,-4 5 1,2-2 120,-7 2 1,5 3-322,-4-4 0,4-1-149,-4 2 1,1-5-192,-2 5 0,-1-7 245,7 2 316,-1-9 0,-1 2 0,-2-4 0</inkml:trace>
  <inkml:trace contextRef="#ctx0" brushRef="#br0">14033 13321 8091,'13'6'197,"-4"4"1,-2 2 67,-7 2 0,0 1-145,0-1 1,-2 6-42,-3 4 0,-1-2-119,-3 2 0,-4-5 64,4 5 1,1-7-323,-2 2 157,7-3 1,-3-7 219,6 1-645,0-7 339,0 3 0,6-11 141,3 1 1,4-3 109,1 3 1,1 2 133,-1-3 0,0 4-83,0 1 1,0 4 115,1 1 1,-3 6 37,-2-1 0,1 7-71,-6 2 1,-1 6-267,-4-1 0,-6 1 73,-3-1 0,-4 3-641,-1-3 0,-2 2 676,-3 3 0,-3-1 0,-7 1 0</inkml:trace>
  <inkml:trace contextRef="#ctx0" brushRef="#br0">13322 14373 8091,'0'-10'0,"0"1"0,-4 4 213,-1-4 22,0-1 30,5 2-30,0 2-110,0 6 35,0 0 0,5 8-6,0 6 1,6 2 59,-2 8 1,4-1-147,1 6 1,-1 4 66,-4 0 1,4 0-59,-4-4 0,2 4 20,-1 0 1,1 0-155,-6-4 0,4-7-55,-4-3 1,1 1 72,-1-1 0,-3-5-241,2-4 69,-2-7 1,-2 10-23,0-12 73,0 6 0,0-14 12,0-2 0,-5-10-148,0-5 1,1-6-72,4-8 0,0-5 94,0-9 0,0-1 141,0 5 1,1 2-38,4 9 1,-2 3 178,7 11 0,-6 4 48,6 9 0,-5 4 275,4 6 1,1 11-97,4 3 1,-5 11 194,1 4 1,-1 1 112,5 8 1,1-2-173,-1 2 1,0 2-208,0-7 1,0 0 34,1-5 1,-1-6-164,0-3 1,-4-4 54,-1-6-185,1-3 0,2-12 91,-2-3 0,1-12-36,-7-7 0,1-7-159,-5-8 1,5-4 50,0-1 0,-1 3-59,-4 7 0,0-2 47,0 7 1,0 2-1011,0 7 54,0 3 34,-6 7 1079,5 6 0,-12 8 0,5 8 0</inkml:trace>
  <inkml:trace contextRef="#ctx0" brushRef="#br0">13820 14117 8072,'0'16'-225,"0"3"0,5 3 528,0 6 0,6 1-23,-2-1 1,-1-1-98,1-3 0,1 1-49,4-6 1,-4-5-29,-1-4 1,-4-7 85,4 1-100,-5-2 0,7-10 20,-7-6 0,1-3-154,-5-12 0,5 4-227,0-8 0,-1-2 148,-4 2 1,5 4-102,0 6 1,-1 5-115,-4-1-660,0 10 432,7 2 564,-6 14 0,6 1 0,-7 6 0</inkml:trace>
  <inkml:trace contextRef="#ctx0" brushRef="#br0">14076 14359 8709,'9'0'-815,"1"0"0,-5-2 815,4-3 0,-6 4 0,4-6 0</inkml:trace>
  <inkml:trace contextRef="#ctx0" brushRef="#br0">14147 14117 8072,'14'6'-85,"1"4"1,-1 4 522,0 5 1,2-3-84,3 3 0,-2 3-313,7 1 1,-5 0-25,4 0 0,-5-5-241,1 1 0,1 1 12,-1-1 0,2 0-273,-2-5 0,-5 0 91,0 1 0,-1-6-41,-8 1 434,6-1 0,-10 5 0,6 1 0</inkml:trace>
  <inkml:trace contextRef="#ctx0" brushRef="#br0">14431 13989 8072,'-1'20'471,"-4"4"0,-3 3-112,-6 1 0,0 2-252,0 4 1,-1 2 205,1 7 1,0-2 120,0-3 0,-1 1-397,1-6 1,0 2 36,0-2 1,4-8-450,1 4 0,6-9-155,-2 4 1,3-11-1329,2 1 1858,0-9 0,0 1 0,0-6 0</inkml:trace>
  <inkml:trace contextRef="#ctx0" brushRef="#br0">14531 14231 8072,'14'0'433,"0"0"-303,1 0 1,-1 1 621,0 4 1,-4-2-256,-1 7 1,-6-1-252,2 5 1,-4 1-40,-1-1 1,0 0-30,0 0 1,0 0-86,0 1-444,0-1-189,0 0 0,0-5 294,0 1 0,2-7-225,3 2 310,3-4 1,6-1 404,0 0 1,0 0-160,1 0 0,-1 0 105,0 0 0,0 0 159,0 0 1,-1 2 649,-3 3-497,2-4 0,-10 12-122,3-4 1,-4 6-171,-1 4 1,-8 4 31,-6 10 1,-11 10-348,-8 9 0,-5 2 145,4-2 1,0-1-3089,1-4 3048,3-9 0,-12 3 0,6-13 0</inkml:trace>
  <inkml:trace contextRef="#ctx0" brushRef="#br0">16820 12638 8146,'-6'-8'0,"4"-4"0,-6 9-705,3-7 568,4 1 0,-7 1 590,3 3-121,4-3-82,-6 7-64,7-6-96,0 7 1,2 5 142,3 0-122,-4 6 0,6-8 344,-7 6-332,0-5 1,4 8 199,1-2 0,0-2-90,-5 1 1,6 5-28,4 5 1,-2 13-57,1 1 1,0 3 7,6 7 0,-6-8-202,1 7 0,-2-8 46,1-1 0,4-8-213,-4-1 1,-1-13-50,2-2 48,-7 1 1,8-15-7,-7 0 1,1-12-31,-5-7 0,2-9 110,3-5 1,-4-3-20,4-2 0,-4-4-67,-1 0 1,0 4 107,0 5 0,0 6 160,0-1 0,0 10-162,0 4 530,0 3-187,0 8 0,5 8 36,0 9 1,6 12-122,-2 7 1,-1 7 83,2 8 1,4-1 131,5 1 0,0 0-67,-5-1 1,0-7-178,1-6 1,0-7 79,4-8 1,-3-6-51,3-3 1,-3-7 34,-2-7 0,-1-7-10,-4-13 0,4-7-127,-4-7 0,-1-1-183,2-8 1,-7 6 195,2-1 1,-4 4 34,-1 5 1,0-1-1727,0 6 0,-1 4 741,-4 5 1,-3 7-36,-6-2 1,-5 3 931,0 2 0,0 6 0,5-4 0,-1 4 0</inkml:trace>
  <inkml:trace contextRef="#ctx0" brushRef="#br0">17161 12269 8146,'8'0'2,"0"6"176,-3 4 1,-4 7 54,4 2 0,-3 6 61,-2-1 1,4 3-66,1 1 0,5-4-27,-6 0 1,7-7 40,-1 2 1,3-3-183,1-2 0,0-6 30,0-3 0,-4-4-97,-1-1 1,1-1 41,4-4 0,-1-5-91,-4-9 1,4 2-90,-4-7 0,-1 5 68,1-4 1,-5 5-230,0-1 0,-2 4-38,-2 0 81,0 7 0,-2-3-88,-2 7 1,-4-1-107,-6 5 1,-1 0 105,1 0 0,0 0 133,0 0 0,-1 0 217,1 0 0,0 5-158,0-1 671,0 1-317,-1-5 3,7 0 1,4 0 41,8 0 0,4 0 143,7 0 0,-1 5-40,0 0 1,5 6-119,0-2 0,1 2-314,-1-1 0,-3 2 88,3-2 1,-3-2-212,-2 1 0,0-6-20,1 2-1125,-1-3 1356,0 4 0,-6-5 0,-2 6 0</inkml:trace>
  <inkml:trace contextRef="#ctx0" brushRef="#br0">17502 12482 8074,'0'-8'489,"7"2"1,1 6-287,6 0 1,-5 6-3,1 4 1,-1 2-30,6 2 1,-6 1-192,1-1 1,-1 0 124,5 0 1,-1 1-279,-4-1 1,4-2 131,-4-2 0,-1 1-1248,2-6 522,-1-1 189,-1-4 0,-1-1 259,-7-4 0,0-3 318,0-6 0,0-2 0,0-3 0,0 3 0,-7-17 0,-1 3 0</inkml:trace>
  <inkml:trace contextRef="#ctx0" brushRef="#br0">17659 12297 8074,'0'-14'-45,"0"0"0,-2 6-55,-2 3 276,2 4 0,-9 7 186,6 3 0,-4 9-136,4 1 1,-5 6-17,6-1 0,-3 3 50,3 1 0,-3 5-45,-2 0 0,-4 2-232,4-2 0,1-3 105,-2 3 0,7-3 92,-2-1 1,4-2-1210,1-4 1,0-2 159,0-7 869,0-6 0,6-2 0,2-6 0</inkml:trace>
  <inkml:trace contextRef="#ctx0" brushRef="#br0">17744 12468 8074,'8'6'-444,"-2"2"320,-6 6 1,-4 0 669,-1 1 0,0-1-179,5 0 0,-5 0 26,1 1-346,-1-1 0,11-2 80,4-2 1,2-4-229,3-6 0,0 0 92,4 0 0,-1-1-213,5-4 0,-4-3 118,5-6 1,-7 4-235,2 1 0,-8 4-162,-1-4-76,-1 5 198,-1-2 0,-1 8 85,-7 2 0,-5 0 293,0 5 0,-12 1 0,1 4 0</inkml:trace>
  <inkml:trace contextRef="#ctx0" brushRef="#br0">17801 12482 7691,'0'21'4,"0"2"0,0 6 160,0 4 0,0 5 260,0 9 0,-5-1-704,1 6 1,-1-8-491,5-1 770,-6 0 0,-2-7 0,-7 7 0</inkml:trace>
  <inkml:trace contextRef="#ctx0" brushRef="#br0">16834 13520 8024,'-1'-8'276,"-4"3"182,3 4-448,-4 1 0,11 7 84,0 8 0,6 7 141,-2 11 0,4 2 46,1 3 0,0 1-22,0-6 1,-1 5-183,-4-5 1,4 1 168,-3-6 0,-4-6-360,-1-3 1,1-8 56,-1-1-49,6-7 0,-10-3-101,4-10 1,-3-7-63,-2-2 0,0-8-44,0-1 1,1-2 63,4-8 1,-3-2-126,2-7 0,-2 3 48,-2-4 1,0 4 112,0 1 0,0 7 19,0 3 1,0 9 486,0 5-47,0 10 0,0 6 82,0 12 0,1 12-5,4 12 1,3 6-55,6-1 0,1-1 243,-1 0 0,0-3-157,0 4 1,0-13-9,1-2 1,4-2-93,0-7 1,-1 2-5,-3-11-103,-1-1 0,0-10-134,0-3 0,-1-10-36,-4-5 1,3-4 19,-8-6 0,6 4-582,-6-3 1,1 0 300,-5 5 0,0-7-579,0 11 0,-5-4 339,1 9 0,-6 5-829,6 4 1352,-8 7 0,5-10 0,-8 5 0</inkml:trace>
  <inkml:trace contextRef="#ctx0" brushRef="#br0">17218 13150 7107,'0'14'445,"2"2"-206,2 3 1,3 3 172,2 7 0,2-1-338,-6 1 0,1 1 62,-1 3 1,1-3-422,4 3 0,3-8 173,-4-1 1,-1-8-1031,1-2 523,1-6 261,4-8 1,-6-13 357,-3-6 0,3-6 0,0-3 0</inkml:trace>
  <inkml:trace contextRef="#ctx0" brushRef="#br0">17417 13079 8024,'0'14'-563,"0"1"1,-5-1 795,1 0 1,-6 5-9,5 0 1,-4 6-49,4-1 0,-6-4-55,2-1 0,2-3 32,3-2 1,2-4 130,2-1-358,0-6 1,6 4 46,4-7 0,3 0-86,1 0 1,2-7-199,2-2 0,-2 1 133,3-1 0,-3 5-327,-2 0 0,0 2-120,1 2 624,-1-6 0,0 4 0,0-4 0</inkml:trace>
  <inkml:trace contextRef="#ctx0" brushRef="#br0">17545 13179 8024,'5'14'202,"0"0"0,6 0-79,-2 0 1,2 7 65,-1 3 1,2 3 178,-2 1 1,2 0-84,3 1 1,0-2-362,4-4 1,-3-2-222,3-7 1,-3-6-311,-2-3 0,0 1-773,1-1 1044,-1 0 0,-2-7 336,-2-3 0,-4-3 0,-6-6 0</inkml:trace>
  <inkml:trace contextRef="#ctx0" brushRef="#br0">17702 13122 7635,'-8'22'-96,"-3"5"847,6-4 0,-5 4-242,6 2 0,-7 4-230,1 0 1,2 7-92,-1-3 0,6-2-69,-2-2 0,-2 1-380,3-6 0,-1 7 195,5-12 1,-5 6-1586,1-10 983,-1 0 668,5-11 0,6 4 0,2-4 0</inkml:trace>
  <inkml:trace contextRef="#ctx0" brushRef="#br0">17787 13378 7827,'6'14'355,"-3"0"-233,7 0 1,-5 1-115,4-1 0,-4 0-52,4 0 1,1-6-145,4-3 1,5 1 136,0-1 1,0-2-115,-5-8 0,0 1-48,0-11 1,-1 4 13,-3-8 0,1 4-34,-7 0 0,6 1-116,-5 0 349,-1 0 0,-4 6 0,-6-5 0,-2 5 0</inkml:trace>
  <inkml:trace contextRef="#ctx0" brushRef="#br0">17929 13321 8024,'-2'-14'-1219,"-2"-1"2326,2 7-635,-4 2 0,6 8-300,0 2 1,1 11 56,4 8 0,-3 11-366,2 3 0,-2 0-108,-2 1 1,5-2-375,-1 2 619,8-10 0,-5-1 0,8-5 0</inkml:trace>
  <inkml:trace contextRef="#ctx0" brushRef="#br0">17005 14430 7955,'-8'0'195,"-5"-7"163,12 6-144,-6-6 245,7 7-454,0 0 212,7 0-161,1 0 1,6 2 135,0 3 0,0 4-64,1 10 1,-1 5 94,0 9 1,5-1-69,0 6 1,1-2-68,-1 2 0,-1-3 87,5-7 0,1-6-370,5-3 0,-6 0-94,1-5 1,-5 2-774,5-11 270,-7 6 110,4-10 0,-9 7-379,-2-3 1061,-4-3 0,-6 10 0,0-4 0</inkml:trace>
  <inkml:trace contextRef="#ctx0" brushRef="#br0">17346 14757 7955,'0'14'-769,"0"0"1,0-4 804,0-1 1,0-4 182,0 4 1,0-4-83,0 4 1,2-4 243,2 5-196,-2-7 27,4 3 123,1-6-236,-6 0 1,6-8-6,-7-6 1,0-6 19,0-9 1,0 1-191,0-1 0,0-10 118,0-4 1,0 0-130,0 1 1,0 2 43,0-7 0,0 7 45,0 2 0,0 7-84,0-2 0,0 7 77,0 3-11,0 5 7,0-2 82,0 12 0,0 3-61,0 10 0,0 3 44,0 6 0,0 7 37,0 2 1,4-1 122,1 2 0,4 1-49,-4 9 0,6-4 82,-1 3 1,2 1-65,3 0 1,-6-6-67,1-4 0,-1-5-161,5 4 1,0-7 188,1-2-141,-1 1 1,0-14 43,0 4-136,-6-3 1,3-9 121,-6-2 0,1-5-8,-1-5 1,-3-8-99,2-6 0,-2-2 95,-2 2 1,0 1-351,0-6 0,0 2 143,0-2 1,-5 3-265,1 7 0,-6 4-50,5 0 0,-4 7-963,4-2 1459,-6 10 0,9 2 0,-10 7 0,4 0 0</inkml:trace>
  <inkml:trace contextRef="#ctx0" brushRef="#br0">17531 13946 7955,'0'15'-142,"0"-1"0,0 2 288,0 2 0,0 5 411,0 5 1,5-1-267,-1-3 0,6 1-96,-5-6 0,6-2-30,-2-7 0,-1 1 41,2-7 0,-6 1-176,6-5 1,-6 0 108,6 0 1,-5-6-147,4-4 1,-6-7-73,2-2 1,1-5-214,-1 5 1,1-6-108,-1 1 1,-3-1-323,3 1 0,1 2-292,-1 3 1013,-1 4 0,3-6 0,1 7 0</inkml:trace>
  <inkml:trace contextRef="#ctx0" brushRef="#br0">17844 14202 7513,'14'7'-311,"0"5"1012,0 7 1,1 2-241,-1-2 0,2 1-286,3 4 1,-4 3-131,4-4 0,-1-2-250,1-2 0,-4-3-77,4-2 0,-4-5 171,-6 1 1,4-5-842,-4 4 356,-2-6-389,-1 4 985,-6-7 0,-6 0 0,-2-13 0,-7-3 0</inkml:trace>
  <inkml:trace contextRef="#ctx0" brushRef="#br0">18057 14060 8104,'-8'11'510,"3"3"1,-3 10-215,-1 0 1,1 3-32,-1 1 1,-1 0-30,-4 1 0,1 4-175,4 0 1,-4 0 55,4-4 0,-2 4-457,1 0 0,-1 5 75,6-5 0,1-1-698,4-8 963,0 2 0,6-10 0,2 5 0</inkml:trace>
  <inkml:trace contextRef="#ctx0" brushRef="#br0">18142 14273 7955,'0'15'333,"0"-1"1,0 0 147,0 0 0,0 0-162,0 1 1,0 0-367,0 4 1,2-3-14,3 3 0,-2-5 163,6-4 0,-6 2-193,2-2 1,3-4 84,2-1 1,2-3-96,2-2 1,-4-2 55,-1-3 1,1-3-260,4-6 1,3-5 21,-2 0 0,2 2-89,-8 7 0,4-1-208,1 7 0,-4-1 5,-1 5 573,-6 0 0,4 0 0,-7 0 0</inkml:trace>
  <inkml:trace contextRef="#ctx0" brushRef="#br0">18242 14259 7875,'0'-8'-80,"0"3"338,0 10 0,0 5-44,0 9 0,0 3 212,0 6 0,1 2-63,4 3 0,-3 5-152,2 10 1,0 2-264,0 7 0,-1 0 35,7 0-233,-7 0 0,10 0 0,-5-1 0</inkml:trace>
  <inkml:trace contextRef="#ctx0" brushRef="#br0">4948 8587 8112,'0'-14'0,"0"4"-106,0 1 0,0 4 103,0-5 0,-5 6 967,1-6-581,-1 1 0,0-6-460,1 1 1,-1 5 43,5-1 0,-2 1 210,-3-5 107,4-1-191,-5 1 1,1 5 40,0-1 1,-1 7-34,1-2 1,2 5-196,-7 5 0,6-2 119,-6 7 0,1 1-84,-6 8 0,3-2 19,2 7 1,-2-1 24,2 6 1,2-1 17,-1 1 1,4 1-6,-4 3 0,5-3 187,0 3 1,2-3-108,2-1 0,0-6 104,0 1-56,0-7-222,6 4 121,2-7 1,7-8-3,-1-6 0,0-11-230,0-8 1,5-11 58,0 2 1,5-10-248,-5 0 1,6-6 127,-1 1 0,-4-1 166,-1 11 0,0 1-40,-5 9 1,2 2 243,-11 7-71,6 6 0,-9 3 170,2 10 0,-4 4 135,-4 10 0,-4 10-142,-6 9 0,-1 4 216,1 6 1,0-3-132,0 8 1,4-6-17,1 5 1,6-1-91,-2 1 0,2-3-114,-2-7 1,3-5 39,-2-4 1,2-8-140,2-1 1,5-11 79,-1 1 0,3-10-127,-2 1 1,-2-5-163,6-5 1,-1-2 95,2-8 0,2-5-721,-2-4 0,2 2 376,3-2 1,-6 2 496,0-1 0,-5-4 0,2 5 0</inkml:trace>
  <inkml:trace contextRef="#ctx0" brushRef="#br0">5190 8928 9030,'0'14'594,"0"0"1,0 5-130,0 0 1,-5 5-169,0-5 1,-1 5-223,1-5 0,4 4-787,-4-4 1,3 0 509,2-5 1,0-4-869,0-1 722,0-6 348,7 4 0,1-14 0,6 0 0</inkml:trace>
  <inkml:trace contextRef="#ctx0" brushRef="#br0">5375 8345 8423,'-8'6'350,"2"2"37,6 6 1,0 7 13,0 3 0,-5 3-107,0 1 1,0 7-45,5 3 1,0 3-11,0 1 1,0 1-220,0 0 1,0 4 72,0 0 1,-4-1-577,-1-8 1,0 0 303,5-9 1,0 1-1698,0-12 1149,0 1 1,0-12-556,0-7 1281,0-7 0,6-19 0,2-4 0</inkml:trace>
  <inkml:trace contextRef="#ctx0" brushRef="#br0">5503 8430 7995,'8'7'-251,"-2"1"820,-6 6 1,0 2-153,0 3 0,-6-2-30,-4 7 1,-3-1-148,-1 6 0,-2-1-202,-2 1 0,6-6 58,-2 1 0,3-7-96,-3 2 0,6-8-444,3-1 401,4-7 0,1 5-182,0-3 1,1-4 77,4 4 1,3-2-99,6 2 0,0-2 122,1 6 0,4-4-487,0 5 0,-1-7-1,-3 2 611,-1 2 0,6 1 0,3 7 0</inkml:trace>
  <inkml:trace contextRef="#ctx0" brushRef="#br0">5631 8786 7995,'0'14'-390,"4"-5"325,1 1 0,0-1 627,-5 6 1,0-1-160,0 0 1,0 0-386,0 0 0,0 1-800,0-1 0,-2-1 782,-2-4 0,2 4 0,-4-5 0</inkml:trace>
  <inkml:trace contextRef="#ctx0" brushRef="#br0">5844 8928 7995,'6'8'0,"-4"4"717,3-2 0,-4 3-321,-1 1 0,-1 2-258,-4 3 0,-3 1-860,-6 4 1,-5 3 721,0-4 0,-6 4 0,2 2 0</inkml:trace>
  <inkml:trace contextRef="#ctx0" brushRef="#br0">6242 8473 8025,'0'-22'0,"0"-3"0,0 6 0,0-5 285,0 5 0,-2-5-4,-2 5 1,1 0 87,-7 5 0,1 5 47,-6-1-237,1 7 1,0-3-21,0 6 0,-5 11-143,0 3 1,0 11 48,5 4 1,1-1 95,4 5 1,-3-3-219,8-1 1,-1-2 108,5-4 0,0-2-205,0-7 0,2-4 73,2-1 1,4-6-117,6 2 0,1-10-72,-1-4 1,6-9-79,4-1 1,-2-6-19,2 1 0,-2-1 59,2 1 0,1-1-17,-6 6 1,0 0-208,-5 5 810,-6 0-249,5 0 0,-12 12 457,4 7 1,-8 14-128,-2 9 1,-11 7 27,2 8 0,-3 6 373,2 3 0,3 3-247,2 2 1,-1-5-148,7 0 0,-6-11-111,5 2 0,1-10-225,4 0 0,0-9-256,0-5-347,0-10 395,6-2 1,0-9-209,4-3 1,1-3-795,-6-6 0,4 0 39,-4 0 1138,6-1 0,-10-5 0,6-2 0</inkml:trace>
  <inkml:trace contextRef="#ctx0" brushRef="#br0">6470 8743 7572,'7'6'933,"-2"4"1,-3 4-257,-2 5 0,0-2-559,0 7 1,0-6 57,0 0 1,-5 3-288,0-2 1,1 0-391,4-5 0,0-4 501,0-1 0,0 1 0,0 4 0</inkml:trace>
  <inkml:trace contextRef="#ctx0" brushRef="#br0">6654 8160 7949,'0'14'-126,"0"2"-57,0 3 0,0 3 1206,0 7 1,-1 5-389,-4 4 1,2 5-309,-7 4 1,6-1-235,-6 6 0,7 1-225,-2 3 0,4-5-195,1-4 0,0-9-557,0-5 0,0-9-1037,0-5 1140,6-9 781,2-4 0,0-25 0,-2-5 0</inkml:trace>
  <inkml:trace contextRef="#ctx0" brushRef="#br0">6754 8331 7949,'9'0'-171,"1"0"0,-7 6 763,2 4 0,-4 4-157,-1 5 0,0-3-168,0 3 1,-6 3-165,-3 1 1,-6-1-187,-4 2 0,4-2-131,-4 2 0,3 1 147,2-6 1,4 0-4,1-5 118,5 1-263,-2-8 106,6 0 1,6-7 82,4 0 1,4 0-185,5 0 1,-3 0 121,3 0 0,3 0-246,2 0 1,-2 5-100,1-1 433,-5 1 0,9-5 0,-5 0 0</inkml:trace>
  <inkml:trace contextRef="#ctx0" brushRef="#br0">6981 8501 7949,'8'15'155,"-1"0"9,-7 4 1,0-1 119,0 5 1,0-4 283,0 5 1,-7 0-202,-2 4 1,-4-4-110,-1 0 0,0-7-80,-1 2 1,1-3 42,0-2 1,5-1-248,-1-4 137,7-3 164,-3 1-251,6-6 0,6 4 33,3-10 1,6 2-278,4-6 1,3 4 106,6-5 1,1 6-1579,-1-6 1691,7 7 0,-5-10 0,5 6 0</inkml:trace>
  <inkml:trace contextRef="#ctx0" brushRef="#br0">7251 8700 7424,'0'15'275,"0"-4"-115,0 3 0,-4-3-11,-1 8 1,-4-2-108,4 2 1,-6-3-25,1 3 1,2 2-72,-1-2 0,-1-2-216,-4-8 0,5 2-549,-1-6 446,7 0 372,-3-5 0,-1 0 0,0 0 0</inkml:trace>
  <inkml:trace contextRef="#ctx0" brushRef="#br0">7635 8345 7956,'7'-20'0,"-6"4"0,4-3 0,-5 3 317,-5 2 1,-3 1-90,-6 4 0,0-2-60,0 6 1,-2 0 55,-3 5 1,-3 8 11,-7 6 1,3 7-62,2 7 0,-1 1 61,6-1 0,0 0-175,4 1 1,6-2 28,-1-4 1,7-2-257,-1-7 1,8-6-5,6-3 0,4-4-34,5-1 1,-2-6 5,7-3 1,0-6-169,4-4 1,-1 4 20,-3-4 1,1 3 46,-6 2 1,0-1-235,-5 1 169,0 6 448,1 2 0,-8 8 166,-2 2 1,-3 11 180,-2 8 1,-7 6 262,-2 4 0,-4 3-326,-1 7 0,5 1 10,-1 3 1,7-4 31,-2 0 0,-1-2-376,1-8 1,0 0 74,5-4 1,0-3-735,0-2 0,0-3-763,0-7-806,0 0 2193,0 0 0,7-6 0,1-1 0</inkml:trace>
  <inkml:trace contextRef="#ctx0" brushRef="#br0">7792 8672 7956,'0'14'0,"0"0"0,0 1 557,0-1 0,-5 6-148,0 4 0,-4-2-61,4 2 1,-1-5-261,1 5 0,3-7-230,-2 2 0,2-8-1607,2-2 1749,0-5 0,6 2 0,2-6 0</inkml:trace>
  <inkml:trace contextRef="#ctx0" brushRef="#br0">8005 8231 8165,'0'15'428,"0"-1"0,-5 6 202,1 4-447,-8-3 0,9 10 156,-6-2 0,4 2-143,-4-2 1,4 5-36,-5 4 1,7-1-408,-1 0 186,2-5 0,2 3-165,0-7 1,0-1-1044,0-3-421,0-4 1187,0-12 1,5-8-102,-1-9 603,1-10 0,8-16 0,3-9 0</inkml:trace>
  <inkml:trace contextRef="#ctx0" brushRef="#br0">8176 8274 7981,'6'-8'0,"-4"2"492,4 6 1,-6 6-7,0 4 0,-2 2-166,-2 2 0,-6 2-138,-9 3 0,3-3-85,-3 3 0,4-2 15,0 2 1,3-3 65,2 3 0,-1-2-577,6 2 370,1-3 0,10 3-244,3-9 0,4 1 95,1-7 0,2 1-34,3-5 0,-2 0-29,7 0 0,-5 0 124,5 0 0,-5 0-366,4 0 1,-5-2 167,1-2 0,-8 2-801,-2-3 1116,-6 4 0,10-5 0,-5-2 0</inkml:trace>
  <inkml:trace contextRef="#ctx0" brushRef="#br0">8360 8416 7981,'8'0'-1158,"-1"2"2113,-7 2 1,0 0-432,0 5 1,0-4 190,0 4-406,0 1 1,-2 6-86,-3 3 1,-4-4-227,-10 4 1,3-3 117,-3-2 1,8 4-361,2-4 1,4 3 94,-5-7 1,7-2-192,-1 1 0,2-4-713,2 4 755,6-6 0,2 5 130,6-3 40,1-3 0,-3 6 810,-2-4-341,2-2 0,-10 11 679,3-4-740,-4 4 1,-2 6 20,-4 0 1,-3 0-492,-6-5 1,-5 0 160,0 0 0,-5 0-988,5 1 1,-6-6 1016,1 1 0,-9-1 0,-3 5 0</inkml:trace>
  <inkml:trace contextRef="#ctx0" brushRef="#br0">7607 8942 7981,'-10'13'-545,"1"-4"0,4 2 920,-4-6 343,6 0-43,-4-5 0,10 0-399,7 0 0,-1-7-37,10-2 0,3-10-691,2-5 1,8-7 159,1-2 292,0-7 0,2 4 0,1-7 0</inkml:trace>
  <inkml:trace contextRef="#ctx0" brushRef="#br0">8503 8743 8633,'0'14'-193,"-2"-4"-244,-3-1 1,2 1 436,-6 4 0,-1 0 0,-4 0 0</inkml:trace>
  <inkml:trace contextRef="#ctx0" brushRef="#br0">8858 8416 7976,'0'-14'379,"0"0"1,0-1-29,0 1 1,-1 0-284,-4 0 1,2 0 53,-7-1 1,1 3-76,-6 2 0,1-1 8,0 6 0,0 1 110,0 4 1,-1 1-192,1 4 0,0 8 141,0 6 0,1 4 70,4-4 0,-2 7-247,6-3 0,-5 4 156,6 2 0,-1-6-110,5 1 0,1-7 263,4 2 0,3-3-65,6-2 0,2-6-259,3-3 1,-2-5-195,7-5 1,-5-4-226,5-10 0,-2 1 286,2-5 1,1-1 115,-6-4 1,4-1-278,-4 1 1,0-1 68,-4 1 1,-6 1 83,1 3 1,-6 4 405,6 6 0,-7 4-145,2 1 1,-4 7 265,-1 2 0,0 6-155,0 9 0,-6 7 374,-4 6 0,-2 2-167,-2 8 0,-1 1 1,1 9 0,2-2-117,2 6 0,-1-5-98,6 5 0,-1-11-198,1 2 1,4-10 71,-4 0 1,3-14-73,2-4 1,2-6 84,3 1 1,-2-6-157,6-8 0,1-4-88,4-7 0,0-4-50,0 0 0,1-6-146,-1 2 1,-5-4-386,1-2 0,-2 2-917,1 4 1708,-3 2 0,1 1 0,1-2 0</inkml:trace>
  <inkml:trace contextRef="#ctx0" brushRef="#br0">9086 8672 7970,'7'-6'53,"0"4"0,-7-3 720,0 10 1,0 3-390,0 6 0,0 2-161,0 3 1,-5-3-482,0 3 0,1 1 233,4-1 1,0 0-854,0-5 878,0-6 0,0 5 0,0-5 0</inkml:trace>
  <inkml:trace contextRef="#ctx0" brushRef="#br0">9384 8203 7952,'-9'6'246,"-1"4"0,7 4 456,-2 5 0,2 3-366,-2 6 0,4 1-132,-4-1 0,3 2-174,2 3 1,-1 4-267,-4 5 0,4-4-1017,-4 0 875,-3 0 0,6-2 80,-2-2 1,2-4-116,2-2 1,0-6 412,0-3 0,-6-3 0,-2-2 0</inkml:trace>
  <inkml:trace contextRef="#ctx0" brushRef="#br0">9555 8302 7952,'8'0'275,"-2"7"1,-11 1 456,0 6 0,-7 0-378,-2 0 1,-1 0-138,-4 1 0,-1-1-202,1 0 0,-5 0 73,5 1 1,0-3-243,5-2 0,5 2 100,-1-2 1,7-2-149,-2 1 0,5-1 80,5 2 1,3 1 18,6-7 1,2 3 204,3-3 0,-2-2-114,7 3 0,0-4-191,4-1 0,-4 0 127,0 0 1,-6-1-575,6-4 1,-6 2 272,0-7 1,-2 2-737,-1-1 1113,-8-4 0,6 5 0,-5-6 0</inkml:trace>
  <inkml:trace contextRef="#ctx0" brushRef="#br0">9697 8416 7952,'0'10'-274,"0"-1"0,0-4 480,0 4 1,-2 1 469,-2 4 1,0 0-287,-5 0 1,4 1-169,-4-1 0,4 0 2,-4 0 0,5 1-2,0-1 0,-3 0 17,3 0-95,-1 0 1,10 1-220,-1-1 1,7-2 29,-1-2 1,3-4-223,1-6 1,2 0-594,2 0 0,0 0 423,6 0 0,-7-6-129,2-4 1,0-2 565,-5-2 0,3-1 0,-9 1 0</inkml:trace>
  <inkml:trace contextRef="#ctx0" brushRef="#br0">9754 8445 7952,'0'28'0,"-2"0"277,-3 1 1,4 1-40,-4 3 1,-1 2-286,1 3 0,-1-2 93,1-3 1,2-3-47,-7 3 0,1 4 0,-5-1 0</inkml:trace>
  <inkml:trace contextRef="#ctx0" brushRef="#br0">4451 8302 7938,'0'-14'2,"1"0"-126,4 0 0,9 0-208,10-1 1,4 3 471,5 2 1,-3-1 2,4 6 0,-6 1-537,-4 4 265,3 0 0,-13 6-506,0 3 635,-6 10 0,-14 4 0,-2 5 0</inkml:trace>
  <inkml:trace contextRef="#ctx0" brushRef="#br0">4422 8516 7942,'-14'14'22,"4"6"-12,1 4 1,4 5 630,-4 4 0,4 0-196,-4 10 1,1-2 5,-2 11 0,-2-6-139,2 1 0,4-8-120,1-1 1,-1-6 30,1 1 0,0-5-107,5-4 1,2-5-168,3-9 0,9 1-258,9-7 0,11 1-589,4-5 0,10-6 441,9-4 1,8-2 456,11-2 0,-3-1 0,4 1 0</inkml:trace>
  <inkml:trace contextRef="#ctx0" brushRef="#br0">10067 8146 9161,'9'0'190,"1"0"-201,-1 0 0,5 0 108,0 0 1,1 0-155,-1 0-195,0 0 217,0 0 1,-4 0-147,-1 0-47,-6 0 399,4 0 0,-7 6-3,0 4 1,0 2 122,0 3 1,-5 4-46,0 0 1,-4 6-121,4-1 0,0 2 106,5 3 0,0 4-67,0 0 1,2 8-10,3 2 0,-4 1 20,4 8 0,-2-1-160,2 1 1,-4 0 44,4-9 1,-3 1 44,-2-11 0,-5-1-10,0-9 1,-6 1 10,2-10 0,-9 2-105,-1-11 0,-12 0 53,-2-5 0,-10 0-1665,-9 0 1610,0 0 0,-24 6 0,3 2 0</inkml:trace>
  <inkml:trace contextRef="#ctx0" brushRef="#br0">2403 8772 8070,'-6'-21'-137,"4"4"68,-2-7 1,-3 0 292,3-4 1,-1 4 380,5 0 0,-5 7-214,0-2 0,-1 3 154,1 2-58,4 0-243,-12 6 0,5 2-348,-6 6 95,0 0 0,-1 1-107,1 4 1,0 8 115,0 6 0,0 6-33,-1-1 1,3 4 55,2 5 0,4-3-164,6 3 1,2-3 24,2-1 0,4-2-37,6-4 0,2-1 42,3-3 1,3-4-75,7-1 1,-7-2 14,-3-7 1,1 5 108,-1-6 0,-5 3 46,-4-3-152,-1-2 529,-1 11-257,-1-5 0,-14 11 118,-2-1 0,-5 3-67,-5-2 1,3-2-117,-3 7 1,-3-2-148,-2 2 0,4-4 111,1-5 1,3-3-1131,2-2 808,6-4 0,3-14-1161,10-6 1479,3-7 0,12-13 0,2-3 0</inkml:trace>
  <inkml:trace contextRef="#ctx0" brushRef="#br0">2489 8857 8070,'9'0'942,"0"0"-756,-5 0 1,2 6 1,-6 4 0,0 7-78,0 2 0,0 5 41,0-5 0,0 4 83,0-4 0,2 0-259,2-5 1,-1 1 90,7-1 0,-1-6-147,6-4 1,0-2 20,4-2 1,-8-2 4,4-2 0,-4-4 90,3-6 0,-6-1 0,-3 1 0,-4-5 82,-1 0 0,-1 0 5,-4 5 1,2 0-8,-7 0 1,1-1-26,-5 1 1,-1 5-268,1-1 0,0 7-518,0-2-450,6 4 781,1 1 0,11 0-565,5 0 929,1-6 0,23-2 0,-3-7 0</inkml:trace>
  <inkml:trace contextRef="#ctx0" brushRef="#br0">2901 8317 8075,'0'-23'426,"0"3"71,0 6-36,-6 6-213,4 2 1,-4 7-219,6 4 1,0 9 21,0 10 1,0 4-96,0 5 1,4 4 245,1 5 0,5 9-52,-6 6 1,7 6-211,-1 8 0,-2-1 177,1-4 0,-6-3-187,2-6 1,1-7 139,-1-2 0,0-6-101,-5-4 1,0 2-68,0-7 1,0-4-168,0-6 1,0-10-363,0 1 1,-2-9 247,-2 0 1,-4-10-1162,-6-5 1539,-1-9 0,-5-9 0,-2-8 0</inkml:trace>
  <inkml:trace contextRef="#ctx0" brushRef="#br0">2702 8800 8075,'14'0'277,"5"0"-43,0 0 0,6 0-166,-1 0 0,3 0 139,1 0 1,1-2-185,-1-2 0,-1 0-223,-3-5 0,1 1-316,-6-1 0,0-4 516,-5 4 0,0-4 0,0-1 0</inkml:trace>
  <inkml:trace contextRef="#ctx0" brushRef="#br0">3015 8729 8075,'11'-8'0,"3"3"0,-3-3-436,8-1 0,1-2 153,-1 1 0,7-2 803,-3 2 0,4-2-289,2-3 0,-2 1-353,-4 0 1,2 4-86,-6 1 1,-4 6-50,-6-2 256,-6 4 0,10-6 0,-5-1 0</inkml:trace>
  <inkml:trace contextRef="#ctx0" brushRef="#br0">3214 8473 8075,'-8'-8'-235,"-3"3"252,6 10 0,-1 3 636,1 6 1,2 8-160,-7 7 0,6 6-61,-6 7 0,7 1-221,-2-1 1,-1 4 35,1-3 1,0 3-220,5-8 1,2-4 131,3 0 0,3-11-561,6-4 1,0-3 272,0-2 1,7-6-794,2-3 0,3-5 154,-3-5 0,0-8 766,-5-5 0,-2-8 0,5 4 0</inkml:trace>
  <inkml:trace contextRef="#ctx0" brushRef="#br0">3427 8615 8075,'8'6'248,"-2"-2"41,-6 5 1,5 1 65,0 4 1,-1 6-137,-4 4 0,0-2 0,0 2 0,0 0-101,0 4 1,0 0 91,0 1 1,0-2-277,0-4 1,-1 3 103,-4-7 1,3 0-687,-2-5 348,2-6 107,-4-2 0,4-8-202,-3-2 0,4-6-238,1-9 370,0-3 0,1-8-181,4-3 0,-2 1 118,7-6 0,-5 7 310,4-2 1,-1 3-121,1 1 0,4 2 526,-3 4 0,-3 7-233,3 6 1,-5 7 557,4-1-259,-6 2 0,8 8 277,-6 4 1,1 9-164,-1 4 0,-3-1-119,3 2 0,-4 0-380,-1 4 0,-5-1 38,1-3 1,-1 1-292,5-6 1,-2-5-112,-2-4-164,2-7 182,-4 3 0,6-14-298,0-6 1,4-6-128,1-9 0,6-4 214,-1 0 0,-2 0 336,1 4 0,-1 7-70,1 3 1,2 3 673,-6 2-357,6 6 95,-3 2 1,2 17 76,-1 3 0,-6 10 284,2 0 1,-3 4-264,-2 5 1,0-3-62,0 3 0,0-3-797,0-1 0,0-2 304,0-4 0,1-2-584,4-7 848,-3 0 0,10-6 0,-4-1 0</inkml:trace>
  <inkml:trace contextRef="#ctx0" brushRef="#br0">3825 8715 8075,'0'-15'-63,"0"1"-108,0 0 1419,0 0-283,-6 6-924,-2 2 0,-6 7 93,-1 4 0,3 4-264,2 10 1,-2 3 84,2 7 0,-1-1 139,2 1 0,1-1-24,3 1 1,3-3-155,-2-2 0,2-3-275,2-7 250,6 0 1,2-6 3,6-3 0,1-5 117,-1-5 1,0-8-294,0-6 1,1-1 41,-1 1 0,-5-3-135,1-7 1,-2 6 143,1-1 1,2 7-64,-6-2 1129,0 3-473,-5 2-165,0 6 1,0 8-64,0 9 1,0 4 298,0 1 0,1 5 27,4 0-264,-3 0-60,4-5 0,-5 0-255,4 1 0,-2-7-454,7-4 1,-5 3-528,4-3 639,-6 1 460,10-11 0,-5-2 0,6-6 0</inkml:trace>
  <inkml:trace contextRef="#ctx0" brushRef="#br0">3939 8715 8075,'14'6'-199,"0"3"0,2 4 66,3 1 440,-3 1 0,9-3 485,-6-2 0,5 2-812,-5-2 1,1 1-240,-1-2 0,-3 4-696,3-4 739,-3 4-123,-8-5-30,4 5 369,-4-6 0,0 1 0,-2-1 0</inkml:trace>
  <inkml:trace contextRef="#ctx0" brushRef="#br0">4152 8501 8075,'0'-7'100,"-5"2"50,1 10 0,-6 4 315,5 10 0,-6 9 713,2 10 1,-9 10-314,-1 4-573,-6 9 1,5-1-962,-4 7 1,-1-1 668,6 5 0,3-29 0,0 0 0,1 1 0,0 1 0</inkml:trace>
  <inkml:trace contextRef="#ctx0" brushRef="#br0">4465 7179 8369,'14'-14'1127,"0"5"-525,0-1-304,1 7 1,4-5-131,0 3 1,4 4-143,-4-4 1,5-1-156,-5 1 1,5-1-412,-5 1 0,0 3-1001,-5-2 1064,0 2 0,-5 2 477,1 0 0,-7-6 0,3-2 0</inkml:trace>
  <inkml:trace contextRef="#ctx0" brushRef="#br0">4621 7122 8235,'-9'5'79,"-1"0"1,6 6 187,-6-2 0,7 10 140,-2 5 0,2 0-89,-2 4 0,2-1 53,-6 11 0,4 0-121,-5 5 0,6-1 182,-6 1 1,5-7-112,-4-3 1,4-3-79,-4-1 1,6-7 133,-2-3-188,3-3 0,4-8-274,3-4 0,4-2 139,10-2 1,-2-8-600,7-6 0,0-2 316,4-8 0,1 7-938,-1-2 0,-4 5 1167,-1 4 0,-5 4 0,2 6 0</inkml:trace>
  <inkml:trace contextRef="#ctx0" brushRef="#br0">5275 7279 8422,'-5'-19'0,"1"0"0,-3 0 70,3 5 70,2 0 24,-4-1 0,7 7 66,4 4 1,3 2 13,6 2 1,-3 2-149,3 2 0,-2 6 104,7 9 1,-8-2-70,-2 7 0,-6 1-97,2 8-24,-3 4 0,-4 5-85,-3 1 0,-4 0 116,-10-1 0,-3-1-159,-7-3 1,1-3 65,-1-7 0,-1-5-107,-3-4 0,3-10 41,-3-4 0,3-5 5,2-5 1,1-4-14,3-10 1,3-4 40,7-5 1,6 0 207,4-1 1,-3-2-169,3 2 1,5-2 185,9 7 0,4 8-147,5 2 1,0 4 38,9 1 1,-3 4-2,9 10 0,-4 3-4,-2 6 0,0 0-59,1 0 1,-1-1-158,1-3 0,-7 2-295,-3-2 0,-3-4-114,-2-1 597,0 3 0,0-7 0,1 5 0</inkml:trace>
  <inkml:trace contextRef="#ctx0" brushRef="#br0">5488 7364 8346,'10'10'0,"-1"-1"0,-5-4-450,0 4 627,4 1 0,-6 6 639,3 3 1,-4-2-741,-1 7 0,0-5-17,0 4 0,0 1-291,0 4 1,0-6 1,0-3 230,0-3 0,6-2 0,2 1 0</inkml:trace>
  <inkml:trace contextRef="#ctx0" brushRef="#br0">5872 7506 8182,'0'8'-269,"0"5"1,0-5 555,0 6 0,0 0 529,0 0 1,0 2-730,0 3 1,0-3-707,0 3 0,-1-3 619,-4-2 0,3 0 0,-4 0 0</inkml:trace>
  <inkml:trace contextRef="#ctx0" brushRef="#br0">6242 7080 8347,'10'-13'-90,"-1"4"1,0 2 138,6 7 64,-7 0 149,4 0-23,-4 13 0,2-2 33,-1 13 0,-6-5 30,2 4 1,-3 1 28,-2 5 1,0 1-118,0 3 0,-7-3-93,-2 3 0,-5 3-26,-5 2 1,1-3 58,-5-2 0,4-3-458,-5-2 223,0-5 1,0 0-193,1-8 1,5 0 172,-1-10 0,4 0-158,0-5 1,3-8 65,2-6 0,4-8-153,6-12 0,0-2-6,0-7 0,6 2 37,4 3 0,4-1 153,5 6 1,-3 1-20,3 8 1,1 9 278,-1 5 0,2 7-92,-2-2 1,-4 10 146,4 5 1,-3 2-54,-2 2 1,1 2-302,-1 3 1,-1-2 110,-4 7 89,4-6 0,-5 8 0,6-3 0</inkml:trace>
  <inkml:trace contextRef="#ctx0" brushRef="#br0">6498 7194 8305,'6'7'-423,"-3"4"296,7-6 1,-2 6 792,1-1 1,2-2-191,-6 1 1,5 1-321,-6 4 1,3 0-9,-3 0 0,-2 0-7,3 1 1,-4-1-43,-1 0 0,-1 2-166,-4 3 0,2-3-348,-7 3 302,7-4-298,-3 0 237,6-1 1,1-6 56,4-4 0,3-2-110,6-2 0,2-6-199,3-4 1,-3 2-33,3-1 458,-3 6 0,4-10 0,2 5 0</inkml:trace>
  <inkml:trace contextRef="#ctx0" brushRef="#br0">7052 7549 8213,'8'-8'-18,"0"2"221,-3 6 188,-3 0 1,4 1 70,-6 4-281,0 3 0,-6 8 182,-4 3-1558,-9 9 623,-3 2 572,0 5 0,-5-7 0,5 1 0</inkml:trace>
  <inkml:trace contextRef="#ctx0" brushRef="#br0">7664 6994 8066,'0'-7'0,"1"0"0,4 7 0,-2 2 0,7 3 0,-1 9 0,1 8 0,-1 6 0,-6 1 0,2-1 0,-3 2 548,-2 3-291,-7-3 0,-1 5 46,-6-6-272,0-1 1,-7 5 24,-2 0 0,1-4-3,-2-6 0,0-7-171,-4-1 1,-1-3 116,1-7 0,4 0-177,1-5 0,0-7-52,0-2 202,2-10-28,7-3 1,6-7-159,3 1 1,4-1 163,1 1 0,11 1-9,3 3 0,11-1-5,4 6 0,6 2 2,7 7 1,-4 4 125,0 6 1,-6 2 206,1 2 1,-3 4-118,-2 7-138,-6-1 0,-3 5-371,-9 0 226,2 6 1,-5-9-105,2 3 1,-1 1-574,-3-1 806,-4-6 0,12-1 0,-5-4 0</inkml:trace>
  <inkml:trace contextRef="#ctx0" brushRef="#br0">7891 7165 8066,'10'5'0,"-1"0"-355,1 6 160,4-3 85,-6 6 1,-2 0 981,-6 0-526,0 0 0,0 5-302,0 0 49,0 0 0,-5-5 1,1 1-324,-7-1 298,3 0-212,0-6-73,2-2 15,6-6 73,0 0 1,7 0 67,8 0 1,-1 0 199,5 0 1,-2 0-83,2 0-24,-3 0 1,4 2 108,-5 3 1,-7 3 13,-4 6-84,-2 6-31,-2 2 1,-6 7-1083,-4-1 1041,-3 1 0,-7-1 0,-2 1 0</inkml:trace>
  <inkml:trace contextRef="#ctx0" brushRef="#br0">8801 7350 7433,'8'22'595,"-2"6"-356,-6 1 0,-6-1-434,-3 5 124,-4-3 0,-1-1 36,0-1 0,-1-4-100,1 0 1,0-7-251,0 2 180,6-9 98,-5-4 0,10-1 107,-6-1 0,5-5 0,-2-7 0</inkml:trace>
  <inkml:trace contextRef="#ctx0" brushRef="#br0">9313 6980 8142,'6'14'-359,"-4"1"359,4 5 0,-6-2 447,0 5-243,0 1 1,-8 4 73,-6 1 1,-6 1-71,-9 3-149,-6-3 1,5 10 35,-3-7 1,3 5-45,2-5 0,4-6-150,0-8 0,7-4-160,-2 0 211,3-7 1,2-4-576,0-8 429,6-11 0,2-5-29,6-4 0,0-3-4,0 4 1,1-3 169,4 3 1,4 2-12,10 7 0,-3 0 6,3-1 1,3 7 25,2 4 1,-2 2 151,2 2-30,-1 6 1,6-2-67,-1 5-350,1 1 328,-7-3-159,5 6 1,-11-7 160,2 4 0,-2 3 0,-2-6 0</inkml:trace>
  <inkml:trace contextRef="#ctx0" brushRef="#br0">9441 7179 8142,'-5'19'-248,"1"0"0,-8 0 421,11-5 0,-5 5 830,6 0-720,-7 0-620,6-5 328,1-6 1,8-1 49,6-7 1,5-7-72,0-2 1,1-2-189,-1 1 0,-3-2-523,3 2 318,-3 4 17,-2 0-159,0 6 184,-6 0 381,-2 0 0,-6 0 0,0 6 0,0 2 0</inkml:trace>
  <inkml:trace contextRef="#ctx0" brushRef="#br0">9555 7307 8142,'-14'0'-1765,"6"0"1749,1-6 670,1-2-279,4-6-177,-4 6 3,6-5 46,0 12-114,0-6 0,2 7-90,2 0-77,-2 7 133,4 7-1,-6 3-478,0 7 238,0 0 0,0 3-764,0-4 472,0 4 434,0-11 0,-6 11 0,-2-5 0</inkml:trace>
  <inkml:trace contextRef="#ctx0" brushRef="#br0">9796 7066 8101,'8'-7'-361,"3"4"-733,-6-6 1265,6 5 531,-3-2 0,6 6-224,1 0-398,-8 0-21,12 6 1,-12-4-134,12 3 164,-7 3-96,9 0 0,-9 1-108,-2 1 0,3-3 56,-4 3 0,4 1-181,1-6 1,-5 6 196,1-2 1,-7-1 73,2 2 0,1-1 585,-1 5-295,0 7-135,-5-5 0,0 10 109,0-2 0,0 3-44,0 1 1,-5 1 53,0-1 0,-4-4-109,4 0 0,-6-5-236,1 4 0,-2-4-790,-2 5 465,-7-7 242,-1 10 0,-11-9-655,0 5 430,-7-5 160,4 9 1,-13-5-1,-2 6 1</inkml:trace>
  <inkml:trace contextRef="#ctx0" brushRef="#br0">4593 4748 7998,'9'0'272,"1"0"1,-1 2-33,5 3 1,1 9 43,-1 10-114,-6 2 0,3 9 78,-6 3-152,-1 3 0,-4 6-58,0 1 0,0 4 126,0-5 1,-6 1-152,-4-6 1,-7-1 102,-2-3 0,-6-3-162,1-6 1,-3-3 40,-1-2 1,-1-3-112,1-7 0,4-6 53,1-3 1,1-7 48,-2-8 1,3-2-151,7-17 1,1-1 40,4-8 0,3-3-3,6 3 1,1-3 40,4-1 0,8 5 104,6 4 0,6 10-70,-1 4 0,2 9 142,3 5 1,-1 4-73,1 1 1,-6 11 122,1 3 1,-7 5-240,2 0 1,-3-3 117,-2 3 0,-1 1-971,-3-1 676,2 0 1,-9-6 273,7-4 0,-7 4 0,3-5 0</inkml:trace>
  <inkml:trace contextRef="#ctx0" brushRef="#br0">4834 5161 8025,'5'14'-91,"0"0"0,0 0 814,-5 0 0,0 7-218,0 3 0,0 3-302,0 1 0,4-4-11,1-1 1,0-1-837,-5 2 0,5-3-670,-1-7 1314,7 0 0,-3-6 0,7-2 0</inkml:trace>
  <inkml:trace contextRef="#ctx0" brushRef="#br0">5090 5004 8181,'-6'8'1813,"4"5"-958,-2-4-952,2 4 0,-3 1-2096,1 0 2193,-1-6 0,11-2 0,2-6 0</inkml:trace>
  <inkml:trace contextRef="#ctx0" brushRef="#br0">5204 4734 8039,'0'-8'0,"2"2"774,2 6 0,0 3-243,5 6 0,-6 3-296,2 11 0,1 1-4,-1 4 0,0 2 5,-5 4 0,0 2 24,0 7 1,1 1-30,4 3 1,-2-3-24,7 4 1,-7-10-1,2-5 1,3-8-253,1-1 0,-1-8 70,1-2 0,-4-5-99,5-4 0,-6-5 66,6 0 0,-7-6-63,2-8 1,3-9-74,1-5 0,-1-7-168,1-7 1,-4-3 113,5-2 1,-7 3 46,2-4 1,1 4-117,-1 1 1,1 2 20,-1 3 0,-4 5-357,4 10 158,-3 2-179,-2 13 1,-2 8-70,-3 10 692,4 9 0,-12 9 0,5 8 0</inkml:trace>
  <inkml:trace contextRef="#ctx0" brushRef="#br0">5545 5175 8099,'-6'8'0,"4"4"811,-2-2 0,2-2-129,2 1 0,-1 5 2,-4 5 0,3 2-359,-2-2 1,2-3-159,2 3 0,0-2-1274,0 2 0,0-8 254,0 3 853,0-3 0,0-3 0,0-2 0</inkml:trace>
  <inkml:trace contextRef="#ctx0" brushRef="#br0">5744 4905 8064,'-14'0'238,"6"6"59,2-4 0,8 4 1252,2-6-1000,4 0 0,8 0-353,3 0 0,3-2-10,6-2 0,1 0-651,-1-5 1,-1-1 296,-3-4 1,1 2-774,-6 2-139,0 4-666,-5 6 1746,-6 0 0,5 0 0,-5 0 0</inkml:trace>
  <inkml:trace contextRef="#ctx0" brushRef="#br0">5887 4791 8064,'-7'-14'926,"6"6"1,-6 3-506,7 10 0,0 9 92,0 10 1,0 4-107,0 5 1,0 4 75,0 5 0,0 3-100,0 2 0,0-4-922,0-1 0,5-2 539,0-12 0,12 4 0,-1-10 0</inkml:trace>
  <inkml:trace contextRef="#ctx0" brushRef="#br0">6555 4492 7977,'0'-14'194,"0"6"248,0 2-221,0 25 0,0-2 322,0 16-300,0-3 0,0 0-19,0 4 0,0-3 80,0 7 1,0-5-194,0 5 0,0-6 113,0 1 0,-7 2-150,-2-2 1,-4 0 110,-1-4 0,-2-1-244,-3 0 1,2 1 74,-7-1 0,1-6-77,-6-3 1,-1-4-135,-3-6 1,5-3-198,-1-6 1,2-8 46,8-6 1,5-3 130,5-12 1,5 4-92,0-8 0,4-2 106,4 2 0,9 0 84,6 4 1,6 1-44,-1 0 1,3 5 24,1 5 1,-4 3 186,0 6 0,-7 3 216,2 6 1,-3 1 282,-2 4 0,-1 3-250,-4 6 0,2 6 102,-6 4 0,4 3-129,-4 1 1,0 1-223,-5-1 0,0 1-17,0-1 1,2-1-356,2-3-47,-2 3 1,6-13-1571,-4 0 121,-2 0 1814,11-12 0,-5-9 0,6-8 0</inkml:trace>
  <inkml:trace contextRef="#ctx0" brushRef="#br0">6597 4862 7977,'10'0'387,"-1"0"0,-4 5-100,5-1 1,-6 8 112,6-3 0,-7 4 23,2 1 0,-4 0-134,-1 0 1,0 5 2,0 0 0,0 6 28,0-1 0,-1-2-211,-4 2 1,2-2 76,-7 2 0,2 1-245,-1-6 0,-2 0 109,6-5-137,-6 0-101,10 1-65,-6-7 1,14-2 56,2-6 0,4-2-141,1-2 0,0 0-414,0-5 1,2-1 360,3-4 1,-3 0-230,3 0 0,-5 0 29,-4-1 590,2 1 0,-4-6 0,6-3 0</inkml:trace>
  <inkml:trace contextRef="#ctx0" brushRef="#br0">6740 4834 7986,'8'-7'424,"-2"6"691,-6-6-371,6 7-192,-4 7-796,4 1 1,-4 4 169,2-2 74,-2 2 0,11-10 0,-5 4 0</inkml:trace>
  <inkml:trace contextRef="#ctx0" brushRef="#br0">6868 4606 7689,'0'14'-99,"4"5"926,1 0 1,0 7-266,-5-3 0,5 4-158,-1 1 1,3 3-114,-3 2 1,0-2-53,5 7 0,-4-5-73,4 5-84,-6-6 1,8 3 46,-6-7 0,5-4-227,-6-1 1,3-10-31,-3 1-220,-2-9 163,4 1 220,-6-12 0,0-3-43,0-10 1,0 0-13,0-10 0,2 4-126,3-8 0,-2-4 52,6 0-7,1-5 1,1 0-195,3-1 0,-3 1 134,8-1 0,-3 0-95,-2 1 1,-1 7-99,-4 6 182,-2 1 1,-3 17-62,1-3 1,0 11-96,-5 3 1,0 7-987,0 12 1314,-7 3 0,0 7 0,-8-1 0</inkml:trace>
  <inkml:trace contextRef="#ctx0" brushRef="#br0">7180 4876 7936,'0'8'330,"5"0"-276,0-3 1,0-2 1428,-5 6-924,6 1 1,-4 4 20,2 0 1,-2 5-164,-2 0 0,0 6-298,0-1 0,0-2 101,0 2 0,-5 0-11,0 4-133,-6-6 1,5 4-324,-4-8 232,-2 1 0,6-4-72,-4-1 0,2-6-609,3-4 307,4-2 246,-5-2 0,7 0 159,4 0 0,3 0-50,6 0 1,0-6 25,0-4 1,1 4 0,4-7-486,0 4 234,6-4 120,-9-1 0,9 0-891,-6 0 636,0-1 0,-5 6-1486,0-1 1880,-6 7 0,5-9 0,-5 4 0</inkml:trace>
  <inkml:trace contextRef="#ctx0" brushRef="#br0">7394 4890 8066,'0'8'1739,"6"-1"1,2-6-1298,6 4 0,5-3-185,0 2 1,6-4-164,-1-4 0,-2-4-630,2-7 449,-1 1 0,4 5-1160,-3-1 1,-2 2 277,-3-1 969,-3-4 0,4 12 0,-5-6 0</inkml:trace>
  <inkml:trace contextRef="#ctx0" brushRef="#br0">7578 4720 8028,'0'9'1027,"0"1"608,0 6-1024,0 6 0,0 8 315,0 3-573,0-3 0,0 11-144,0-3 0,0 5-193,0 4 1,0-8-211,0 4 1,0-10-601,0 0 0,5-7 794,0-3 0,6-5 0,-3 2 0</inkml:trace>
  <inkml:trace contextRef="#ctx0" brushRef="#br0">8190 4450 8040,'-8'14'-428,"2"2"499,6 3 1,-2 9 451,-3 10 0,2 3-202,-6 2 1,4-1-107,-5 1 0,1 1-69,-5 4 1,-2-9 8,-3 4 0,2-5-22,-7 0 0,5 1-17,-5-6 0,2 0-249,-2-4 132,4-7-4,-1-8 1,6-3-424,-4-6 199,3 0 83,2-5 1,-1-8-121,1-6 0,5-7 80,-1-7 1,7-2-48,-2-3 0,4 1 137,1-6 0,6 6-13,4-1 1,2 8 202,2 1-23,7 13 0,-4-6 25,7 12 1,-5 0 227,5 5 1,-1 4 362,6 5-460,-1 0 0,-4 14-34,0-4 1,-7 3-62,2 6 1,-3-4-168,-2-1 1,-5 1-275,1 5 0,-7-7-946,2-3 587,3-4 189,-7 0 0,6-6 479,-7 1 0,6-7 0,2 3 0</inkml:trace>
  <inkml:trace contextRef="#ctx0" brushRef="#br0">8275 4834 8070,'14'0'-67,"1"6"1,-6-3-162,1 7 1,-6-1 501,6 5 0,-7 0 556,2 1 0,-4-1-558,-1 0-237,0 0 1,-4 5-87,-1 0 0,-6 0 116,1-5 1,2-4-97,-1-1 1,4-5 233,-4 0-481,5 4 43,-2-6-73,6 4 255,0-6 59,6 0 1,2 0-45,7 0-22,-8 6 29,6 2 0,-7 6-4,4 1 71,-4-1 103,-6 0 39,0-6 206,0-2-76,0-6 1,-6 0-814,-4 0 505,4-6 0,-7-8 0,6-8 0</inkml:trace>
  <inkml:trace contextRef="#ctx0" brushRef="#br0">8389 4876 7905,'6'8'188,"-4"-2"1,6-6 1125,-4 0-1209,-2 0 1,6 0-951,-3 0-677,-4 0 737,6 0 785,-7 0 0,6-6 0,2-2 0</inkml:trace>
  <inkml:trace contextRef="#ctx0" brushRef="#br0">8474 4620 8033,'10'2'1030,"-1"3"-609,-6 3-139,4 6 1,-3 6 61,1 4-171,0 3 0,0 1 190,-1 1 1,3 1 40,-3 3-252,-2-3 0,9 6 58,-6-3 0,4-3-51,-4 4 1,1-9-128,-1-1 1,-2-12 37,7 2 1,-6-9-160,6 0 0,-7-5 191,2-5-23,3-9 0,-5-10-225,6-9 1,-4 1-77,5-5 153,-7-1 0,8-5-203,-6 0 0,6 1 100,-2-1 1,-1 5-160,1 0 1,-4 7-35,5-3-262,-7 11-105,3 2 287,-6 13-535,0 2 249,0 19 0,0 1 731,0 10 0,-6 2 0,-2-3 0</inkml:trace>
  <inkml:trace contextRef="#ctx0" brushRef="#br0">8801 4876 8039,'8'0'-387,"5"7"1052,-12-6 1092,6 12-1087,-7-5-439,-7 6-148,-1 0 1,-1 0-53,-1 1 1,3-1-40,-3 0 0,4-5-223,6 1 1,0-5 184,0 4 0,0-4-40,0 4 1,1-4-47,4 5 1,1-6-61,4 6 0,3-5 268,-4 4 11,-3-6 307,7 10-233,-11-12 1,4 12-9,-6-4 0,0-1 106,0 2 1,-2-2-146,-2 1 0,-1 4-74,-9-4 0,3 4-146,-8 1 0,1-4-405,-1-1 0,3-4-1156,-3 4 860,4-5 807,7 2 0,-11-6 0,3 0 0</inkml:trace>
  <inkml:trace contextRef="#ctx0" brushRef="#br0">8929 4876 8017,'14'0'0,"1"0"132,-1 0 1,0 0 237,0 0 1,0-5-45,1 1 0,-1-3 223,0 3 0,0 2-1224,1-3 422,-1 4 1,-5-4-233,1 0 0,-6 1 37,6 4-1022,-7 0 1470,3 0 0,-6 0 0</inkml:trace>
  <inkml:trace contextRef="#ctx0" brushRef="#br0">9043 4706 8017,'0'-8'-102,"0"1"0,2 7 1443,2 0-500,-2 13-461,4-3 0,-6 16 276,0-2-428,0 9-120,0-3 0,0 10-59,0-7 0,0 6 216,0-1-265,0-3 0,0 6 0,0-5 0</inkml:trace>
  <inkml:trace contextRef="#ctx0" brushRef="#br0">9597 4436 6794,'0'14'-854,"0"6"2012,0 4-690,0 3 1,0 3 236,0 3-400,0-3-116,0 5 1,0-5 275,0 3-75,0-3-270,0 5 1,-4-7 23,-1 1 1,-6 1-49,1 3 0,-2-3-112,-2 3 1,-5-3 81,0-2 1,-2-4-124,2 0 1,2-12-591,-7 3 317,7-11 225,-10 3 0,6-9-545,-2-3 411,2-3 0,7-17-443,0-3 441,6-10 1,1 0-16,7-9 1,7 4 57,2 0 1,5 7 90,5 7 0,2 3 133,3 2 0,2 10 787,-2 9-563,-3 3 1,4 4 69,-6 3 0,5 3 631,-5 6-725,0 6 1,-10 3 63,0 5 1,-4-1-385,5-4 1,-6 3-371,6-7 0,-5 0-158,4-5 622,1 0 0,4 0 0,0 1 0</inkml:trace>
  <inkml:trace contextRef="#ctx0" brushRef="#br0">9725 4791 7979,'0'9'407,"0"1"0,-4-5-206,-1 4 0,-1-1 0,1 1 1,2 4 101,-7-3 1,7 2 570,-2 2-792,-3 1-50,7-1 1,-5 0 30,6 0 0,0-4-101,0-1 0,1-6-293,4 2 0,3 1 203,6-1-3,6 0 1,3-5-100,5 0 1,0-5-95,1 0 0,4-6-55,0 2 1,0 1-465,-4-1 413,-1 5-71,-12-2-115,3 6 616,-17 0 0,4 0 0,-12 0 0,-2 0 0</inkml:trace>
  <inkml:trace contextRef="#ctx0" brushRef="#br0">9868 4890 7979,'0'8'-16,"0"5"63,0-4 1,0 9 64,0 1 968,-7 6-630,6-3 0,-6 7-270,7-1-104,-6-6 17,4-1 0,-4-7-441,6 0 289,0 0 0,2-6-1532,2-3 1591,-2-3 0,11-2 0,-5 0 0</inkml:trace>
  <inkml:trace contextRef="#ctx0" brushRef="#br0">9953 4748 7979,'0'10'174,"0"-1"0,-5-4-85,0 4 0,1-4-359,4 5 270,0-1 0,0-1 0,0-2 0</inkml:trace>
  <inkml:trace contextRef="#ctx0" brushRef="#br0">10138 4521 7890,'0'-8'0,"0"-5"864,0 12-500,0 1 1,0 12 256,0 7-436,0 7 31,6 2-13,-4 2 0,4 10 149,-6-7 1,5 5-147,-1-5 1,3 6-14,-3-1 0,0-2-17,5 2 1,-4-8-105,4-1 1,-4-2-117,5-8 17,-7-7 161,3-5 182,0-7-204,2 0-64,0-7 1,-2-5-92,-6-7 0,5-7 91,0 3 1,4-9-125,-4-1 0,6 0 20,-1 4 0,-2 1-234,1-1 1,-6 3-576,2 2 391,3-3 271,-7 11 0,7-3-995,-3 10 285,-3-4-513,4 12 714,-6-6 712,0 14 0,0 1 0,0 6 0</inkml:trace>
  <inkml:trace contextRef="#ctx0" brushRef="#br0">10394 4834 7890,'0'7'932,"0"6"1,-5-5-279,0 6-439,0 0-102,-1 7 1,4-5 66,-2 3 0,2 1-21,2-1 1,0 0-77,0-5-24,0 1 1,2-3-176,2-2 1,0-4-388,5-6 376,1 0 0,10 0-59,4 0 133,3 0 1,1-5-111,1 1 1,-1-6-158,0 5 1,-4-4-15,0 4 0,-5-1-704,4 1 181,-5 3-46,2-4 903,-12 6 0,-8-6 0,-8-2 0</inkml:trace>
  <inkml:trace contextRef="#ctx0" brushRef="#br0">10550 4819 7890,'0'15'258,"0"-1"0,-5 2 937,1 3-776,-8 9 39,5 8 1,-3 9 193,1 2 1,4-3-404,-5 4 1,7-4-346,-2-2 0,4-4-2260,1 0 1167,0-6 1189,0-4 0,0-1 0,0-5 0</inkml:trace>
  <inkml:trace contextRef="#ctx0" brushRef="#br0">7536 3696 8158,'0'-6'-108,"0"6"0,6 8 238,4 11 1,1 11 295,-2 12 0,2 7-227,-6 8 0,0-1-48,-5-4 0,0 1-201,0-5 32,-7-1 1,4-6-130,-6-3-48,6-3 248,-10-7 0,10-1-419,-7-3 0,6-4 149,-6-5 0,5-3-160,-4-2 0,-1-4-40,-4-6 417,0 0 0,0-13 0,0-2 0</inkml:trace>
  <inkml:trace contextRef="#ctx0" brushRef="#br0">7422 3725 8165,'0'15'-385,"0"4"1,-8 2 73,-6 3 1,0 3 340,-5-4 0,-2 6-59,2 4 1,0-3 171,5 3 1,0-8-218,0-1 0,1-11-787,4 1 861,2-3 0,7-3 0,0-8 0,0-8 0</inkml:trace>
  <inkml:trace contextRef="#ctx0" brushRef="#br0">7522 3767 8165,'42'-8'0,"-5"-3"94,-4 7 1,-3-1 181,-2 5 1,1 0 103,-1 0 0,-6 5-122,-3-1 0,2 7-243,-2-1 1,-2 3 71,-7 1 1,1 6-1304,-7 4 1216,1-3 0,-5 5 0,0-3 0</inkml:trace>
  <inkml:trace contextRef="#ctx0" brushRef="#br0">6725 2858 8845,'0'14'375,"5"0"-165,0 0 0,1 2 126,-1 3-247,-3-3 52,4 11 1,-6-7-43,0 4 0,0 3 106,0-4 1,0 4-276,0 2 0,-5-1 130,0 0 1,-4-4-56,4 0 1,-1-7-367,1 2-499,4-9 469,-6-4 0,12-8-324,0-2 0,6-6 715,-2-9 0,4-9 0,1-9 0</inkml:trace>
  <inkml:trace contextRef="#ctx0" brushRef="#br0">6896 2858 8321,'10'-10'-68,"-1"1"0,0 5 283,6 0 1,4 2 42,0 2 1,4-5-94,-4 1 0,7-1 39,-3 5 0,4 0-167,2 0 0,-1-2 45,0-2 0,2 2 84,4-3 1,5-3-112,13-1 0,7 1 48,12-2 0,0 3-476,0-3 1,-2-3 288,-2 4 0,-2 3 1,-4 1 1,2 3 198,4 2 1,-4 0 75,-6 0 1,-7 7-77,-2 2 1,-10 4-57,-5 1 0,-5 0-75,-4 0 0,-4 1 105,-5-1 1,-3 0-147,-2 0 0,-2-1 81,-4-4 0,-2 4 150,3-3 0,-4-3-179,-1 3-44,0-7 130,0 10 0,5-5-64,0 6 1,0 2-17,-5 3 0,-5 4 21,0 10 1,-6 4-470,2 5 1,-4 3 190,-1 2 1,1-4 254,4-1 0,-4 7 0,5-4 0</inkml:trace>
  <inkml:trace contextRef="#ctx0" brushRef="#br0">6939 3384 8103,'-22'-7'59,"3"-2"0,3-4 218,2-1 116,6 0-138,-5-1 1,11 6 26,-2-1-105,2 7 1,8-3-23,4 6 1,9 0 44,5 0 1,4 6 22,5 4 0,-1 2 44,6 3 0,0-6-133,4 1 0,1-3 36,0 3 0,6-4 48,3-6 1,17-1-337,-29-1 0,1-1 0,0 0 0,2-2 208,2-2 1,0 0 0,-5 0 0,0 0-21,36-8 0,-36 6 0,1-1 23,1 1 1,1 0 0,-1-1 0,0 1-120,1 1 0,-1 1 0,31-2 106,-12-1 0,-10 7-169,-9-2 0,-7 4 52,-11 1 0,-5 6 114,-10 4 0,-2 4-329,-7 5 0,0 1 77,0 4 1,-7 1-2377,-2-6 2551,-10 0 0,3-11 0,-5-1 0</inkml:trace>
  <inkml:trace contextRef="#ctx0" brushRef="#br0">5787 2815 8170,'-13'-6'-585,"4"-4"979,3-3 225,6 6 1,6 2-330,3 10 1,10 4-128,5 10 1,3 3 50,1 7-62,7-1 0,-6 0-65,-1 1 1,0 1-169,-4 3 1,-3-3-572,-2 3 499,3-3 0,-6-3-77,2-3 0,-2 1-165,-1-6 0,-3 5 41,-2-5 1,-2-5-539,-4-5 271,-2-6 621,4 4 0,-12-14 0,-2 0 0</inkml:trace>
  <inkml:trace contextRef="#ctx0" brushRef="#br0">6015 2758 8208,'0'-8'-279,"0"2"878,0 25 0,0-2-166,0 16 0,-5-3-310,0-1 0,-6 1 65,2 3 1,-4-5-117,-1 1 1,4-1-51,1-4 1,-1-2-278,-4 2 0,5-7-446,-1 2 0,7-3 92,-2-2 609,4 0 0,1-6 0,0-2 0</inkml:trace>
  <inkml:trace contextRef="#ctx0" brushRef="#br0">6299 2971 8408,'13'7'316,"-4"2"0,4 10 512,-4 5 1,2 9-296,-1 5 0,-2 9-194,-4 5 1,-1 2-1273,7-2 1,-1 5 570,6 0 0,5 0 0,2 6 1</inkml:trace>
  <inkml:trace contextRef="#ctx0" brushRef="#br0">10578 2801 8158,'-9'-2'0,"-1"-3"28,7 4 100,-9-6 271,10 1 462,-4 5-614,6-6 1,1 14-40,4 2 0,1 8 345,4 2-400,3 7 1,-7 0-98,3 8 1,-1 0 105,-3 0 0,-3-4-428,2 3 0,-1-5 171,2-4 1,-2 0-245,7-10 1,-5 2 170,4-12 0,-4 1-624,4-5 1,-4-8 104,4-6 1,-4-7 686,5-7 0,-1-7 0,5-1 0</inkml:trace>
  <inkml:trace contextRef="#ctx0" brushRef="#br0">10664 2744 8158,'14'0'0,"0"0"0,2 0 302,3 0 1,3 1 9,6 4 1,6-3-266,-1 2 0,8-4 130,2-4 0,6-4-40,7-6 0,4-2-202,7-3 0,-2-2 52,6-2 1,-11 0 20,-8 5 1,-11 6-95,2-2 0,-10 9 84,0 1 1,-3 2 103,-2 2 1,-1 6-96,-3 4 1,1 4 69,-6 5 0,-5 2-151,-4 2 0,-5 3 289,4-7 1,-6 4-314,2-4 1,-3-5 114,-2-4 1,1-1-17,4 6 0,-4-1 56,4 0 0,-3 2-44,-2 3 0,0 5-149,0 9 0,-7-2 96,-2 7 0,-8-5-591,-2 5 0,-2-5 631,2 5 0,-3 0 0,-6 5 0</inkml:trace>
  <inkml:trace contextRef="#ctx0" brushRef="#br0">10721 3270 8159,'-15'-8'145,"7"-5"81,2 12 1,14-6 303,6 7 0,7 0-81,7 0 0,2 0-194,3 0-91,4 0 0,9-1 64,6-4 0,6-3 3,13-6 0,0 0-529,0-1 1,-1-3 367,-4-1 0,-9 0-565,-9 4 1,-11 3 279,-3 2 0,-6 4-1752,-4 6 1967,-4 0 0,-12 0 0,-1 0 0</inkml:trace>
  <inkml:trace contextRef="#ctx0" brushRef="#br0">11318 3369 8097,'9'0'-533,"1"0"1,-1 0 1426,5 0 0,5 5-299,0 0 1,0 6-187,-4-2 1,0 4-307,4 1 1,-3 0 96,3 1 0,-8 0-599,-1 4 0,-6-1 276,6 5 1,-7 0-639,2 0 0,-4-1 407,-1-3 0,0-8-799,0 4 1153,0-11 0,-6 3 0,-2-7 0</inkml:trace>
  <inkml:trace contextRef="#ctx0" brushRef="#br0">11517 3327 7835,'0'14'1186,"-7"6"-735,-2 4 1,-4 3-588,-1 1 1,-2 2 88,-3 4 0,2-4-259,-7 3 1,7-5 167,-2-4 0,5-4-162,4-5 1,-1-6 299,7 1 0,-1-7 0,5 3 0</inkml:trace>
  <inkml:trace contextRef="#ctx0" brushRef="#br0">11659 3469 8097,'21'0'-432,"2"0"0,-1 0 1207,2 0 0,-7 1-224,2 4 1,-9-2 533,-5 7-673,2-1 0,-5 5-4,3 1 1,-10 4-116,-4 0 1,-4 1 86,-1-1 1,1-3-216,4 3 0,-2-3-142,6-2 0,0-5-161,5 1 1,8-7 158,6 2 0,7-4-355,7-1 0,7-1 209,3-4 1,4-5 124,6-8 0,-4 2 0,5-5 0</inkml:trace>
  <inkml:trace contextRef="#ctx0" brushRef="#br0">13934 2772 8304,'-2'-12'60,"-2"2"0,2 2 358,-3 3-277,4 4 1,1-4 64,0 10 0,0 4 36,0 10 0,4 3-126,1 7 0,0-1 22,-5 1 69,0 5 1,0-4-291,0 4 1,0-6 95,0-4 0,0 1-783,0-6 539,6 0 0,-3-10-391,7 1 1,-7-9 212,2-1 1,1-6-18,-1-8 0,4-2 426,-4-3 0,6-3 0,-3-6 0</inkml:trace>
  <inkml:trace contextRef="#ctx0" brushRef="#br0">14033 2644 8304,'15'-6'0,"4"4"-115,-1-2 0,14 2-172,1 2 1,7 2 784,2 2 0,7-2-103,4 3 0,0-4-434,-1-1 0,4 0 21,-4 0 1,6-6-328,9-4 1,-1-4 457,10-5 1,-8 3-15,-2-2 0,-9 6 107,-5 3 0,-6 6-82,-18-2 1,-2 5 52,-12 5 1,-2 9-73,-2 10 1,-5 9 148,-10 5 0,-3 8-136,-6 1 1,-2 0-146,-3-4 0,2-2 149,-7-3 1,5-3-215,-5-7 1,1-6-313,-6-3 1,-1-3-223,-3-2 0,-5-1-261,-9-4 0,1 2 443,-6-6 0,0 0 444,-5-5 0,6 6 0,2 2 0</inkml:trace>
  <inkml:trace contextRef="#ctx0" brushRef="#br0">14161 3099 8219,'-14'0'54,"0"6"1,9 1 298,10 2-94,9-2 0,16-3 195,3 1 1,5 0-320,10-5 1,-3-2-167,8-2 1,-3-4-550,2-7 439,4 1 1,-8 0-171,5 0 1,-1 6-730,-10 3 1040,-2 4 0,-18 1 0,-1 0 0</inkml:trace>
  <inkml:trace contextRef="#ctx0" brushRef="#br0">14545 3270 8125,'10'9'-671,"-1"1"559,1-1 0,4 5 1080,0 1-395,0-1-272,0 6 1,5-2 57,0 5 0,5-4-141,-5 5 1,5-5-30,-5 5 0,4-7-129,-4 2 1,5-3-225,-5-2 1,0 0-1143,-5 1 685,-6-8 296,5 6-861,-12-11 356,6 4 830,-7-6 0,0-13 0,0-2 0</inkml:trace>
  <inkml:trace contextRef="#ctx0" brushRef="#br0">14830 3256 8125,'6'-8'0,"-5"1"152,6 7 0,-7 2 296,0 3 1,0 3-282,0 6 1,0 5-35,0 0 0,-7 6-237,-2-1 73,-10 3 47,3-5 1,-9 4 17,6-2-36,-6 3 1,4 0-365,-3-3 0,4 1 179,6-6 0,1 0-1359,4-5 1546,-4-6 0,11 5 0,-4-6 0</inkml:trace>
  <inkml:trace contextRef="#ctx0" brushRef="#br0">15085 3398 8125,'15'0'-350,"-7"0"350,-2 0 0,-6 1 1003,0 4-393,-6 3-473,-2 6 1,-7 5-252,1 0 0,-2 0 135,-3-5 1,5 0-111,0 1 1,1-6 190,9 1-144,-1-7 0,7 8-35,2-6 140,4-1-31,13-4 1,-4 0-16,7 0-58,-7 0 123,10 0 0,-11 0 138,3 0 1,-8 0-35,-2 0 1,-4 5 218,5 0 0,-7 6-213,1-2 1,-4 4-26,-4 1 0,-11 7-460,-8 2 210,-4 4 0,-3 3 229,-3 3-146,9-9 0,-15 9 0,9-11 0</inkml:trace>
  <inkml:trace contextRef="#ctx0" brushRef="#br0">17502 2744 8204,'0'-14'0,"0"-1"-375,0 1 94,0 6 457,0 2 1,7 17 401,2 3 1,-1 11-313,2 4 0,-6 1-164,6 8 0,-7-5-215,2 5 95,3 0 1,-7-2 141,4-3-639,-3-3 350,-2-8 1,4 4-120,1-7 0,0-5-98,-5-5-185,6-5 1,-4 0 2,2-8 564,-2-4 0,-2-13 0,0-1 0</inkml:trace>
  <inkml:trace contextRef="#ctx0" brushRef="#br0">17730 2630 8204,'35'0'-181,"3"0"1,4-2-227,6-2 0,-3 2 347,8-3 89,-8-2-8,11 5 0,-12-6 43,3 3 0,-1 4-31,2-4 0,1-1 245,3 1 1,3 0-65,-3 5 0,-5 0 134,-4 0-167,0 0 1,-18 2 49,3 2-112,-9 4 0,-3 8 193,-6 3-193,-7-3 0,5 9-24,-3-6 1,-4 5-130,4-5 1,-5 5 34,-5-6 1,2 6-155,-7-5 1,1 2-37,-5-2 0,-7-4-210,-2 4 0,-6-1-284,-4 1 447,3-4 1,-16 8 235,3-4 0,-15-4 0,0 6 0</inkml:trace>
  <inkml:trace contextRef="#ctx0" brushRef="#br0">17716 3170 8147,'27'-14'-373,"-4"0"1,25-2 415,-1-3 1,7 3 279,3-3 0,-5 8-230,0 2 0,-2-2-5,3-8 1,0 8-223,-5-3-591,5 2 786,-8-2 0,4 6-468,-7 4 254,-12 2 0,2 2 220,-13 0 0,0 6 0,-5 2 0</inkml:trace>
  <inkml:trace contextRef="#ctx0" brushRef="#br0">18284 3113 8344,'0'15'412,"0"-1"1,-1 0-327,-4 0 0,2 0 10,-7 1 1,7-1 119,-1 0-148,-4 0 0,6-4-148,-3-1 0,2-6 328,-2 2-179,4-3-29,-5-2 26,6 0-152,0 0-424,0-7 236,0 6-251,0-5-313,0 6 838,0 0 0,0-7 0,0-1 0</inkml:trace>
  <inkml:trace contextRef="#ctx0" brushRef="#br0">18171 3113 8106,'0'10'629,"0"-1"-304,6 7 0,-3 2 328,7 5-360,-7 7 0,9 0-93,-2 3 1,1-3-118,-2-1 1,9-1-61,-4 1 1,5-6-363,0 1 0,-2-7 141,7 2 0,-5-3-124,5-2 1,-7-4-1125,2-1 618,-9-5 372,2 8 456,-10-10 0,4 10 0,-6-4 0</inkml:trace>
  <inkml:trace contextRef="#ctx0" brushRef="#br0">18398 3113 8106,'0'15'-61,"0"-1"0,-6 2 810,-4 3 0,-2 4-197,-2 10 1,1-3-4,3 4-371,-9-4 0,10 4 17,-10 4-68,-3-3 1,5 1-124,-7-2 0,6-4-316,0 3 0,3-5 156,6-4 1,-2-4-416,6-5-946,-6-1 126,9-6 1391,-4-8 0,19-14 0,2-9 0</inkml:trace>
  <inkml:trace contextRef="#ctx0" brushRef="#br0">18512 3369 8106,'14'0'-270,"-6"0"1130,-2 0-458,-6 7 0,0-4-110,0 6 0,-1 1-244,-4 4 1,-1 0 112,-4 0 1,-1 1-181,6-1 1,-4-5 109,4 1 1,1-1 45,4 5 1,1-4-228,4-1 77,9-5 0,8 2-244,7-6 1,-1 5 110,0-1 0,6 1-29,-1-5 1,2-6 54,-2-4 0,-3-2-288,3-3 0,-5 3-25,-4 2 1,1-2-790,-6 2 1222,-6 4 0,-7-7 0,-6 5 0</inkml:trace>
  <inkml:trace contextRef="#ctx0" brushRef="#br0">18739 3355 7775,'0'14'-110,"0"2"1523,0 3-867,0 3 0,0 8-145,0 3 1,-1 5-150,-4 10 1,-1 2-376,-4 7-1103,-2 6 1226,10 2 0,-11 12 0,6 2 0</inkml:trace>
  <inkml:trace contextRef="#ctx0" brushRef="#br1">4351 5544 17430,'-9'-7'-3551,"-1"2"3062,7-3 0,-3 8 1328,6 0 1,0 6-297,0 8 1,0 2-276,0 3 0,0-1 38,0 5 0,0-5-102,0 1 1,4 1-284,1-1 0,5 0 340,-6-5 0,6-4-95,-5-1 0,6-1-496,-2 2 0,-1 2-66,1-2 1,1-2 103,4 1 0,0-6 6,1 2 1,-4-2 115,3 2 1,-3-4 122,8 4 1,-3-3 82,-2-2 1,2 0 48,3 0 1,-2 0-18,7 0 0,-7-5 11,2 0 0,2-1-29,-2 1 1,6 4-87,-1-4 0,-4-1 37,-1 1 0,3-1-4,2 1 1,1 3-31,-1-3 1,7 4 3,-2 1 1,4 0 23,0 0 1,-1 0 39,6 0 0,-5 0 25,5 0 0,-2-5 91,2 0 1,-2 1-84,-2 4 1,-4-5 22,3 0 1,1-4-3,0 4 0,4-5-106,-5 6 1,8-6 70,1 6 0,3-6-22,7 5 1,-5-1-8,5 1 1,-6 4-13,2-4 1,-9 3-54,-1 2 0,-6 2 63,1 3 1,1-4-45,0 4 0,0 1 35,0-1 1,2 1-170,7-1 0,-1-2 146,1 7 0,0-7-30,-1 2 1,-4-4 107,0-1 1,-6 2-133,1 3 1,-3-4 71,-2 4 0,5-4-22,1-1 1,-1 0 22,-5 0 1,7 0 5,3 0 0,3 0-24,2 0 0,-1 0 25,1 0 0,-2 0 55,-3 0 1,3 5-76,-3 0 0,-3 0 15,-2-5 0,-3 4-19,-2 1 0,7 0 43,3-5 0,3 0-85,2 0 1,6 1 74,3 4 1,-2-3-119,2 3 0,-6-4 67,2-1 0,-9 0 114,-1 0 1,-5-1-55,5-4 0,0 3 16,5-3 1,1 4-44,3 1 1,-1 0 22,6 0 1,-1 0-57,1 0 0,2 0 42,-7 0 0,0 0-53,-4 0 0,0 0 31,-1 0 0,7 0-14,4 0 1,3 0 2,6 0 1,-8 0-16,3 0 1,-4 0 27,4 0 0,-6 0 0,-4 0 0,-1 0 23,1 0 1,5 0-20,10 0 1,-3 0-242,2 0 0,2 0 180,-1 0 0,0 0-58,-6 0 1,1-2 107,0-2 1,8-4-16,6-7 0,5 1 35,-36 7 0,0 0 0,38-7-43,-7 0 1,-11-1 79,-3 1 1,1 1-65,4 4 0,4-2 114,-4 6 0,-1-4-118,-4 4 0,-3-1 1,-7 1 0,-1 3 27,-13-2 0,-4 2-7,-5 2 0,-9-2 321,0-2-257,-1 2 1,-13-10 541,4 2 0,-3-3-234,-2-1 0,0-5-146,0 0 1,0-11-256,0 2 0,0-12-285,0-2 1,6-9 408,3-10-293,17-11 1,-12 33 0,2-1 0,5-2 0,0-1-1</inkml:trace>
  <inkml:trace contextRef="#ctx0" brushRef="#br0">4195 16491 8096,'-7'-14'366,"1"4"44,-3 1 30,2 6-191,7-4-13,0 7 0,2 7-123,3 2 0,1 10 92,3 5 0,4 7-82,-4 3 0,4 5 45,1-1 1,-1 1-164,-4-1 1,4 2 64,-3-7 0,1 5-126,-2-5 1,4-6 62,-4-8 0,-1-5 62,2-4 1,-1-4-269,5-6 0,-4-6 52,-1-4 1,-4-9-109,4-4 1,-5-14-51,0-1 1,3-6-72,-3 6 1,1-6 205,-5 1 1,0-1 21,0 11 1,0 0 443,0 4-186,0 7 145,0 8 1,6 9-72,4 10 0,-2 8 156,1 6 1,1 7 6,4 3 1,5 4 104,0 5 1,1 1-168,-1-5 0,-1 0-19,6-1 0,-7-4-184,2-1 1,-3-6 100,-2-7 1,0-3-106,0-2 0,1-4 99,-1-6 0,-5 0-138,1 0 0,-7-11 39,2-3 0,1-15-147,-1 1 1,-1-10 45,-4 0 1,0-9-88,0-5 0,0-5-456,0-5 1,0 5 259,0 0 0,0 4-452,0 10 1,0 4 310,0 10 0,0 7-959,0 3 423,0 10 983,0 2 0,0 7 0</inkml:trace>
  <inkml:trace contextRef="#ctx0" brushRef="#br0">4977 16306 8096,'0'-14'-614,"0"0"763,0 0 0,0-1 591,0 1-498,0 6 0,6 4-37,3 8 1,4 12 169,1 12 1,2 7-31,3 8 0,-3 6-76,3 3 0,1-3-71,-1-2 0,0-2-46,-5-3 0,-1-5-62,-3-4 0,2-3 131,-2-2 1,-2-6-83,1-3 102,-6-3-203,10-2 111,-12-6 1,6-9 1,-7-14 0,0-7-152,0-11 0,0-3-210,0-7 1,5-7-1,-1-7 0,3-5 117,-3-4 0,-1-2-306,7 6 0,-2 2 158,1 8 1,2 8-375,-6 6 0,5 13-247,-6 1-515,1 7 1378,-5 9 0,0 1 0,0 7 0</inkml:trace>
  <inkml:trace contextRef="#ctx0" brushRef="#br0">3541 2914 8095,'-7'-20'0,"6"4"0,-4-3 0,3 8 0,2 2 0,0 5-91,0-2 1,0 8 84,0 2 0,5 9 227,0 6 0,4 6-43,-4-1 1,1 1-100,-1-1 1,-2 3 4,7-4 0,-5 3-5,4-3 0,-4 4-15,4-3 0,-6-2 39,2 2 0,1-5-146,-1 4 1,2-5 123,-3 1 0,-2-3-190,3-2 25,-4 0-2,-1 0 0,2-6 68,2-3 0,-2-16 21,3-8 1,3-11-226,1-3 0,4-7 59,1 2 1,-4-1-7,-1 1 1,0 3 48,6 7 1,-6 7 305,1 7 0,-6 1-58,6 9 1,-1 5-51,6 9 1,-3 4 283,-2 5 0,2 8-131,-2 6 0,2 5 152,3-5 1,-6 5-94,1-5 0,-1 0-201,5-4 1,-4-7 286,-1-3-315,1-10 0,4-3 83,0-6 1,-1-12-2,-4-7 0,4-11-242,-4-3 0,4-12 49,1 3 0,0-9-289,1 4 1,-3-5 157,-2 4 1,1 3-268,-6 7 1,-1 0 176,-4 9 0,0 4-650,0 11-609,0 6 1530,0 2 0,0 6 0</inkml:trace>
  <inkml:trace contextRef="#ctx0" brushRef="#br0">4294 2900 8211,'0'14'670,"0"-4"-391,0-1 0,0 6 181,0 3 0,5 6-82,0-5 1,1 11 79,-1-1 0,-2-1-289,6 0 0,-1-9 78,2 5 1,2-2-218,-2-3 0,-2-6 68,1-8 1,-1-5 147,2-5 1,2-5-20,-2-9 0,2-9-481,3-10 1,0-5-568,4-4 0,-3 1 438,3-6 0,-3 5-497,-2-5 1,0 4 380,1-4 0,-1 6 499,0-1 0,0 3 0,0 1 0</inkml:trace>
  <inkml:trace contextRef="#ctx0" brushRef="#br0">15782 5289 8120,'-5'-19'-456,"1"0"0,-6-7 191,5 3 1,-4-4 355,4-2 1,-6 1 0,2-1 0,-4 1 376,-1 0 1,0 1-106,-1 3 1,1-1-127,0 6 1,0 5 51,0 4 0,-1 7-97,1-2 0,5 4-117,-1 1 34,1 0 0,-6 6-80,1 3 1,5 6-90,-1 4 1,2 3 47,-1 6 1,1 1-28,3-1 0,4 7 81,-4 3 1,3 3 30,2 1 1,0 6-41,0-1 0,0 7 21,0-2 1,0-3-19,0-2 0,2 1-7,3-6 1,-2-4-93,6-14 0,1-3 107,4-7 0,0-6 33,0-4 0,1-4-47,-1-4 1,0-6 30,0-9 1,1-4-30,-1-11 0,5 3 2,0-7 1,0 0-8,-5-5 1,0 1-2,0-1 1,0 0-291,1 1 1,-6 4 72,1 0 1,-7 0 193,2-5 0,-4 5-43,-1 1 0,0 5 31,0-1 0,-6 4-31,-4 6 0,2 2 110,-1 7 0,-1 1-72,-4 4 0,5-2 13,-1 6 0,6 0-335,-6 5 0,2 2 101,-1 3 0,1-4-786,3 4 659,3 3 0,-4 0-33,6 6 1,0-5-136,0 1 518,0-1 0,0 12 0,0 1 0</inkml:trace>
  <inkml:trace contextRef="#ctx0" brushRef="#br0">15597 5274 8120,'0'-8'36,"0"2"0,0 8 203,0 2 0,0 9-31,0 6 1,7 6 59,2-1 1,-1 3-154,1 1 0,1-1 123,4-3 1,0 1-270,1-6 0,-1 0-54,0-5 1,-1-4-178,-4-1-47,4-6 190,-5 4-435,0-7 1,-2-2 10,-6-3 543,0 4 0,0-12 0,0 5 0</inkml:trace>
  <inkml:trace contextRef="#ctx0" brushRef="#br0">15981 5544 8220,'-8'0'-437,"2"0"0,0 0 1,-2 0-1</inkml:trace>
  <inkml:trace contextRef="#ctx0" brushRef="#br0">16138 4834 8061,'0'-8'-199,"0"1"0,0 9 550,0 3 0,0-2-187,0 6 1,0 2 88,0 8 1,4 3-104,1 7 0,5 6 168,-6 3 1,6 7-75,-6 3 1,3 4-178,-2-5 0,-4 5 96,4-4 1,1-1-419,-1-4 1,1-7-354,-1-3 1,-2-3 133,7-1 183,-7-7 0,5-8-265,-4-9 134,-2-4 0,6-13-181,-3-7 603,-4-6 0,12-10 0,-5-2 0</inkml:trace>
  <inkml:trace contextRef="#ctx0" brushRef="#br0">16379 4976 8061,'0'14'-605,"0"0"0,0 0 557,0 1 1,0-1 718,0 0 0,0 5-229,0 0 1,-4 1-151,-1-1 1,-6 4-131,1 5 0,2-6-157,-1-3 1,1 2 99,-1-2 1,2 0-195,7-5 161,0-6-94,0 4 1,2-9 150,3 7 0,-2-7-62,6 2 1,1 1-38,4-1 0,5 4 31,0-4 1,0 5-191,-5-6 1,5 6 71,0-5 1,0 4-442,-5-4 0,0 1 133,0-1 0,1-4-45,-1 4 0,-5-2-54,1 2 464,-7-3 0,3 4 0,-6-6 0</inkml:trace>
  <inkml:trace contextRef="#ctx0" brushRef="#br0">16436 4819 8147,'10'0'-242,"-1"0"0,1-1 97,4-4 0,0-1 426,0-4 1,0-1-67,1 6 1,4-6-268,0 2 1,0 3-22,-5 1 1,-5-1-620,1 1-371,-7 0 1063,3 11 0,-12 9 0,-2 7 0</inkml:trace>
  <inkml:trace contextRef="#ctx0" brushRef="#br0">16521 4819 8147,'0'15'0,"0"-1"0,0 2 374,0 3 0,0 3-102,0 6 1,0 5-222,0 0 0,2 5-51,3-4 0,3 5 0,6-3 0</inkml:trace>
  <inkml:trace contextRef="#ctx0" brushRef="#br0">13351 5559 8432,'-14'-7'-1686,"-1"-1"1636,1-6 1,-5 5 848,0-1 0,0 7-491,5-2 1,-5 4-40,0 1 1,-8 0-438,-1 0 0,0 4 111,-6 1 0,-2 5 225,-2-6 0,8 1 0,2-5 1,9 5-33,0 0 0,8-1-70,1-4 0,7 2-60,-2 3 0,15 1-156,4 4 0,11 2 89,4-2 0,1 2-74,8 2 1,-2 1 54,2-1 0,3-1-122,-3-4 1,-8 4 13,-2-4 0,-4 4 156,0 1 1,-5 0 0,-10 0 1,-3 5 25,-6 0 1,0 2 234,0-2 1,-3 3-77,-6 6 1,-1 2 5,-9 4 1,-3-4-115,-1 3 0,0-8-61,0-1 1,5-7-77,-1 2 1,4-9-281,0-6 0,6-4 159,-1-4 1,7-6-168,-1-9 0,10-9-191,8-10 0,2-3 570,8-2 0,-1-6 0,6-1 0</inkml:trace>
  <inkml:trace contextRef="#ctx0" brushRef="#br0">13266 5701 8362,'14'-14'0,"0"6"-335,0 3 1,-4 5 195,-1 5 1,-4 4 243,4 10 0,-4-3 163,5 3 1,-2 1-95,1-1 1,2 0-41,-6-4 1,6-1 38,-2 0 0,2-5-156,-1 1 44,3-7 1,-6 3 14,8-6 1,-6 0-97,1 0 0,-6-8 67,6-6 0,-7-2-149,2-7 1,1-1 93,-1-4 1,0-1-31,-5 1 0,0 1 66,0 3 1,-5 4 104,0 5 0,-6 8-117,1 2 0,-2 3-2,-2 2 1,-5 2-219,0 3 0,0 2 82,5 8 0,4-1-671,1 0 546,5-6 1,0-2-262,8-6 0,6-8 159,9-6 1,-2-6 348,7-9 0,-7-5 0,10-3 0,-5-5 0</inkml:trace>
  <inkml:trace contextRef="#ctx0" brushRef="#br0">13649 5161 8362,'0'-8'-843,"-1"5"874,-4 12 1,4 7 550,-4 12 1,3 7-200,2 3 1,0 5-130,0 4 1,2 8-243,3 7 0,-2 6 53,6-2 1,1-7-82,4-3 0,0-8 66,0-1 0,1-11-587,-1-7 0,-2-7 111,-2-8 0,-4-4-682,-6-1 248,0-6 860,-6-9 0,-8-10 0,-8-12 0</inkml:trace>
  <inkml:trace contextRef="#ctx0" brushRef="#br0">13465 5587 8292,'6'-14'-69,"3"0"1,4 4-135,1 1 1,12 4 398,2-5 1,10 1-64,0-5 1,1 0-367,-1-1 1,3 1 85,-3 0 0,-5 1-764,-4 4 911,-7-4 0,-2 12 0,3-6 0</inkml:trace>
  <inkml:trace contextRef="#ctx0" brushRef="#br0">13820 5473 8292,'14'-6'-1211,"1"-2"836,-1-6 0,0 0 398,0-1 1,0 1-46,1 0 1,-3 0-307,-2 0 328,2 6 0,-4-5 0,6 5 0</inkml:trace>
  <inkml:trace contextRef="#ctx0" brushRef="#br0">13905 5260 8205,'0'14'255,"0"1"0,0 5 0,0 4 1,0 9-143,0 5 0,-1 3 168,-4 2 0,3 1-275,-2 3 0,2 2 136,2 3 1,0-4-393,0-10 1,0-5-48,0-10 1,2-4-249,2-9 1,4-4 303,7-6 0,-6-1-124,1-4 0,-1-8 365,5-6 0,0-12 0,1 1 0</inkml:trace>
  <inkml:trace contextRef="#ctx0" brushRef="#br0">14005 5416 8234,'8'7'391,"-3"2"1,-2 4-240,1 1 0,-2 5-90,3 0 1,-4 6 30,-1-1 0,0 1-119,0-1 0,0 1-85,0-6 1,0 0 41,0-5-384,0 1 281,0-1 0,0-8-17,0-6 0,0-8 81,0-11 0,2-4-103,3-11 0,1 3 43,3-7 1,4 5-98,-3-5 0,2 8 315,2 1 0,1 3-111,-1 7 1,-5 1 414,1 9 0,-5 2-22,4 7-118,1 0 0,2 7 13,-2 2 1,-2 5 78,-4 5 1,-2-1-79,3 5 1,-4-5-74,-1 1 1,0 1-229,0-1 219,0 0-365,0-5 1,0-4 84,0-1 1,0-7-167,0-2 204,0-6 1,2-13-198,3 0 0,-4-5-3,4 5 0,1-5-16,-1 5 1,4-4 275,-4 4 1,1 5-121,-1 4 1,-3 5 491,2-4-265,4 6 1,-1 3 67,2 9 0,4 10-99,-4 5 1,-2 4 125,-3 5 1,-2-3-267,-2 4 1,2 0 76,2 0 0,-1-6-344,7-4 1,-5-9-111,4 0 477,-6-1 0,16-13 0,-3 6 0</inkml:trace>
  <inkml:trace contextRef="#ctx0" brushRef="#br0">14517 5331 8275,'0'-8'0,"-2"2"-330,-3 6 0,2 0 252,-6 0 1,-1 8 421,-4 6 0,3 2-159,-3 8 0,3 4-82,-8 5 1,5 5 173,4-5 1,-1 5-80,6-5 1,1 0-197,4-4 1,0-7-32,0-3 1,1-5-241,4-4 0,3-4-39,6-6 1,0-6 139,0-4 0,1-9-28,-1-4 0,-5-4 44,1-2 1,-2 1-174,1-1 1,2 1 21,-6 0 1,0 4 289,-5 0 0,0 7-20,0-2 408,0 3-46,0 8 387,0 2 1,0 22-441,0 3 1,1 4-44,4-4 1,-3-3-28,2 3 0,3-3-404,-3-2 0,3-5-332,-2 1 1,-4-5 57,4 4-370,-4-6 245,-1 4 123,0-7 474,0 0 0,-6-7 0,-2-1 0</inkml:trace>
  <inkml:trace contextRef="#ctx0" brushRef="#br0">14559 5431 8275,'15'0'-140,"-1"0"1,2 4 195,3 1 1,3 6 72,6-1 1,-4-2 87,0 1 0,-2-4-373,1 4 1,3 1-198,-7 4 142,0 0 1,-7 0 7,-2 1-1,-4-1 78,-6 0 126,0 0 0,-13 0 0,-2 1 0</inkml:trace>
  <inkml:trace contextRef="#ctx0" brushRef="#br0">14872 5232 8275,'-14'1'10,"0"4"1,-5-2 100,0 7 1,0 4 83,5 5 1,-2 6 58,-3-1 0,3 4-372,-3 5 1,3 2 115,2 3 0,2 3-498,2-3 0,4-3 142,6-2 358,0-3 0,6-2 0,2 1 0</inkml:trace>
  <inkml:trace contextRef="#ctx0" brushRef="#br0">15185 4933 8274,'-14'0'164,"0"0"1,4 3 374,1 7 0,-1 2-101,-4 17 1,-5 9-140,0 14 0,-6 3-136,1 2 0,-3 6-356,-1 4 0,-1 4 278,15-34 0,0 1 0,0 2 0,1-1-5,1 4 1,0 0 0,2-1 0,1 1-119,4 0 0,1-1 0,-2 37-967,6-3 1,9-11 209,10-8 795,3-7 0,21-4 0,-1-3 0,9-7 0,4-4 0</inkml:trace>
  <inkml:trace contextRef="#ctx0" brushRef="#br0">16991 4563 8152,'0'-7'-1053,"1"0"1611,4 7-245,3 0 0,8 8 0,3 6 0,3 7 48,6 7 1,5 6-243,1-1 1,3 1 120,-3 0 0,4 0-283,-5 4 0,-2 3 76,-7-3 0,-3 5-88,-7 4 0,-6-1 66,-4 6 0,-2-4-92,-2 4 0,-8 0 69,-6 5 1,-7-5-8,-7 0 1,4-6-245,0 1 0,2-9 81,-1-5 0,2-6-421,7-8 0,0-2 23,-1-12 580,8-6 0,0-14 0,7-7 0</inkml:trace>
  <inkml:trace contextRef="#ctx0" brushRef="#br0">17559 5232 9970,'15'14'0</inkml:trace>
  <inkml:trace contextRef="#ctx0" brushRef="#br0">17673 4706 8091,'-1'-22'-333,"-4"3"1224,3 3 616,-4 2-1202,6 6 0,0 3-64,0 10 1,1 9 23,4 10 0,3 4 102,6 5 1,1 0-132,-1 10 0,5-4 17,0 9 1,6 2-18,-1 3 0,-2 0-233,1-1 1,-5-3 65,1-6 0,1-7-19,-1-3 0,0-4 157,-5-5 1,-1-4 180,-3-6-43,2-6 0,-9-1 38,7-7 26,-7 0 1,5-7-69,-3-2 0,-2-12-230,6-7 0,1-4-7,4-10 0,-5-6-249,1-13 1,4-4-364,5-6 0,-9 32 0,1-1 223,-2-3 0,1 0 1,-3 3-1,1 0-350,2-3 1,-1 1 0,10-33 74,-4 4 0,0 18-604,-10 10 1,0 16 115,-5 3 1048,0 13 0,1 0 0,-5 7 0,-7-1 0</inkml:trace>
  <inkml:trace contextRef="#ctx0" brushRef="#br0">19365 4436 7966,'2'9'403,"2"0"0,-1-5-111,7 0 1,-1-2-241,6-2 1,5-8-1,4-6 1,3-10 26,1-7 0,12-11-49,2-5 0,1-8-499,0-2 1,-9-8 417,-12 28 0,-1-2 0,-4 1 1,-1-1 45,1-1 0,-1-1 0,-1 3 0,-1 1 40,10-30 0,-4-7-57,-6 3 0,-6 0 156,-3 0 0,-4 3-73,-1-8 0,-1-1 17,-4 1 0,-7 0 9,-7 5 0,-2-5 4,2 0 1,2 2 204,-7 8 0,0 4-36,-4 10 1,-1 5-27,1 9 1,-5 9-107,0 10 1,-5 3-147,5 2 1,-1 6 107,6 4 0,-5 2-369,0 2 1,-2 6 446,2 4 1,1 2-411,-6 3 0,5-1-7,-5 0 0,8 0 23,2 1 1,6-6-155,7 0 0,3-4-211,2 5-152,4-7 0,17 3 743,3-6 0,10 6 0,-2 2 0</inkml:trace>
  <inkml:trace contextRef="#ctx0" brushRef="#br0">19507 2005 8202,'-6'-13'-130,"-4"3"1,-4 4-3,-5 6 1,3 2 765,-3 2 1,2 4-223,-2 7 1,-3 10-233,-6 3 1,-7 10-106,-3 0 1,-3 2-10,-2-3 1,1 3 115,-1-7 1,8 0-39,7-4 1,7-6-181,12 1 0,4-5 110,10 5 1,14-2-67,9 2 0,15 2 1,-1-2 0,10 5-450,1 4 1,-4-3 269,-2 3 1,4 3-1,-1 1 1</inkml:trace>
  <inkml:trace contextRef="#ctx0" brushRef="#br0">15370 5928 8054,'28'-6'1276,"4"4"-861,6-2 1,3 0 0,13 1 95,-1-1 1,12-8-257,-3 3 1,-23 2 0,2 0-321,4-2 0,0-1 0,3 0 0,-1-1 79,1 0 1,-1-1 0,-1-2 0,-1 1 36,-1 1 0,-2 0 1,-3 0-1,-1-1-569,33-11 1,-6 4 186,-8 5 1,-8 7-195,-6 4 1,-9 2 146,-10 2 378,-3 0 0,-7 0 0,0 0 0</inkml:trace>
  <inkml:trace contextRef="#ctx0" brushRef="#br0">15896 6056 8130,'-10'14'872,"1"1"382,6-1-809,-4 6 0,9-5-157,3-1 1,7-2-49,7-7 0,13-6-114,1-9 1,2-3-76,3-1 1,4-5-235,6 0 0,-7-4 0,-8 4 0,-3 1-357,-1 9 1,-7-2-617,-3 6 815,-4 0 1,-7 7-542,-3 3 0,-10 4-24,-4 10 906,-4 3 0,-14 7 0,-3-1 0</inkml:trace>
  <inkml:trace contextRef="#ctx0" brushRef="#br0">15910 6241 8130,'-6'-14'-1110,"4"0"1458,-4 6 1,6 3-110,0 10 0,0 9 8,0 10 0,0 2 84,0 3 0,0 6-55,0 3 1,0-1 81,0 6 1,0-5-132,0 5 1,-6-5 44,-4-5 0,2-8 81,-1 3 17,-1-9 75,-4 2-262,0-13 0,1-8-403,4-10 1,-2-9 186,6-4 1,-5-1-484,6-4 0,-3 2 258,3-7 1,2 8-477,-3 1 0,4 12-368,1-3-100,-7 4 1202,6 3 0,1 8 0,8 8 0</inkml:trace>
  <inkml:trace contextRef="#ctx0" brushRef="#br0">16194 6511 8076,'-14'0'-660,"0"0"536,0 0 1,-5 0 324,0 0 0,0 2 431,5 2 0,-1 9-220,1 6 0,-3 6-157,3-1 0,-4 4 116,9 6 0,2-4-109,3 3 1,-3-3-133,3-2 1,4-4-71,4 0 0,7-12-206,-1 2 1,7-9 70,2 0 0,5-16-164,-5-8 0,5-8-206,-5-6 0,4-2 179,-4-3 0,5-8-148,-5 4 0,0-2 124,-5 6 0,-1-3 68,-4 3 1,-1-3 116,-3-2 1,-4 0 143,4 1 0,-3 5 207,-2 4 0,0 5-165,0 4 0,0 3 896,0 7-692,-7 6 1,0 2 42,-8 6 1,3 8-124,2 6 0,-2 8 179,2 11 1,2 4-145,-1 5 0,4 1-191,-5 0 0,7-1 5,-1 1 1,2 0-290,2-1 1,0-4-451,0 0 1,0-6 334,0 1 0,5-5-163,-1-4 1,8-5 156,-3-10 1,4-2-931,1-7 1286,0 0 0,0-7 0,1 0 0</inkml:trace>
  <inkml:trace contextRef="#ctx0" brushRef="#br0">16308 6454 8057,'0'-8'524,"0"2"-277,0 6 0,0 2-198,0 2 71,7-2-182,-6 11 79,5-12 167,-6 5-116,0-6 346,0 0-92,0 7-204,0-6-45,0 12 1,0-10-18,0 7 1,2-6-6,3 6 0,-4-1 16,4 6 0,-3-6 8,-2 1 0,0 4-26,0 5 0,0 1 19,0-1 0,0-1-107,0 5 0,0-4-66,0 5 0,0-2-217,0 2 1,4 1-137,1-6 0,0 0-103,-5-5 561,0-6 0,6 5 0,2-5 0</inkml:trace>
  <inkml:trace contextRef="#ctx0" brushRef="#br0">16465 6525 8041,'-8'7'486,"-5"1"0,10 4-231,-7-2 1,7-2 63,-1-4-416,-4 4 1,1 2 37,-2-1-48,-4 1 1,7 4 103,-4 0 0,4-4-200,6-1 300,-6-6-36,4 10-33,-4-12 0,7 6 127,4-7 0,3 0-42,6 0 1,-3 0 152,4 0 0,-3 0-274,12 0 0,0 0 62,4 0 1,5-2-55,0-3 0,13-2 0,-2-8 0</inkml:trace>
  <inkml:trace contextRef="#ctx0" brushRef="#br0">10863 2445 8363,'-8'-6'0,"-5"-2"-491,4-6 0,-2 4 220,1 1 1,-1-1 611,6-4 1,-6 5-49,2-1 0,1 2-201,-1-1 0,4 1 108,-5 3-147,7 4 0,-5-6 58,4 7-66,2 0 0,-4 2 26,6 3 0,0 2 14,0 8 0,0 1-91,0 2 1,0 5 59,0 5 0,0-4-30,0-1 1,0-4 31,0 5 0,0-11-217,0 1 165,6-9 1,-3 1-11,7-6 1,-6-2-110,6-2 0,-2-9 71,1-6 0,2-6-169,-6 1 1,4-3 104,-4-1 1,2-1 10,-3 1 0,-2-1 32,3 1 1,-4 0 82,-1-1 1,0 1-72,0-1 1,0 1 9,0-1 0,0 6 136,0-1 1,0 7-122,0-2 0,0 3 491,0 2-271,0 6 89,0 2-236,0 6 1,0 6 110,0 3 0,0 10-48,0 5 0,0 4 7,0 6 0,5-3-60,0 7 0,-1-2 32,-4 2 0,2 0-312,3-9 1,-2 1 96,6-11 1,-4 3-822,5-8 381,-1 3-156,5-15 298,0 4 426,-6-12 0,-1-8 0,-7-8 0</inkml:trace>
  <inkml:trace contextRef="#ctx0" brushRef="#br0">10891 2118 8363,'8'0'0,"3"2"-183,-6 3 0,4 7 123,-4 7 0,5 6 310,-6-1 0,1 8-79,-5 1 0,5 0-57,0-5 1,-1 1-257,-4-1 1,5-1 153,0-3 1,4-4-595,-4-5 280,6-1 202,-3 0 0,1-6-285,1-3 0,-5-5 129,4-5 1,-6-3-154,2-6 409,3-7 0,0-1 0,6-6 0</inkml:trace>
  <inkml:trace contextRef="#ctx0" brushRef="#br0">11119 2275 6792,'-15'6'551,"1"3"0,5 4-266,-1 1 0,2 5-64,-1 0 0,-2 0-36,6-5 0,0 1-175,5-1 0,2-2 140,3-2 0,3 1-142,6-6 1,6-1 107,4-4 1,8-1-881,1-4 764,6-3 0,-9-6 0,5 0 0</inkml:trace>
  <inkml:trace contextRef="#ctx0" brushRef="#br0">22777 1322 8406,'-14'-1'-466,"0"-4"1,6 2 48,3-7 718,4 7 1,2-8-1,4 5 1,8-2 356,9-3 1,8-2-646,12-1 0,3-7 132,2-2 1,-3 0-324,4 0 0,1 1 113,-2-2 1,4 3-210,-9 7 1,-4 6 63,-14 4 210,-4 2 0,-12 2 0,-1 0 0</inkml:trace>
  <inkml:trace contextRef="#ctx0" brushRef="#br0">23062 1265 8406,'8'7'-1090,"4"0"700,-2 8 1,-2-1 994,1 0 1,-4 7-192,4 2 1,-6 6-52,2 4 0,-3 3-202,-2 7 1,-2 0 2,-3-1 1,2 1-62,-6 0 1,1-2-126,-2-3 1,-2 1-116,2-6 0,2 4 96,-1-9-382,6 4 279,-4-17 0,7-2-503,0-13 1,2-13 646,3-10 0,3-17 0,6-4 0</inkml:trace>
  <inkml:trace contextRef="#ctx0" brushRef="#br0">23246 1336 8406,'29'-14'-322,"-1"0"13,1 0 1,-2 1 213,-4 4 1,3-2 152,-7 6 0,-1 0-114,-3 5 1,-6 0 127,1 0 1,-7 2-38,2 2 1,-4 4 108,-1 6 0,0 2 177,0 3 1,0 5-148,0 9 0,0 0 162,0 10 0,0-4-146,0 9 0,0-4 0,0-1 0,2-1-275,2 1 0,0-7 166,5-3 1,-4 1-533,4-6 1,-6 4 56,2-9 0,-3-1-110,-2 2 0,-2-6 131,-3 1 0,2-10-212,-6-4 585,-1-4 0,-4-7 0,0-2 0</inkml:trace>
  <inkml:trace contextRef="#ctx0" brushRef="#br0">23104 1578 8406,'7'-8'-663,"2"3"1,4 4 225,1 1 1,2 0 715,3 0 1,3 0-73,6 0 1,-6 0-228,-3 0 1,2 1-69,-2 4 1,0-2-12,-5 7 1,-6-1-127,-3 5 1,-5 1 112,-5-1 1,-3 0 34,-6 0 1,-7 1 28,-2-1 0,-3 0 25,3 0 1,-4-4 73,3-1 1,3-1 102,3 2 1,6-4-118,3-6 135,6 6 1,-2-4 25,10 2 0,3-2-79,6-2 0,8 0-28,6 0 0,1-2 14,4-2 0,0 2-164,-4-3 1,2 4 89,-7 1 0,-3 0-24,-3 0-30,-8 0 1,-4 6-22,-6 4 0,-3 2 17,-6 2 0,-2 1 37,-13-1 1,-5 2 90,-4 3 0,-1-4-89,0 4 1,6 2 5,-1-2 1,7-2 124,8-7 1,6 2 198,4-2 1,2-2-15,2 1 1,13-6-112,6 2 0,7-5-524,8-5 0,7 2 160,6-6 1,5-1 146,-4-4 0,-1-6 0,-4-3 0</inkml:trace>
  <inkml:trace contextRef="#ctx0" brushRef="#br0">23801 1152 8428,'14'0'0,"0"0"-435,1 0 0,-3 1 100,-2 4 318,2 3 0,-10 6 118,3 0 1,-10 5-163,-5 0 0,-4 5-191,-5-5 1,2 4-107,-7-4 324,7 7 0,-4-9-56,7 7 0,0-7 41,0 2 1,6-8 139,3-1-206,3-1 124,2 5 1,5 1-52,0-1 1,6-5 171,-2 1 0,9-1-5,1 5 0,0 1 135,-5-1 1,0-2-140,0-2 1,1 4 194,-1 0 0,-6 1-100,-4 4 1,3-4-94,-2 0 0,-1-1 110,-4 0 1,-4 0-63,-1 0 0,-5-4-214,6-1 0,-6-4-77,5 5-84,1-7 0,4 1-234,0-8 1,0-6 213,0-9 0,6-3-65,3-6 1,9-2-84,1-3 372,6-10 0,-3-14 0,7-8 0</inkml:trace>
  <inkml:trace contextRef="#ctx0" brushRef="#br0">24171 981 8426,'8'-6'0,"-1"4"0,-2-3 0,-3 5-171,2 5 0,-2 3 163,-2 6 0,0 2-118,0 3 1,-2-2 27,-2 7 1,-9 0-223,-6 4 1,-5-4 50,5-1 0,-1 0 159,1 0-265,3 4 262,-4-11 298,5 4-238,8-12 1,8-1 307,13-7 0,2-5-21,8 0 0,-5-6-31,4 2 0,1 1-148,5-2 1,-3 2 27,-2-1 0,1-2-153,-6 6 0,0-4 191,-4 4-321,-1 0 1,-6 7 47,-4 2 0,-8 4-46,-6 7 0,-4 4 158,-5 0 1,2 6-13,-7-2 1,2 4 80,-2 2 1,-1-2 152,6-4 0,2 3 507,7-7-211,-3 0-340,12-5 0,-4-6-14,10-4 0,7-8-269,7-6 0,5-2-16,-5-3 0,5-4-31,-5 0 1,0 0-619,-5 5 810,-6 0 0,4-7 0,-4-1 0</inkml:trace>
  <inkml:trace contextRef="#ctx0" brushRef="#br0">24199 1279 8422,'0'10'-133,"0"-1"0,0 2 149,0 8 1,0 4 350,0 5 0,-2 0-143,-2 1 1,2 6-49,-3 3 0,-1-2-5,1 2 0,-4-7-33,4 3 0,0-6-103,5-4 276,0 3-305,0-12 1,7 0 61,2-11 0,1-5-236,4-9 1,-3-1 70,8-13 0,-2-1-156,2-8 1,-1 1-111,5-5 0,-5-1-252,1-5 0,1-4 615,-1-1 0,0 1 0,-5 4 0</inkml:trace>
  <inkml:trace contextRef="#ctx0" brushRef="#br0">24640 796 8344,'14'0'-7,"-6"0"0,3 6 329,-6 4 0,-2 4-404,-8 5 0,-3-2 118,-6 7 0,-2-2-521,-3 2 1,-1 1 184,-4-6 1,3 0-250,7-5 550,0 1 1,1-6-136,4 1 194,3-7 0,7 1-147,4-8 0,3 1 122,6-7 1,2 1-42,3-6 0,3 1 52,6 0 0,1 0-126,-1-1 0,-1 6-176,-3 0 0,1-1 256,-6-4 0,-5 6 0,-4 3 0,-7-3 0,3 8 0,-6 0 0,-1 2 0,-4 7 0,-3 1 0,-6 4 0,0 5 222,-1 0 1,1 5 173,0-5 1,-5 6 192,0-1 1,5-4-337,4-1 0,7-3-41,-2-2 1,4 0-335,1 1 0,6-8 152,4-2 1,7-3-584,2-2 0,6-7 262,-1-2 0,-2-8-308,2-2 1,-7 0 598,2 4 0,-3 1 0,-2 0 0,-4 1-480,-1 4 480,-6-4-18,3 12 0,-12 1 10,-3 9 1,-6 4 409,-3 1 0,0 0-144,-6 0 1,1 5 87,-6 0 0,1 0-138,-1-4 0,-1 3-140,-3 1 0,3 0-46,-3-4 1,5-1 226,4 0-368,3-6 135,13 5 0,4-12-117,8 4 1,12-4 77,13-1 0,4-6-9,5-3 0,3-2-36,-3 1 1,3-2-141,2 2 0,-7-3-19,-3-1 1,-3 0 121,-2 0 1,1 4-656,-1 1 760,-6-1 0,-7-4 0,-9 0 0</inkml:trace>
  <inkml:trace contextRef="#ctx0" brushRef="#br0">24725 1194 8344,'0'14'-448,"0"1"1,0-1 223,0 0 1,-5 7 730,1 2 1,-6-1-37,5 2 0,-4 0-544,4 4 1,-4-1 76,4-3 0,0 1-132,5-6 1,0 0-129,0-5-12,0 0 54,7-6 0,-4-1 83,6-7 0,-4-8-156,4-7 1,-1 0 15,2-9 0,2 7 151,-2-2 0,-2-3 23,1-2 1,-1 3 96,2 2 0,2-1-7,-2 1 1,1 0 6,-2 5 0,4 1 145,-4 4 1,-1-2-91,2 6 310,-1-6 0,5 9 103,1-3-134,-7 4 0,3 2-137,-7 4 1,1-2-142,-5 7 0,0 1-36,0 8 0,0-3-292,0 3 0,-5-4 81,1 0 0,-7 4-268,1-1 0,-3 3 459,-1-2 0,0-3 0,0 4 0</inkml:trace>
  <inkml:trace contextRef="#ctx0" brushRef="#br0">24739 1479 8344,'0'-15'-423,"0"1"393,7 0 1,1 1 675,6 4-523,0-4 0,0 10-348,0-7 40,-6 7-457,5-3 346,-11 6 1,2 6 150,-8 4 1,0-2 98,-5 1 0,-1 1-36,-4 4 1,0-2 43,0-2 0,4 1 72,1-6 406,-1 6-215,2-10 142,2 6-361,6-7 0,2 0 51,2 0 0,0 0-269,5 0 199,1 0 1,4 0-277,0 0 11,-6 6-270,5-4 348,-12 4 126,5-6 149,-6 0 0,-1 0-148,-4 0 1,2 0 192,-7 0-166,7 0 451,-9 0-229,4 0 1,-2 0 26,1 0 1,4 6-108,-4 4 0,4 2-37,-5 3 1,1-1-146,-5 0 0,-1 5 91,1 0 1,-2 5-117,-3-5 0,4 0 128,-4-5 0,-2 5-177,2 0 1,0 0-5,5-5-27,0 0-43,0 0-277,6 0 511,1-6 0,14-1 0,1-7 0</inkml:trace>
  <inkml:trace contextRef="#ctx0" brushRef="#br0">24739 1720 8280,'-8'0'-639,"2"2"908,6 3 1,0-2 341,0 6-173,6 1 1,2 4-133,7 0 1,0 0-287,4 0 0,-3 1 113,3-1 0,2-6-339,-2-3 1,6 1 78,-1-1 0,-2-2 51,1-8 0,1-8 30,4-6 0,-1-1-234,-3 1 1,-3 2-92,-7-7 1,-6 7 106,-4-2 1,-4 3 19,-4 2 1,-7 4 124,-13 1 1,5 1-85,-9-2 1,2-1 31,-2 6 0,1 1 3,3 4 0,4 0 110,5 0 0,1 0-47,0 0 90,6 6 0,2 2 15,6 6 0,0 0 0,0 1 0,0-1 0,0 0 0</inkml:trace>
  <inkml:trace contextRef="#ctx0" brushRef="#br0">25024 1635 8280,'23'-14'0,"1"-1"0,-7 6-301,2 0 0,0 4 241,-4-5 183,2 7 1,-11-2 20,4 10 0,1-2-123,-6 7 1,-1-1 215,-4 5-237,7 1 0,0-1 0,8 0 0</inkml:trace>
  <inkml:trace contextRef="#ctx0" brushRef="#br0">25408 1422 8250,'0'-15'-74,"0"1"1,0 0-21,0 0 1,6 1 224,3 4 1,6-2-54,4 6 1,3-5-38,6 6 1,5-1 95,0 5 1,12-5-205,-3 0 0,4 1 66,-3 4 0,-2 0-6,-3 0 1,0 0 38,-10 0 1,2 0 6,-11 0 0,0 1-6,-5 4 1,-6 3-4,-3 6 0,-5 2-7,-5 3 1,-9 3 42,-10 6 0,-4 6-138,-5-1 1,-4 2 69,-5-2 1,4-3-193,0 3 0,6-8 50,-1-1 1,5-8-353,4-2 354,3 0 1,9-14-163,2 0 0,4-8 2,6-11 0,2-3-7,2-6 309,4-7 0,6-8 0,1-7 0</inkml:trace>
  <inkml:trace contextRef="#ctx0" brushRef="#br0">25806 1080 8250,'8'-6'0,"-4"6"0,-2 8 485,-2 11 0,-11 5-56,-3 9 1,-16 5-299,-4 9 0,0-1-45,-4 6 1,3-1-393,2 1 0,1-2-12,13-2 0,2-9 282,7 4 1,4-12 35,6-2 0,0-1 0,0-6 0</inkml:trace>
  <inkml:trace contextRef="#ctx0" brushRef="#br0">26303 1208 8317,'-12'-6'0,"2"-3"0,4 1 252,6-2 0,0 5-70,0-4 0,6 4 14,4-4 0,7 4-132,2-4 0,6-1-263,-1-4 0,3 0 43,1-1 0,5 1 177,1 0 1,-1 0-324,-5 0 1,-6-1 125,-3 1 0,-5 5-695,-4-1 119,3 7 752,-12-3 0,5 6 0,-18-7 0,-4-1 0</inkml:trace>
  <inkml:trace contextRef="#ctx0" brushRef="#br0">26573 952 8317,'-7'0'-387,"-1"0"-416,3 0 859,3 0 0,-4 7 436,6 2 1,0 10-181,0 5 1,0 4-37,0 6 0,0 2 90,0 7 1,-6-6-124,-4 1 1,2 0-269,-1 5 1,1 4 118,-2 1 0,-1-6-400,7-4 0,-6-1 40,5 0 1,1-8-572,4-10 371,0-3 254,0-8 1,0-4-200,0-8 0,0-6 103,0-9 0,0 2 72,0-7 0,0 2 236,0-2 0,-5-3 0,0 4 0,-6-10 0,3-4 0</inkml:trace>
  <inkml:trace contextRef="#ctx0" brushRef="#br0">26417 1336 8273,'-6'-8'0,"-1"4"-24,-2 8 1,-8 6 148,2 9 1,-4-2-177,0 7 1,4-5-74,-4 5 1,-2-5-132,2 4 1,5-5 142,4 1-231,7-10 257,-3-3 0,8-6-241,2 0 0,4-11-74,6-3 401,1-10 0,5 2 0,2-6 0</inkml:trace>
  <inkml:trace contextRef="#ctx0" brushRef="#br0">26460 1308 8273,'14'-8'0,"2"2"-256,3 6 0,-4 1 164,4 4 0,-3 3 358,-2 6 0,-4 0-125,-1 1 1,1-1-477,4 0 0,-4-5 175,-1 1 0,-4-7-387,4 2 547,-6-4 0,10-7 0,-5-2 0</inkml:trace>
  <inkml:trace contextRef="#ctx0" brushRef="#br0">26687 1123 7511,'0'14'-457,"0"2"1072,0 3 1,0 3-150,0 7 1,0-1-340,0 0 0,-6 1-107,-4-1 1,2 1-237,-1-1 1,6-4 37,-2 0-448,-3-7 389,7 4 21,-6-14 1,7-2-110,0-10 1,2-7 60,3-7 0,-2-6 95,6 1 0,-4-3 29,4-1 0,-1-1 147,2 1 1,2-1 1,-2 1 0,-2-1-51,1 1 1,1 6 637,4 3-284,0 3 215,0 2 0,-1 8-193,-3 6 0,-3 7 69,-2 12 0,-3 4-58,3 5 0,-5 2 164,-5 3 0,2-1-9,-7 6 1,7-5-208,-2 5 0,-1-7-105,1 2 1,0-2-100,5-3 1,7-6 20,2-3 0,4-8 65,1-1 0,0-7-280,1 1 1,3-4 36,1-4 0,7-9-334,-3-6 0,0-6-31,0 1 0,-1-3-256,2-1 0,-3-1 168,-7 1 0,-2 1-287,-2 3 1,1-2-204,-6 2 1011,-1-3 0,3-8 0,1-1 0</inkml:trace>
  <inkml:trace contextRef="#ctx0" brushRef="#br0">27270 782 8273,'0'14'0,"0"0"0,0 1 0,0-1 0,0 0 0,-6 7 522,-4 2 0,-2-1-211,-3 2 0,-4-2-529,1 2 0,-6 1 238,5-6 0,1 0-55,9-5-523,-4-6 410,12 5 0,1-13-37,9 0 0,10-7-61,5-7 1,3 0-60,1 0 1,1 0 230,-1-1 0,1 1-2,-1 0 1,5 4 22,0 1 0,5-1 10,-5-4 1,-1 6 194,-8 4 1,-4-3-110,-6 3 78,1-1 1,-14 11-84,-6 4 0,-12 2-46,-7 2 1,-7 2 21,-2 3 1,-5-1-6,5 5 0,1-4 193,8 5 0,1-7-119,8 2 0,-2 2 104,7-2 1,4-5-78,1-5 0,5-5-126,5 0 1,3-2 93,6-2 0,7-2-249,3-2 0,2-4 81,3-6 0,-1 1-107,1 3 0,-1-2-164,1 2 0,-7 4-37,-3 1 398,-4 4 0,0-6 0,-1-1 0</inkml:trace>
  <inkml:trace contextRef="#ctx0" brushRef="#br0">27256 1279 8273,'-5'15'-424,"0"-1"1,-1 0 253,1 0 1,4 1 325,-4-1 1,3-5 37,2 1-255,0-1 1,2 4 87,3-4-285,-4-2 255,12-7 0,-7-2 34,4-3 0,2 2-73,-2-6 0,1-1 47,-2-4 1,9 5-53,-4-1 1,5 1 48,0-6 1,8 1-3,6 0 1,6 1 13,-1 4 0,2-2-5,-2 6 0,1-4 247,-6 4 1,-4 0 91,-5 5-158,-7 0 1,-3 2-105,-9 2 1,-5 4 20,-5 6 0,-11 2 32,-12 3 0,-7-1 56,-7 5 1,-1-5 31,0 1 0,7-4-6,3 0 0,3-6-184,1 1 1,7-7-160,3 1 0,5-8-162,4-6 1,-1-7-162,7-2 0,-6-8-299,5-1 1,1-2 309,4-8 1,0 0 433,0-5 0,0-6 0,0-1 0</inkml:trace>
  <inkml:trace contextRef="#ctx0" brushRef="#br0">27327 881 8273,'2'-7'-110,"2"2"1,-1 5 175,7 5 0,-5 9 401,4 9 1,-6 12-23,2 8 0,1 1 2,-1 8 0,0 0-250,-5 5 0,0 0-325,0 0 0,0 5-198,0-1 1,0-4 242,0-5 1,0-8-173,0-1 1,5-7 193,-1-7 1,3-12-446,-3-3 1,0-9 166,5 0 1,-4-5-183,4-5 1,1-9 98,4-10 0,-5-3 580,1-1 1,-2-8-159,1-7 0,4-6 0,-5-8 0</inkml:trace>
  <inkml:trace contextRef="#ctx0" brushRef="#br0">27725 995 8229,'10'16'-58,"-1"3"0,-6-2 141,2 7 1,-4-2-512,-1 2 1,0 1 116,0-6 311,0 0 0,-6-5 0,-2 0 0</inkml:trace>
  <inkml:trace contextRef="#ctx0" brushRef="#br0">27896 682 8229,'0'21'0,"0"3"-640,0 9 1,4 3 190,1 7 1,5 7 1278,-6 7 1,7 0-346,-1 5 1,-2 1 69,1-2 0,1 6-283,4-6 1,5 6-49,0-6 1,5-1-279,-5-8 1,-1-3 84,-3-6 1,-1-8 191,0-7 1,-6-1-61,-3-8 1,-12-5 37,-7-4 1,-13-5-243,-11 4 1,-9-6-244,-5 2 1,-16-2 121,-8 2 0,35-4 1,-2-1-989,-1 2 1,-2 1 1149,3 1 0,0 0 0,-5-1 0,-1 0 0,3 2 0,-1 0 0,-2-2 0,0-1 0,-2-2 0,-1 1 0</inkml:trace>
  <inkml:trace contextRef="#ctx0" brushRef="#br0">25024 3099 8138,'0'14'1084,"0"7"-748,0-5-183,-7 11 0,-1-5 21,-6 6 1,-2 7 444,-3 3-88,-3 3-426,-6 2 0,-1-6-396,1 1 0,-2-1 79,-3 1 0,3-4 21,-3-5 1,7-2 50,3-4 0,5-4-212,-1-9 0,10-2 158,4-4 1,4-4-8,1 0 0,7-8-33,8-10 1,5 0-35,9-6 0,5-1-77,4-8 217,-3 3-51,6-5 1,-5 7-49,7-1 1,0 3 106,-1 2 1,0 0 45,-5 10 0,-3-2 338,-11 11 2,4 1 1,-13 16-71,1 7 0,-11 7 203,-13 2 0,-7 7 64,-12 3-251,-1 3-52,-6-5 1,-1 5-171,-7-3 1,7 3 109,3 2 1,0-7-161,4-3 0,-1-4-43,11-6 1,-4-4-636,4-9 114,0-4 280,5-19 137,6-2 0,1-14-102,7 1 152,0-1 125,7 1 1,1-1 90,6 1 0,0 6-106,0 3 1,0 10 14,1 4 1,-1 3 28,0 2 0,0 2 144,0 3 1,1 2-265,-1 8 83,0-7 40,0 4 0,1-4 0,-1 6 0</inkml:trace>
  <inkml:trace contextRef="#ctx0" brushRef="#br0">25095 3597 7916,'0'14'0,"0"0"0,-2 0 136,-3 1 1,-1-1 252,-3 0 0,-2 0-232,6 0-425,-6 1 82,3-1 56,0 0 187,2-6-192,-1-2 163,6-6-80,-6 0 0,9 0-104,3 0 160,3-6-133,12 4 0,1-10 41,2 2 0,4 2 1,-3 1-66,3 0 116,-5-4 0,3 10 143,-6-4 11,6 3-149,-9 2 0,5 0 280,-7 0-276,-6 0 94,5 0 0,-12 2 134,4 3 1,-4 2-26,-1 8 0,-7 4 92,-8 0 0,-2 11-110,-11-2 1,-4 10-48,-11 0 0,-6 8-364,-3 1 1,3-4 264,2-5 1,4-2-119,5 2-43,3-3 17,7-13 1,1-2-219,4-6 0,2-6-266,7-3 112,6-3 1,-3-15 60,6-6 444,0-6 0,18-4 0,3 1 0</inkml:trace>
  <inkml:trace contextRef="#ctx0" brushRef="#br0">24896 3981 8147,'14'1'-28,"0"4"1,0-2-14,1 7 0,-1-6 114,0 6 0,5-7-9,0 2 0,6-4-296,-1-1 1,3-1 231,1-4 0,7-9 0,1-8 0</inkml:trace>
  <inkml:trace contextRef="#ctx0" brushRef="#br0">25536 3384 8074,'7'-7'228,"6"6"1,-5-6 387,6 7 1,0 0-106,1 0-277,-8 7-59,6 1 1,-10 1-601,7 0 271,-7-5-100,3 8 0,-6-9-399,0 7 1,0-5-77,0 4 140,0 1 1,-6 4 374,-4 0 0,-2-1 214,-2-4 0,4 4 0,1-4 0,5 4 0,-8 1 0,10 0-201,-2 1 291,2-8 117,2 6 0,2-10 433,2 7 1,1-7-295,9 2 0,-1-5 89,11-5 0,-5-1-147,4-4 1,-1-3-103,2 4 0,-3-2-606,-7 1 198,0 4 150,-6 0-1373,-2 4 1213,-25 9 0,2 4-75,-16 12 0,-4 1 103,-1 4 1,4 1 69,1-1 1,3 2 135,1 3 1,7-3 267,3 4 0,8-11 173,1-4 0,7-3 207,-1-2-268,2-6 0,10-1-194,6-7 0,8-8-209,11-7 1,5-5 54,10-9 0,7 1-214,7 0 1,4-1-255,-4 1 0,-6 4-132,-3 0 1,-9 2-15,-2-1 0,-7-3 580,-11 7 0,-2 2 0,-3 7 0,3 4 0</inkml:trace>
  <inkml:trace contextRef="#ctx0" brushRef="#br0">25948 3256 8074,'0'20'0,"0"2"1070,0 7-418,0 5-320,-7 3 1,4 5 440,-6 1-281,-1 0-378,-10-1 0,2 6-66,-5-1 1,-1 2-77,-4-2 1,-6-2-444,1 2 0,5-4 55,4-5 0,8-4-287,2-5 1,0-9 702,4-5 0,-2-1 0,-2-6 0</inkml:trace>
  <inkml:trace contextRef="#ctx0" brushRef="#br0">25934 3753 8074,'36'0'0,"-1"2"282,-7 2 0,-4 4 322,0 7 0,-1 0 475,6 4 1,-1-1-741,1 5 1,-3 6-384,-2 4 0,1 0 284,-6-4-240,0-1 0,2 7 0,1 1 0</inkml:trace>
  <inkml:trace contextRef="#ctx0" brushRef="#br0">22536 5488 8260,'-15'-8'-465,"1"3"187,0 10 173,0 3 93,-1 6 1,1 2 260,0 3 0,-6 4-61,-4 10 0,-8 4 512,-1 5-396,-13 7 1,-4 2-423,17-23 0,-1 1 0,-2 0 0,-2 0 228,0 1 0,0 2 0,-3 3 0,0 2-498,1 5 0,0 2 277,-2 1 0,0 1 0,-4 4 1,0 0-1137,-1 0 1,-1-1 1246,6-8 0,-1-1 0,-2 5 0,0 0 0,5-9 0,-1-1 0,0 1 0,-1-1 0</inkml:trace>
  <inkml:trace contextRef="#ctx0" brushRef="#br0">21313 6156 8243,'8'14'99,"-2"10"-46,-6 9 1,-5 6 189,1 18 0,-9-2 408,-1 12 0,0-4-667,-5 8 1,-2-3 274,2 8 0,0-5 246,5-5-339,6-15 1,2-5-142,6-13 88,0-6 1,8-8-161,6-10 0,9-11-358,15-12 1,8-9 85,16-15 0,-27 17 1,1-1-1391,4-4 1,0 0 1708,2-2 0,0 1 0,3 0 0,0 0 0,1-5 0,-2-2 0,1-3 0,0 1 0</inkml:trace>
  <inkml:trace contextRef="#ctx0" brushRef="#br0">22763 5928 8195,'-6'14'-151,"-4"2"75,-9 3 0,2 3 76,-7 7 630,-6-1-1324,0 7 773,-11 8 0,6 2 0,-3 6 0,4-2 0,1-3-345,-1-2 128,7-1 0,2-7 89,6-3 1,5-9-684,5-5 264,5-3 182,-2-9 0,8-7-286,2-9 572,11-4 410,0-1 1,6 0-411,-7 0 0,5 6 4,0 3 1,0 3 49,-5 2 1,-4 8 149,-1 7 0,-1 0 350,2 9 1,-3 0 37,-2 4-234,-3 1-74,4-1 0,-6-1-220,0-3-35,0 2 1,0-10-768,0 3 330,0-3-247,0-2-264,0-6 919,0-2 0,0-18 0,0-4 0</inkml:trace>
  <inkml:trace contextRef="#ctx0" brushRef="#br0">22550 6454 8151,'8'-20'128,"4"4"1,-4-6 315,6 3 1,2 3-149,3-3 1,3-1-31,7 1 0,1-7-341,3 3 108,3-11 0,1 6 250,-4 0-1181,-3-1 678,-8 7 1,-3 0-486,-10 3 1,2 3 60,-6 2 46,0 0 598,-11 6 0,-9-5 0,-7 5 0</inkml:trace>
  <inkml:trace contextRef="#ctx0" brushRef="#br0">22749 5999 8151,'0'15'-225,"0"5"-57,0 4 0,1 3 457,4 1 1,-3 7 435,2 3 0,-4 8-488,-4 1 50,-4 0-133,-6-4 0,3-5-117,-4 0 1,4-7 0,-6 1-74,6-7 231,-2 2 0,10-16-113,-6 3-353,5-9 221,-2 1 0,8-10-128,2-1 0,4-6 66,7 1 175,-1-2-20,6-2 1,-2-1 230,5 1-209,-5 0 1,9 0-53,-4-1 39,-2 8 1,-1-4 135,-5 6 0,-1-5 479,0 6-148,0-1-86,-6 5 0,-2 1 449,-6 4-504,0 3 1,-6 13 9,-3 2 1,-9-1-72,-1 2 0,-6 0-128,1 4 1,4-1 120,1-3-264,3-4 1,3-5-670,4-1 88,-4-6-32,12-2 1,-4-14-189,10-6 0,3-7 3,6-7 866,0-7 0,7-1 0,1-7 0</inkml:trace>
  <inkml:trace contextRef="#ctx0" brushRef="#br0">23019 5985 8122,'14'0'-176,"-6"6"-1,5 2 376,-12 7 1,6 0 350,-7 4 0,-2 2-353,-3 3 1,2-4-180,-6-6 0,4 0 219,-5 1-211,7-7-393,-3-2 247,6-12 0,2-2-130,2-7 1,4 0 124,6-4 1,1 3-247,-1-3 1,0 5 52,0 4 1,0-1 344,1 7-215,5-1 1,-4 5 275,3 0 0,-5 1 35,-4 4 1,-4 8 139,-6 6-26,0 6 0,-6-3 478,-4 6-508,-2 1 0,-7 4 39,0 0 1,-7 7-8,3-2-314,2-4 0,-6 3-211,4-4 1,-4-3 39,-2 3 1,1-8-326,-1-1 1,7-8-108,3-2 407,4 0 1,0-12 270,1 3 0,6-10 0,2-3 0</inkml:trace>
  <inkml:trace contextRef="#ctx0" brushRef="#br0">22948 6369 8116,'22'-8'50,"-3"3"1,-3 4 128,-2 1 0,2 1 499,3 4-366,-3-3 0,4 15-95,-6-3 0,0 4-226,1-4 1,-1-5-159,0 1 0,-3-1-423,3 5 0,-7-4 408,7-1 182,-3-5 0,3 2 0,0-6 0</inkml:trace>
  <inkml:trace contextRef="#ctx0" brushRef="#br0">23332 5957 8166,'14'0'-201,"-5"-5"-27,1 0 0,4 0 962,5 5-290,0 0-249,2-6 1,-4 5 419,7-4-170,-1 3-416,-1 2 1,-1 0-175,-7 0-48,0 0-153,1 0 1,-7 7 214,-4 2 1,-7 4 11,-2 1 1,-6 0-162,2 0-45,3 1 167,-7-1 334,11 0-255,-10-6 0,10 5 602,-3-4-364,4 4 0,1 1 87,0 0 1,6 5 113,4 0 0,-3 8-143,3 1 1,-2 1 69,1 4 0,-1-2 110,-3 3-57,-3-4-187,4 4 0,-8-7 374,-2-3-388,2 3 1,-11-11-116,4 3-14,-4-4 1,-1-7 88,0-3 1,-5-3-150,0-2 0,0-2-142,5-3 0,-1-3-331,1-6 0,6-2-1294,4-3 918,2 4 899,2-12 0,6-2 0,2-7 0</inkml:trace>
  <inkml:trace contextRef="#ctx0" brushRef="#br0">24114 5573 7980,'9'-13'0,"1"4"0,-6 2-91,6 7 0,-7 0 263,3 0 1,-6 13 212,0 6 0,0 8-171,0 6 0,-11 3 0,-3 7 0,-10-5-88,1 0 1,1-7-148,-2 3 1,5-6-310,-5-4 261,7 3 1,-2-16 166,9 3-354,4-9 177,6 1-117,0-6 1,3-6-195,7-4 1,1-9 92,13-5 0,4-2-107,5-3 1,0 5 141,-4 1 1,-6 5 104,1-1 0,-5 10 444,5 4-218,-7 4-85,-3 1 0,-3 6 236,-6 3-96,0 10 91,-5 4 0,-6 10 141,-4 0 1,-9 2-99,-5-2 0,-2-2 54,-3 7 0,1-8-220,-1-1 0,1-2-128,-1-8 1,6-2-76,-1-8 65,13-2 41,-8-7 0,17-2-685,-2-3 290,2-9 151,2-2 1,11-6-145,3 3 1,5 4 171,0-4 0,2 4 144,3 6 1,1-2 103,-6 6 0,0 0-4,-5 5 0,0 0 61,0 0 10,1 7 0,-3 1 564,-2 6-284,-4 0-158,-6-6 1,-2 8 109,-2-7 1,-4 10-115,-6-9 0,-1 5-75,1-5 0,-2 2-52,-3 3 1,4-3-156,-4-2 1,8-4-125,1-6 251,7 6-132,-3-4-283,6 4 125,6-6 147,2-6 0,8 3-198,3-7 0,3 3 125,6-3 0,-4-1 23,0 6 1,-5-4 68,4 4 1,-5 0-63,1 5 370,-4 0-153,0 7 1,-8 5-58,-2 7 548,-3 6-372,-9-2 0,0 11 476,-8 4-455,-5-3 1,-2 4-41,-7-5 0,-4 4-162,0-5 0,-7 0 52,2-5 1,-3 1-165,-1-1 0,-1-1-815,0-3 399,7-4 327,1-5 1,13-8-872,3-2 535,4-3 511,7-15 0,-5-3 0,5-12 0</inkml:trace>
  <inkml:trace contextRef="#ctx0" brushRef="#br0">23900 6383 7980,'19'0'0,"0"0"0,5 0 424,-5 0-200,6 0-181,-3 0 0,2 0-159,0 0 0,-5 2 287,4 2-171,-5-2 0,9 4 0,-5-6 0</inkml:trace>
  <inkml:trace contextRef="#ctx0" brushRef="#br0">24398 5928 7192,'8'7'555,"-2"0"-426,-6 8 0,0-1 250,0 0-405,0 0 1,0 1-3,0-1 0,-4 0 38,-1 0-14,0 0 2,-1 1 0,4 0 242,-3 4 2,4-3-120,1 5-88,0-7 0,6-1 1,4-4 30,2-4-7,9-4 0,-4-7 48,7-3 1,4-12 19,6-7 0,-1-2 62,-5-8 1,-4 6 38,0-1 1,-7-2-228,2 2 0,-3-7 0,-2 4 0</inkml:trace>
  <inkml:trace contextRef="#ctx0" brushRef="#br0">24739 5516 8093,'0'-8'323,"7"2"1,-6 7-148,4 4-119,3 3 134,-7 13 1,7 2 29,-3 10 0,-3-1-58,2 6 0,-2 0 29,-2 4 0,-2 1-65,-2 0 0,-4-1-176,-6 1 1,-1-7-309,1-2 235,0 2 2,0-6 0,-1 3-10,1-9 0,0-4-106,0-6-385,0 1 413,-1-7 1,7-13-50,4-9 1,2-10 177,2 0 1,6-3 0,4-1 0,3 0 12,1-1 1,5 1 30,0-1 0,6 6 83,-1-1-102,-4 6 58,1-2 0,-2 7 152,0 4 1,0 3-48,-5 6 1,0 0 192,0 0 1,-1 6-57,-4 3 0,2 6 109,-6 3 0,2 0-141,-3 6 0,-2-5-21,3 4 1,-5-1-215,-5 2-80,-3 3 25,-6-5 1,-2 8-255,-3 3 0,2-1-53,-7 6 1,0-7-312,-4 2 1,6-9 287,3-5 1,3-9 405,2-6 0,-1-8 0,1-4 0</inkml:trace>
  <inkml:trace contextRef="#ctx0" brushRef="#br0">24768 6028 8076,'9'0'-97,"1"0"0,-7 1-146,2 4 0,-4 3 506,-1 6 1,0 7 540,0 2 0,-11 9-147,-3 1-185,-10 7-404,8-10 0,-10 4-108,2-5 0,-3-1-70,-1 1 1,-1-1-350,1 1 0,4-6 199,0 1 0,7-7-92,-2 2 1,3-4-1068,2-6 1419,0-3 0,0 1 0,-1 1 0</inkml:trace>
  <inkml:trace contextRef="#ctx0" brushRef="#br0">24498 6440 8076,'26'-13'149,"-2"4"1,8-4 129,-4 4 1,9 2 104,-4 3 0,5 2-149,-5 2-10,0 0-55,2 0 0,-5 0-1321,3 0 1151,-3 6 0,-8 2 0,-1 7 0</inkml:trace>
  <inkml:trace contextRef="#ctx0" brushRef="#br0">25635 5402 8001,'0'-8'-557,"0"-4"557,0 10 0,2-4 212,2 6 0,0 1 95,5 4 0,-4 8 241,4 6 0,-6 6-375,2-1 1,-3 4-219,-2 5 0,-2-3-613,-3 3 373,-3-3 207,-6 5 1,0-5-300,0 3 229,-7-9 83,5 3 1,-9-10-278,6 7 1,0-8 28,5-2 1,0-1 4,0-9 1,4 1 95,1-5 262,6 0 1,-4-6 86,7-4 1,8-4-148,6-5 1,2 2 71,8-7-119,6 0 41,6-4 0,7 1-32,-1 3 1,4 4 110,-3 6 1,-4 6-16,-10 3 1,-2 5 86,-4 5 0,-8 4 213,-11 10 0,-2 5-42,-2 9 1,-13-1 133,-6 6 0,-8-2-62,-6 2 0,-3 1-143,-7-5 1,5 0-94,1-1 1,5-3-141,-1 4 0,9-11-382,5-4 1,3-9-278,2-6 85,0-2 1,6-8-203,3-4 320,4-9 226,1-3 0,0-6 228,0-1 0,6-5 0,2-3 0</inkml:trace>
  <inkml:trace contextRef="#ctx0" brushRef="#br0">25550 5857 8001,'20'21'-36,"-4"-1"39,3 4 0,3-2 355,2-3-164,3-3-37,1 4 1,-4-7-276,0-4 0,-7 3-540,2-8-384,-3 7 1042,-2-9 0,-6 4 0,-2-6 0</inkml:trace>
  <inkml:trace contextRef="#ctx0" brushRef="#br0">25365 5459 8071,'1'8'-1313,"4"-3"800,-3 3 93,10 0 420,-10 6 0,11 0 0,-5 0 0</inkml:trace>
  <inkml:trace contextRef="#ctx0" brushRef="#br0">25180 5758 7833,'14'8'-169,"2"-2"102,3-6 1,-3 0-22,3 0 49,-3 6 0,-2 1-47,0 2 0,-6 4-11,-3-4 1,-4-1 11,-1 1 1,-1 1-91,-4 4 1,-3 0 100,-6 1 9,0-1-16,-1 0 218,1 0-30,0 0-87,0 1 296,-1-1-216,8 0 0,7-1-14,9-4 1,5-1 16,5-3 1,3-2 100,7 7 1,-5-3-188,-1 3 1,-5 3 104,1-4 1,-4 4-14,0 1 0,-6 2 6,1 3 0,-7-4 11,1 4 0,-4-3-4,-4-2 1,1 1 14,-7-1 1,-1-2-139,-8-2-64,-3 3 138,-7-6 0,1 3-304,0-1 126,-7-5 26,5 8 0,-3-10-112,9 3 223,-3-4-38,11-1 0,0 0-21,7 0 36,6 0 122,15 0 0,6-1-62,15-4 0,3 3 19,2-3 0,3 4-86,2 1 1,1 0-70,4 0 1,-7 0-201,6 0 0,2-2 103,13-2 0,-5 2-140,-1-3 0,-5-1-31,-8 1 1,-12 0 334,-2 5 0,-4-6 0,3-2 0</inkml:trace>
  <inkml:trace contextRef="#ctx0" brushRef="#br0">26076 5786 7953,'8'-14'0,"4"6"0,-2 3 0,2-3 0,3-1 0,4 3 36,0 1 1,6-3 134,-1-2 1,1 3-345,-1-3 1,-2 1 102,-3-6 1,-8 3-491,3 2 1,-9-2 80,-1 2 479,-2-3 0,-8-7 0,-2-2 0</inkml:trace>
  <inkml:trace contextRef="#ctx0" brushRef="#br0">26246 5345 7958,'7'-8'-262,"-6"4"405,4 8 1,1 11 75,-1 8 1,0 9 70,-5 1 1,0 13-15,0 1 1,0 7-74,0 3 1,-5 5 32,0-1 1,-4 1-398,4-5 1,-6-2 18,2-3 0,2-5-150,3-9 1,-3-3 111,2-7 1,-4-10-243,4-4 180,1-9 0,-1 0 11,0-10 1,0-3-245,5-6 0,0-5 250,0 0 1,0-11 224,0 1 0,0-2 0,0 2 0,0 2 0,0 4 0,5-2 0,0 6 0,0 4 0,-5 6-37,0 6 1,-2-2-30,-3 10 0,-3 7 711,-6 7-261,0 7-227,0-11 0,-1 12 131,1-3-113,-6-4-230,4 7 0,-5-9-179,7 5 0,0-5 64,0 1 0,-1 0 170,1-5 0,0 3 0,0-9 0</inkml:trace>
  <inkml:trace contextRef="#ctx0" brushRef="#br0">26246 5786 7958,'23'0'0,"-1"2"-210,-3 2 0,-2 0 76,7 5 1,-7 1 395,2 4 7,-10 0-405,4-6 0,-5 0-652,6-4 540,-6-2 1,3 3 247,-6-10 0,0-3 0,-5-6 0</inkml:trace>
  <inkml:trace contextRef="#ctx0" brushRef="#br0">26431 5360 7958,'8'7'0,"3"1"-36,-6-3 1,6-3 91,-2 2 0,4 3 7,1-2 1,1-1-3,-1-4 0,2 0-156,3 0 0,-4 0-294,4 0 1,-3-1-317,-2-4 370,0-3 150,1-6 0,-3 4 185,-2 1 0,-2 1 0,-4-2 0,-2 4 85,4 6 1,-7 3 129,-4 7 0,0-1 35,-9 10 0,3 3 210,-8 2 1,3-2 137,2 2-316,0-7-92,-7 4 0,6-7-43,-4 0 1,9 0 31,5 1-381,-3-7 1,8-2 18,0-6 0,7 0-113,7 0 1,2-5 113,3 0 1,-3-4-76,2 4 1,-2-1 199,-2 1-5,1 4-91,-1-6 211,0 7-148,0 0 74,-6 0 19,-1 0 8,-7 7 0,-7-1 25,-2 3 0,-4 4 43,-1-4 0,0-1-91,-1 2 0,-3-1 217,-1 5 4,0 1-200,4-1 1,-4 0 57,0 0-26,7 1-3,-1-8-7,12 6-88,-6-5 0,14 0-166,2-3 0,4-4 119,1-1 0,0 0-314,0 0 301,1 0 1,-1 0-49,0 0-24,-6 7 151,-2 0 1,-7 8 14,-4-1 1,-8 0-7,-6 0 1,-6 2 108,1 3 1,-2-3-29,-3 3 1,-4 1 153,0-1 0,4 0 95,6-5-47,5 1-193,4-7 420,8 4-169,6-4-137,6 0 0,8-2-54,10-6 1,9 0-96,5 0 0,8-4-178,1-1 0,-1-6 2,-8 1 0,1-2 78,-5-3 0,-1 1-400,-5 0 1,-6 0 471,-3 0 0,-3-1 0,-2 1 0</inkml:trace>
  <inkml:trace contextRef="#ctx0" brushRef="#br0">26644 5672 7958,'5'16'-467,"0"3"0,0 2 491,-5 2 0,0 9 285,0-4 1,0 10 305,0 0 1,-5-1-182,0 0 1,-4 0-215,4 1 1,-1 3-148,1-3 1,3-2-202,-2 2 0,2-7 62,2 3 0,0-6-377,0-4-1039,6-4 665,2-12 817,6-1 0,1-20 0,-1-3 0</inkml:trace>
  <inkml:trace contextRef="#ctx0" brushRef="#br0">26730 5630 7958,'14'-18'0,"0"4"0,7 5 361,2-1 0,7-2-166,8 2 0,0 2-179,10-1 1,1 1 92,-2-2 0,-6-2-151,-8 2 1,-4 2-116,-6-1 1,-2 6-905,-7-2-35,-6 3 1096,-8 9 0,-14 1 0,-8 6 0</inkml:trace>
  <inkml:trace contextRef="#ctx0" brushRef="#br0">26929 5615 7958,'14'7'-140,"0"-2"39,0 9 0,-4 3 308,-1 12 1,-5-1 191,0 0 0,-2 7-134,-2 3 1,-6-3-37,-4-2 1,2-3-202,-1-2 1,4 1 80,-4-1 0,5-4-97,0 0 1,-3-5-208,3 4 0,-6-5-753,5 1 191,-6-4 90,10-7 0,-6-3 346,7-10 1,0-4 320,0-10 0,0-3 0,0-7 0,2 1 0,3 0 0,3-1 0,6 1 0,0-5 0,0-1 0,2 6 0,3 4 0,-2 2-2,7-2 1,-5 2 148,5 3 0,-5 8 115,4-3 1,-4 5 148,5-1 0,-5-1 181,5 6-321,-7 1-56,4-3 1,-7 6 110,0-4-158,0 3-70,1 9 1,-6-4-113,0 6 1,-5 6-52,0 3 0,-2 3-273,-2-2 1,-6 3-265,-4 7 1,-2-1 292,-3 0 0,1 1-376,0-1 685,0 1 0,-7-1 0,-1 1 0</inkml:trace>
  <inkml:trace contextRef="#ctx0" brushRef="#br0">27028 5971 7958,'8'-14'-116,"5"-1"33,-4 1 0,-1 0 173,2 0 0,-1 0-76,5-1 0,1 7 120,-1 4 0,0 1-23,0-2 0,-4 3 15,-1-2 27,-6 8 1,4 4-62,-7 6 0,-2 5 64,-3 0 0,-2 2-9,-8-2 0,1-2-86,0 7 1,0-5 14,-1 4 1,1-5-55,0 1 1,5-5-287,-1-4 172,7 2-284,-3-10-57,6 4 0,6-14 80,3-6 1,4-2-79,1-8 1,2 1 107,3-6 1,-2-1 322,7-3 0,-5 2 0,5-7 0,-1-7 0,6-5 0</inkml:trace>
  <inkml:trace contextRef="#ctx0" brushRef="#br0">27384 5544 7958,'14'-9'-754,"0"-1"823,-6 7 1,-2 3 550,-6 10 1,-1 2-301,-4 3 1,-3 5-124,-6 4 0,0 1-81,0-1 1,-1 1-249,1-6 0,2 0-220,2-5-91,4 0 68,6-6 1,6-1 126,4-7 1,4-5-115,5 0 1,-2-6 153,7 2 1,-1-2 84,6 1 0,-5-1 254,-1 6 0,-4 2-86,5 8 0,-2 3 294,2 6 0,-4 5-57,-5 0 1,-8 1 73,-2-1 0,-3 4-98,-2 5 1,-2-1 24,-3-4 1,-9 4-142,-10-3 0,-4 3-9,-5 1 1,-2 1-121,-3-1 1,-1-4-28,6 0 1,1-7-105,8 2 1,-1-5 69,6-4 1,5-4-53,4-6 1,7-11 82,-2-3 1,10-8-45,5 3 0,9-7-163,4 3 0,6 1 224,4-2 0,3 0 0,7-4 0</inkml:trace>
  <inkml:trace contextRef="#ctx0" brushRef="#br0">27881 5630 7959,'0'-15'-398,"2"1"398,3 0 0,3 0 191,6 0 1,6-2-94,4-3 1,9 3-103,5-3 1,3-1-121,2 1 1,-2 0-235,-3 4 1,-10 3 103,-9 2 254,-3-2 0,-8 4 0,-2-6 0</inkml:trace>
  <inkml:trace contextRef="#ctx0" brushRef="#br0">28024 5416 8091,'14'15'0,"0"0"0,0 4 0,0 4 35,1 5 1,-1 8 152,0 7 1,-6 0-59,-3 4 0,-5-1-35,-5 1 1,-3-3-137,-6 4 0,-5-6 186,0-4 0,0 2-35,5-7 1,0-5-19,-1-4 0,1-8-12,0-2 0,4-1-32,1-8 62,6-1 1,-3-10-206,6-4 1,0-4-34,0-5 1,6-4-147,3-11 1,9 3 11,1-7 0,6 5-156,-1-5 0,2 0 111,3-5 0,1 1-223,3-1 292,-3 0 0,5-6 1,-7-1-1</inkml:trace>
  <inkml:trace contextRef="#ctx0" brushRef="#br0">28592 5118 8091,'8'-8'-945,"-3"8"989,-10 9 1,-3 9 281,-6 1 1,0 6-122,0-1 1,4-2-31,1 2 1,4-7-344,-5 2 141,7-3-172,-3-8 202,6-2 0,6-12-126,4-4 1,2-2 50,3-3 1,0-2-100,4 3 1,-1-4 44,5 9 1,0-2 19,0 1 1,4 4 195,-3 6 0,3 0-149,1 0 1,-6 2 219,-3 2 0,-5 4-20,-4 6 1,-4 1 92,-6-1 0,-1-5-86,-4 1 0,-8-1-17,-6 6 0,-11-1-81,2 0 1,-8 0-163,2 0 1,-4 1-326,5-1 0,-5 0 203,5 0 0,-5-4-619,5-1 853,0-6 0,-2 10 0,-1-5 0</inkml:trace>
  <inkml:trace contextRef="#ctx0" brushRef="#br0">28280 5445 8091,'9'1'0,"0"4"0,-5-2-44,0 7 0,-2-5-59,-2 4 0,0 2 324,0 8 0,0-3 162,0 3 1,0 1-173,0-1 1,-2 0 180,-2-5-471,2 1 35,-11-1 83,12-6-183,-5-2-235,6-12 0,0-2 85,0-6 0,0-1-213,0 1 1,1 0 87,4 0 0,3 1 168,6 4 0,0-4 251,0 4 0,1-4 0,-1-1 0,0 4 0,0 1 71,0 6 1,1-4 137,-1 7 1,-5 2 14,1 3 0,-7 3 149,2 6 1,-4 0-90,-1 0 1,0 0-72,0 1 0,0-1-199,0 0 0,-4 0-20,-1 0 0,-6-4-248,1-1 0,2-1-31,-1 2 1,4 1-570,-4-6 854,6 6 0,-10-3 0,5 6 0</inkml:trace>
  <inkml:trace contextRef="#ctx0" brushRef="#br0">28663 5445 8091,'5'-10'-2,"0"1"231,0 6 301,-5-10-332,0 12 37,0 1 1,0 7 29,0 8 0,0-1-301,0 0 0,0-4-389,0-1 1,-5-4 229,0 4-23,0-6-116,-1 4 222,5-7 0,-4 0-149,10 0 1,2-7 22,8-2 1,-1 1 15,0-1 0,0 4 203,0-5 1,5 7 121,0-2 1,2 4-150,-2 1 1,-5 1 101,0 4 0,-1-2 81,-8 7 0,-1-1-74,-4 6 0,-6 3 5,-3 1 1,-10 0-115,-5-4 1,-3 5-157,-1 4 0,-5-2 68,-1 2 1,0-5-162,0 4 1,4-4 294,-3 5 0,3 0 0,2 4 0</inkml:trace>
  <inkml:trace contextRef="#ctx0" brushRef="#br0">28351 5857 8081,'-15'0'2,"1"0"1,8 0 134,6 0 1,13 0 38,10 0 1,4-6-68,1-4 0,7-2-197,3-2 0,3-5-148,2 0 1,1-5 144,4 5 0,0-5-130,5 5 1,-9 0-49,-6 5 0,-13 5-409,-1-1 445,-7 7 1,-11-3 232,-6 6 0,-6 0 0,-8 0 0</inkml:trace>
  <inkml:trace contextRef="#ctx0" brushRef="#br0">28578 5573 8071,'14'0'-75,"1"0"0,-3 12 196,-2 7 0,2 8 127,-2 6 0,1 4-1,-2 5 0,-2 0-19,-7-5 0,0 3 0,0-7 1,0 5-44,0-5 0,-2 2-73,-3-2 1,-3-4-216,-6-1 0,0 0 75,0-4 0,1-3-343,4-2 0,-4-10-15,4-4-135,-4 3 1,-1-13 167,-1 0 0,1-6-13,0-3 1,0 0 43,0-1 1,-1 1 321,1 0 0,0 0 0,0 0 0,-5 1 0,0 4 0,0-3-162,5 8 1,-2-1 161,-3 5 0,6 0-1,-6 0 1,11 0 0,-6 0 0,3 0 0,3 0 0,2 0 0</inkml:trace>
  <inkml:trace contextRef="#ctx0" brushRef="#br0">28464 5957 8071,'22'0'0,"5"0"114,-3 0 1,1 0 315,-1 0 1,3-5-152,-3 0 1,6 0 0,-2 5 0,4 0-883,-9 0 1,-2 0 400,-2 0 0,-3-4 202,-2-1 0,0 0 0,0 5 0</inkml:trace>
  <inkml:trace contextRef="#ctx0" brushRef="#br0">29346 5246 8101,'0'-8'1338,"0"2"-1029,0 18 0,0-2-116,0 9 1,-6 1-16,-4-1 1,-9 6-9,-5-1 0,-2 3-187,-3 1 0,1 1-61,-1-1 1,1 5-266,-1 1 0,1-1-256,0-5 0,1 1 98,3-1 1,3-6-124,7-3 0,2-3 126,2-2 498,4-6 0,-1-2 0,0-6 0</inkml:trace>
  <inkml:trace contextRef="#ctx0" brushRef="#br0">29062 5701 8080,'18'0'-23,"1"0"1,0 6 137,-4 4 1,-3 4 154,-2 5 1,1-3-77,-6 3 0,4 1 0,-4-1 1,-1 5-83,-4-5 1,0 1-432,0-1 186,-6-3-365,5 4-652,-12-5 839,11-7 0,-2-8-353,8-10 664,4-9 0,6-9 0,1-9 0</inkml:trace>
  <inkml:trace contextRef="#ctx0" brushRef="#br0">29531 5303 8080,'6'-8'117,"-4"2"1,4 6 0,-14 6-14,-6 3 1,-7 6-4,-7 3 1,-1 0-70,1 6 0,-2-7-113,-3 2 1,9-3 474,0-2-166,7 0-290,3 0 0,7-6 49,7-3 0,13-3-136,11-2 1,3 0 80,1 0 1,7-7-61,3-2 1,-2-2-6,2 1 1,-6-2 48,1 2 0,-5 2-96,-4-1 0,-4 4-110,-5-4-310,-1 5 248,-6-2 90,-2 6 1,-12 2 262,-4 2 1,-2 0-64,-3 5 0,1-1 102,0 1 1,0 4-74,0-4 0,4 4 64,1 1 0,-1 1-80,-4-1 1,4 6 209,1 4 0,4 8 92,-4 1 1,6 11 93,-2-1 0,3 9-64,2 0 0,0 5 88,0 4 0,0-1-338,0 7 0,0-3 101,0 3 1,0 1-294,0-7 0,5-5 113,0-9 1,4-4-386,-4-5 0,0-10-264,-5-9 294,0-3 1,0-11-18,0-10 418,0-9 0,6-15 0,2 1 0</inkml:trace>
  <inkml:trace contextRef="#ctx0" brushRef="#br0">29602 5815 7984,'14'-8'-73,"-5"1"-36,1 7 1,-1-4 374,6-1 1,-6 0-49,1 5 1,-1 0-238,5 0 1,-4 0-5,-1 0 0,-6 2-175,2 2 0,-3 0 49,-2 5-14,0 1 0,-7 5-21,-2 4 1,-5-3 76,-5 3 1,1 2-16,-5-2 0,5-1 97,-1-3 1,4-1 255,0 0-41,7 0 140,2-6 0,17-1-110,3-7 1,10 0 56,0 0 0,7-7-208,3-2 0,5 1 39,-1-2-108,3 1 0,8-5 0,2-1 0</inkml:trace>
  <inkml:trace contextRef="#ctx0" brushRef="#br0">22251 8402 8124,'-5'14'-124,"1"0"0,-1 5-254,5 0 0,0 2 386,0-2 0,-5 3 338,1 6 0,-1-1 258,5-3-385,0 3 0,0-12-186,0 4 1,0-3 84,0-2-283,6 1 0,-4-6-784,2 1 648,-2-7 301,-2 3 0,6-6 0,2 0 0</inkml:trace>
  <inkml:trace contextRef="#ctx0" brushRef="#br0">22322 8402 8124,'27'-14'0,"-3"-1"0,7 1-567,-2 0 0,10-5 470,4 0 1,4 0 633,6 5 1,7 0-113,-4 0-505,11-1 1,-9 1 205,4 0 0,-8 0 0,-4-1 249,-1 1-307,5 0 1,-5 5 33,3-1 1,-8 7 30,-6-2-31,-6 4 1,-4 5 175,-9 1-389,-3 6-36,-2-3 102,-6 13 1,-2 1 0,-6 6-119,0 1 127,-12-1 1,1 2-145,-13 3 0,2-3 38,-2 3 0,-3-3-23,4-1 1,-4-1-112,-2 1 0,1-6-83,-1 1 1,1-7-314,-1 2 358,1 3 314,0-6 0,-7 5 0,-3-7 0,-5 0 0,-4 0 0,-5 1 0,-10-1 0,-1 0-128,-3 0 0,9-1 128,9-4 0,6 4 24,4-3 89,3-4 1,13 2 325,3-4 741,9-2-692,4 4 1,20-12 159,10-3-461,3-10 0,25 1 62,0-5 0,15 0-274,4 0 0,-2-4-35,2 3 0,-6-1-37,-8 1 0,-11 4-324,-4 6 1,-10 6-961,-4 3 1381,-6 3 0,-7 2 0,-1 0 0</inkml:trace>
  <inkml:trace contextRef="#ctx0" brushRef="#br0">22379 7791 8289,'0'-8'-281,"6"8"303,4 9-20,3 4 1,6 7 118,0 4 1,4 3 204,-4 1 1,6 1-547,-1-1 67,9 1 92,-3-7 1,7-3-408,-4-10 220,-3 4 248,5-12 0,-7 6 0,0-7 0</inkml:trace>
  <inkml:trace contextRef="#ctx0" brushRef="#br0">22791 7663 8108,'0'9'-921,"0"1"541,-6-1 279,-2 5 0,-6 5 1224,0 0-697,-7 6 0,-7-2 196,-10 5-493,3 7 0,-1-8-91,3 6 0,4-6-179,1 6 1,1-3-81,8-2 1,2-6-370,7-3 0,4-3 590,6-2 0,-6-6 0,-2-1 0</inkml:trace>
  <inkml:trace contextRef="#ctx0" brushRef="#br0">22905 7919 8289,'14'7'119,"1"6"1,-6-5 334,1 6 1,-7 5-201,2 0 0,-4 6-1,-1-1 1,0 5-120,0 4 0,-5-8-295,1 3 0,-1-2 161,5 2 0,0-6 0,0-1 0</inkml:trace>
  <inkml:trace contextRef="#ctx0" brushRef="#br0">23076 7364 8330,'-10'6'-125,"1"4"0,6 7-246,-2 2 255,-3 7 89,7-11 1,-6 11 29,7-7-88,0-1 10,0-3 1,0-6-515,0 1 589,0-7 0,7 9 0,0-4 0</inkml:trace>
  <inkml:trace contextRef="#ctx0" brushRef="#br0">22934 7321 8330,'-8'7'-184,"-3"-4"85,6 6 0,-1 2 167,1 8 1,3 4-122,-2 5 0,-3 2 133,3 3 0,-1-1 4,5 6 1,0-7 45,0 2 0,6-9 12,4-5 1,4-3-228,5-2-72,-3-6 254,4 5 1,-1-13-146,0 0-144,0-7 193,2-7 1,-4-6-118,7-4 1,-5-3 52,4-1 1,-1-6-179,2 1 1,-2-2 111,-3 2 1,-3 5 23,3-1 0,-10 3 64,-4 7-36,-3 0 56,-2 4 1,-7 8-21,-2 2 1,-4 3-78,-1 2 1,-5 0 1,0 0 0,0 5-20,5 0 0,4 6 136,1-2 0,6 4 0,-4 1 0</inkml:trace>
  <inkml:trace contextRef="#ctx0" brushRef="#br0">24384 8089 8133,'0'-8'-1050,"0"2"1246,0 6 299,0 0 0,0 6-206,0 4 1,5 4-73,-1 5 1,1 1-163,-5 4 117,0 3-112,0-11 1,0 9-129,0-6 0,0 5 3,0-5 0,2 1-210,2-1 0,-2-8 24,3 3 1,-4-3-660,-1 4 159,0-7 51,0 4 700,0-10 0,-6-2 0,-2-8 0</inkml:trace>
  <inkml:trace contextRef="#ctx0" brushRef="#br0">24711 8174 8133,'49'-14'0,"-6"0"0,-1 0 0,9 0-401,1-1-1933,9-5 2279,4 4 0,8-5 76,-7 7 0,1 0 336,-11 0 0,-5 4-229,-4 1 0,-2 6 260,-3-2 0,-1 3-207,-3 2 0,-3 0-43,-7 0 0,-1 7-79,-3 2 1,-5 10 412,-10 5 0,-2 3-416,-7 1 1,-2 2 77,-3 3 0,1-3-111,-11 4 0,4-4-152,-8-2 0,4-1-68,0-3-75,1-4 271,0-6 1,-5 0-534,0 1 233,0-7 0,-1 4 0,2-9-101,-5 7 1,-3-5 401,-7 4 0,-3-6 0,-7 4 0</inkml:trace>
  <inkml:trace contextRef="#ctx0" brushRef="#br0">24654 8544 8133,'-8'-6'-300,"2"-2"0,14-6 271,6-1 0,8 1 45,11 0 0,-1 6 95,6 3 0,-4 4 131,9 1 0,-3-5-89,7 0-46,10 1-193,-11 4 0,20-2 157,-9-3 0,1 4-74,-6-4 0,-4 2-151,-10-2 1,-3 3 46,-7-2 0,-6 2-317,-3 2 424,-3 0 0,-8-6 0,-2-2 0</inkml:trace>
  <inkml:trace contextRef="#ctx0" brushRef="#br0">24626 7535 8190,'0'-15'-78,"0"1"1,1 6-160,4 4 1,4 8 713,10 6-204,-3 2-120,11 9 0,-6 1-67,2 7 0,2-7-26,-6-3 0,5 1-17,-5-1 1,5-1-119,-5-9 0,0 4-252,-5-4 1,-1-1-456,-4 1 446,-3-5 11,-6 2-304,0 0 629,0-4 0,-6 4 0,-2-6 0</inkml:trace>
  <inkml:trace contextRef="#ctx0" brushRef="#br0">24953 7279 8190,'1'-8'-521,"4"3"0,-4 5 611,4 5 1,-3 4 399,-2 10 0,-7 0-140,-2 10-184,-10 2-41,3 6 0,-9 4-76,6-3 103,-6-4-120,3 1 1,-2-6-125,0-1 0,2 0 49,-2 1 1,4-7-241,6-3 0,1-3-63,4-2 1,2-5 345,7 1 0,0-1 0,0 6 0</inkml:trace>
  <inkml:trace contextRef="#ctx0" brushRef="#br0">25052 7691 7076,'-8'0'833,"2"6"-641,6-4-85,0 11 47,0-12 1,5 12 58,-1-4 0,6 4-83,-5 1 0,1 5 4,-1 0 1,-4 2-38,4-2 0,-3-2-162,-2 7 1,0-7-571,0 2 363,0 3-742,0-6 525,0 4 489,0-12 0,6-8 0,2-8 0</inkml:trace>
  <inkml:trace contextRef="#ctx0" brushRef="#br0">25081 7094 8212,'1'-9'0,"4"-1"-806,-4 7 679,12-10 0,-10 12 64,7-4 0,-6 3 177,6 2 0,-1 0-10,6 0 0,-1 7 186,0 2-144,-6 4-59,5-5 1,-7 4-22,3-2 1,-2 2-9,-7 3 0,0-6-218,0 1 197,0-1 1,-2 4-130,-3-4 1,-3 2 110,-6-6 0,0 1-207,0-1 129,0-3 41,-1 4 11,8-6-54,0 6 49,7-4 49,0 10 0,8-10 3,6 3 0,7-2-85,7 2 1,-4-4-103,0 4 1,-1-3 17,6-2 0,-1-5-214,1 0 1,-7-6 342,-3 2 0,-3-4 0,-2-1 0</inkml:trace>
  <inkml:trace contextRef="#ctx0" brushRef="#br0">25081 7051 8212,'-15'-8'-425,"6"2"-85,-1 6 0,7 2 431,-2 2 0,-1 4 402,1 7 1,-4 5-157,4 4 0,-1 3-35,1 1 0,4 2 300,-4 3-62,3 4-290,2 5 1,8-1-64,6-3 96,1 3-56,11-17 1,3 3-65,9-13 1,3-6 60,1-3 0,0-12-139,-5-7 0,3-3 109,-7-12 1,0 4-113,-4-8 0,-7 3-118,-3 1 1,-3-4 47,-2 0 1,-5 0 2,1 5 1,-7 4 99,2 0 1,-5 2-8,-5-2 1,-3-1 42,-6 6 0,-5 0-1,0 5 0,-6 1 1,1 4 0,-3 2 17,-1 7 1,-1 2-332,1 3 22,6-4 311,-5 18 0,11-9 0,-5 10 0</inkml:trace>
  <inkml:trace contextRef="#ctx0" brushRef="#br0">26815 7904 8261,'8'0'-81,"-2"0"0,-4 2 234,3 3 1,-2 4 3,6 10 0,-4 3 33,4 7 0,-4-1 60,5 0 0,-6 3-310,6 2 0,-7-8-86,2 3 1,-2-4-95,2 0 1,-4-2 100,4-3 1,-3-8-665,-2 3 522,0-3 0,-2-3-152,-3-3 433,4-4 0,-18-1 0,3 0 0</inkml:trace>
  <inkml:trace contextRef="#ctx0" brushRef="#br0">27171 7961 8245,'42'-8'0,"2"-4"-196,4 2 0,4 2-259,10-1 0,2 1 47,7-2 0,-4-2 668,-1 2 0,-6 2-178,2-1 1,-10 4 17,-5-4 0,-2 4 275,-3-4 1,6 5-169,-1 0 0,-4 2 136,-5 2 1,-7 0-131,2 0 1,-7 2-25,-3 2 1,-10 3-89,1 2 1,-4 4 383,-1-4-444,-3 4 0,-1 1-189,0 0 0,0-4-50,-5-1 1,0 1 86,0 4 1,0 2-82,0 3 0,-2-2-25,-3 7 1,-7-2-60,-7 2 1,-8 2 138,-2-2 1,-1-2-10,-8 2 0,2-2-183,-2 2 0,-1 1 117,6-6 1,-5 0 211,4-5 0,-11 7 0,0 1 0</inkml:trace>
  <inkml:trace contextRef="#ctx0" brushRef="#br0">27028 8373 8157,'-17'0'165,"3"0"30,9-6 1,5 0-78,10-4 0,13 4 89,6 6 1,15-5-16,3 1 0,4-7-30,6 1 1,4-3-421,15-1 1,-36 5 0,1-1 184,4 1 0,0-1 0,-5 1 0,0 1 14,1 3 1,-1 0-1,26-6-19,-9 7 1,-13-1-306,-10 5 0,-6 0 383,-4 0 0,-4 0 0,-6 0 0</inkml:trace>
  <inkml:trace contextRef="#ctx0" brushRef="#br0">27213 7478 8256,'-8'-14'0,"-3"4"-9,7 1 0,-6 4 276,5-5 16,1 7 1,4-1-175,0 8 0,6 11-236,3 8 0,4 4 126,1 1 0,5 6 125,0-1 0,2 0-119,-2-5 1,-4 4-94,4-4 0,-3 2-273,-2-11 1,1 0 58,-1-4 1,-5-3-499,1-2 181,-7-4 619,3-6 0,-6-13 0,0-2 0</inkml:trace>
  <inkml:trace contextRef="#ctx0" brushRef="#br0">27355 7364 7957,'0'21'-745,"-4"-4"843,-1 7 0,-6-1 380,1 6 0,-7-5-12,-2-1-337,0 1 1,-1 4-34,-4 1 1,-1-6-107,1 1 0,-3-6 103,3 1 0,4-1-136,1-3 1,8 2-440,1-7 0,7-3 6,-2 3 0,5-7 476,5 2 0,3-4 0,6-1 0</inkml:trace>
  <inkml:trace contextRef="#ctx0" brushRef="#br0">27483 7620 8256,'10'0'-1228,"-1"0"2200,-6 0-230,4 0-483,-7 0 28,6 6-210,-4-4 2,10 4 0,-9-4-2,7 3 0,-5-4-162,4 4 1,-4-4 125,4-1 1,-4 5-169,5 0 1,-7 6 84,1-2 1,-2 4 59,-2 1 0,0 2-20,0 3 0,-6-2 6,-4 7 1,-7-7-21,-2 2 0,0 2 9,5-2 0,1-5-35,4-4 69,-4-7 183,11 9-246,-4-10 0,12 0-3,4-7 0,4-6-12,5 1 1,8 2-125,6-1 1,0 1-16,-4-1 1,-2-2-271,-4 6 0,3 0 460,-7 5 0,6-6 0,-3-2 0</inkml:trace>
  <inkml:trace contextRef="#ctx0" brushRef="#br0">27483 7009 8373,'0'-15'-104,"0"8"181,0 0 0,2 7 65,3 0 0,-2 2-230,6 3 0,1 1 150,4 3 0,-5 4-91,1-4 1,-2-1-176,1 2 0,-2-5 113,-7 4 1,0-4-22,0 4 1,0-4-185,0 5 249,0-7 0,-2 8 51,-3-7 1,2 1 6,-6-5 1,4 5 49,-5 0 35,7-1 80,-9 3 1,10-4-142,-3 6 1,10-4 143,5 5 0,2-3-131,2 3 1,1 1 10,-1-6 1,-5 4 17,1-4-47,-7 6 1,3-8 34,-6 7 1,-1-6-6,-4 6 1,-5-7-69,-8 2 0,-5 1-6,-5-1 0,-4 0-188,4-5 0,-4 0 56,9 0 0,2 0 51,2 0 0,3-7 35,2-2 0,6-4-22,4-1 0,-3-2-64,2-3 0,1-3-12,4-6 0,1-2-90,4-4 1,3 4 89,6-3 1,2 3 203,3 2 0,-3 6-66,3 3 1,3 3 171,1 2 0,0 6-167,0 3 1,1 5 155,4 5 1,-1 3-30,-3 6 1,3 5 193,-3 0 0,-2 5 40,1-5 0,-1 4-145,2-4 1,-3 0-33,-7-5 0,3 5-100,-2 0 0,0 0-3,-10-5 0,0-4 34,-5-1 0,0 1-18,0 4 1,-8 0-29,-6 1 0,-8-1-22,-12 0 0,-2 0-159,-7 0 0,1 1 62,-1-1 1,2-5-309,3 1 0,5-7 82,9 2 1,5-5-65,10-5 0,2 2 355,7-7 0,13-6 0,3-6 0</inkml:trace>
  <inkml:trace contextRef="#ctx0" brushRef="#br0">27583 7691 8076,'0'-14'0,"-2"1"-59,-2 4 1,2-4-3,-3 4 0,4 1 124,1-2 0,4 6 351,1-6-245,0 7-28,1-3 0,-3 6-9,7 0 0,-7 6 15,2 3 1,-2 4 5,2 1 1,-4 5 28,4 0 0,-3 6-31,-2-1 1,-5 1 26,0-1 1,0 3-17,5-3 1,-4-2-140,-1 1 1,0-5 112,5 1-217,0-3 1,0-7 72,0 1-257,-6-7 139,4 3-130,-10-12 0,5-2-24,-2-6 0,-2-1 62,6 1 1,-6-2 112,1-3 1,3 2-95,-3-7 0,2 5-145,-1-4 1,2 1 126,7-2 0,0-1 81,0 6 0,0 0-21,0 4 402,0 1 937,7 6-887,1 2 0,4 8 47,-2 2 0,1 4-28,-7 6 1,6 5-132,-5 0 1,4 5-166,-4-5 0,1 5-173,-1-5 1,-3 4 24,2-4 1,4 5-488,2-5 617,-4 0 0,13 1 0,-3 3 0</inkml:trace>
  <inkml:trace contextRef="#ctx0" brushRef="#br0">29175 7776 7633,'0'16'193,"0"3"46,0-3 0,0 11-143,0-4 1,0 4-55,0 2 0,0-2-181,0-4 0,5 3 70,0-7 0,-1 4-338,-4-4 0,0-5-275,0-4 682,0-7 0,0 10 0,0-5 0</inkml:trace>
  <inkml:trace contextRef="#ctx0" brushRef="#br0">29346 7791 8207,'49'-15'0,"8"-4"-219,9 0 1,-4 2 273,-5 8 0,4-2-140,-4 6 1,9-5-492,1 6 0,2-3 491,2 3 1,-1 0 250,-4-5 0,-3 4 148,-6-4 0,-5 6 30,0-2 1,-4 2-146,4-2 1,-1 3 45,1-2 0,-5 2-1,-9 2 0,-10 2-262,-9 2 0,-4 4 116,-6 6 1,-3 2-362,-6 3 0,-11-1 240,-3 5 0,-14-1-447,-1 2 1,-9 3 60,0-3 1,-3 2-134,-1 3 1,-1-5 541,0-1 0,-6 1 0,-1 4 0</inkml:trace>
  <inkml:trace contextRef="#ctx0" brushRef="#br0">29474 8174 8124,'12'-12'-97,"7"2"1,8-1 116,6 7 0,4-1-94,5 5 0,7-2-19,4-3 1,3 1-206,6-10 1,3 2 42,6-6 1,-13 2 171,-6 1-41,-6 1 0,-9-6 1,-3-2-1</inkml:trace>
  <inkml:trace contextRef="#ctx0" brushRef="#br0">29232 7137 8229,'6'15'-231,"4"4"0,4-1 185,5 5 0,3-4 185,7 5 1,5-5-109,4 5 1,0-7-15,5 2 1,-5-3-194,4-2 0,-5-1 176,-9-4 0,-6 4 0,-1-5 0</inkml:trace>
  <inkml:trace contextRef="#ctx0" brushRef="#br0">29644 6881 8229,'-1'-7'-108,"-4"7"1,2 11-155,-7 8 1,1 11 546,-5-1 1,-2 9-13,-3 0 1,0 3-309,-9 1 1,2 1 148,-7 0 0,-2-7-153,2-3 1,2 2-80,7-2 1,0 5-290,10-5 1,-2-6 159,12-8 247,-8-3 0,11-2 0,-5 0 0</inkml:trace>
  <inkml:trace contextRef="#ctx0" brushRef="#br0">29716 7336 7081,'0'8'-95,"0"4"1,0-4 449,0 6 1,0 5-126,0 0 0,0 7-30,0-3 0,0 6 109,0 4 1,0-6-4,0 6 1,4-8-366,1 4 0,1-3 120,-1-7 1,-3 0-1081,2-4 59,4-8 960,-6 0 0,10-14 0,-4 0 0</inkml:trace>
  <inkml:trace contextRef="#ctx0" brushRef="#br0">29872 6682 8224,'0'-8'-469,"0"1"1,0 9 514,0 3 1,-6 7 172,-4 7 0,-1 7-137,2-3 1,-2 3 7,6-3 1,0 3-47,5-7 1,0 0-5,0-5 1,2-2-24,2-2 1,6-4-5,9-6 0,-2 0-150,7 0 0,4-6 104,5-4 1,1-2-255,-6-2 0,-4 4 75,-1 1 0,-5 1 17,1-2 1,-10 2-277,-4 4 471,-3 2 0,-2-11 0,0 5 0</inkml:trace>
  <inkml:trace contextRef="#ctx0" brushRef="#br0">30000 6753 8224,'8'0'-395,"0"5"-35,-4-1 1,-2 7 455,3-1 1,-4 7 37,-1 2 0,0 2-95,0-2 1,-1-4-2,-4 4 1,2-3-185,-7-2 1,6-1 119,-6-3 1,5 1 95,-4-7 0,-1 7 0,-4-3 0</inkml:trace>
  <inkml:trace contextRef="#ctx0" brushRef="#br0">29787 6582 8224,'-15'0'-855,"1"0"641,0 0 0,4 5 73,1 0 1,6 6 216,-2-2 0,-1 10 180,1 5 1,0 3-114,5 1 0,0 2 89,0 3 0,2-1-111,3 6 0,-2-2-38,6 2 1,1-3-140,4-7 0,2-6 112,3-3 1,3-4-1,6-6 1,1 2-29,-1-6 1,2-2-12,3-8 0,-1-3-37,6-6 0,-5-2-9,5-3 1,-6-3 4,1-6 0,-8-1 48,-1 1 1,-7-5-199,2 0 0,-3-2 48,-2 2 1,-6 1-88,-3-6 0,-5 7 105,-5-3 1,-8 6-136,-6 4 0,-12-1 181,-2 6 1,-9 2-25,-5 7 1,1 4 143,-6 6 1,2 6-78,-3 4-147,11 9 0,1 3 0,4 6 1</inkml:trace>
  <inkml:trace contextRef="#ctx0" brushRef="#br0">22806 10819 8210,'0'9'-93,"0"1"1,0-1 92,0 5 0,4 7 198,1 3 1,5 9 0,-4 5 0,0 1 615,1-1-683,-3 3 0,1-9-288,0 6 0,4-8-34,-4-2 0,6-1-43,-1-8 1,-3-2-284,3-7-594,-1-4 1111,6-6 0,-1-13 0,0-2 0</inkml:trace>
  <inkml:trace contextRef="#ctx0" brushRef="#br0">22976 10833 8210,'8'-8'-793,"5"2"661,-5 6 0,12 0 479,4 0 0,3 0-126,1 0 1,13 0-161,7 0 60,5-7-163,11-1 0,-1-6 141,3 0 0,2 0-49,-6 0 1,-5-1-6,-5 1 1,-6 0 113,1 0 0,-4 6-4,-6 3 0,-8 5-230,-10 5 196,-3 3-64,-8 6 1,-4 6 37,-8 4 0,-11 8-74,-8 1 0,-4 5-148,-2-5 1,1 7-73,0-3 0,-1 5-281,1 0 1,4-6-108,0-2 0,5-4 587,-4-2 0,-7 1 0,-7-1 0</inkml:trace>
  <inkml:trace contextRef="#ctx0" brushRef="#br0">23062 11316 8210,'14'0'-233,"2"-4"155,3-1 1,9-6-180,10 1 1,3-1 278,2 2 1,6-4 218,3 4 0,-3-4-324,-2-1 0,-4 0-481,-5-1 564,3 7 0,-11-4 0,5 4 0</inkml:trace>
  <inkml:trace contextRef="#ctx0" brushRef="#br0">23929 10719 8294,'8'0'-5,"-2"0"0,-4 0 232,2 0 0,-2 6-18,3 4 1,-4 9 1,-1 5 0,-6 2-17,-3 3 1,-4-1-185,-1 1 1,-5 4 21,0 0 1,1 0-171,9-4 0,-2-1-256,6 1 281,0-7-106,-1-2-885,4-6 548,-4-6 265,6-1 291,0-7 0,6-13 0,2-3 0</inkml:trace>
  <inkml:trace contextRef="#ctx0" brushRef="#br0">23858 10804 8254,'14'0'-164,"0"0"1,7 0-211,2 0 1,6 0 333,4 0 0,3-1 332,7-4 0,-3-3-383,2-6 1,-2-5 135,7 0 0,5-5 249,5 5 0,6-4-338,8 4 1,4-5 394,-4 5 1,-5 2-92,-14 7 1,-9-1 102,-10 7 0,-5-1 6,-4 5-171,-10 6 0,-7 7-214,-7 6 0,0 4 77,0-4 0,-2 7-289,-3-3 0,-1-1 312,-3 2 0,-4 0-402,3 4 1,3-4 70,-3 0 1,2-1-78,-1 6 1,-4-1 104,4 1 0,-6-1-129,-4 1 1,2-1-120,-7 0 0,1-4 50,-6 0 0,-1-7 417,-3 2 0,-3 3 0,-7 0 0</inkml:trace>
  <inkml:trace contextRef="#ctx0" brushRef="#br0">24028 11217 8162,'-12'-10'153,"2"1"0,4 4 8,6-4 1,2 5-17,2 0 1,9 2 16,6 2 1,11 0-23,-2 0 0,9 0-12,-4 0 1,6 0-157,-1 0 0,10 0-375,4 0 1,3 0 130,2 0 146,0 0 0,-7 0 1,-1 0-1</inkml:trace>
  <inkml:trace contextRef="#ctx0" brushRef="#br0">24967 10634 8265,'0'14'-880,"0"7"749,0 1 1,-5 11 1044,0 0-545,-6 7 1,5-4-35,-4 7 0,3-2-103,2-3 0,3 1-134,-2-6 1,2-4-347,2-6-886,0-5 382,0-4-106,0-8 858,6-18 0,2-4 0,6-13 0</inkml:trace>
  <inkml:trace contextRef="#ctx0" brushRef="#br0">24967 10733 8246,'28'-14'-94,"4"5"70,6-1 1,0 5-2,9-4 1,4 4 233,1-4 0,-3 4-525,-2-4 1,-7 4 208,-2-5 0,-8 7 178,-2-2 1,-6 4 49,-8 1-59,1 0 1,-8 6-19,-2 4 1,-5 9-52,-5 4 1,-9-1-197,-10 2 1,-2 0 181,-3 4 0,-6 1-123,-2-1 1,-5 1 37,0-1 0,-1-1 23,0-3 0,6-4 89,-1-6 1,11-1 8,-2-4 1,15-2 40,0-7 122,9 0 0,12-5 45,11 0 0,9-6-98,7 2 0,2 1-361,6-2-29,7 7 107,-4-9 0,7 5 158,-10-2 0,11-4 0,-9 5 0</inkml:trace>
  <inkml:trace contextRef="#ctx0" brushRef="#br0">25536 10563 7930,'-8'6'-581,"1"4"1400,7 9-175,0 3-336,0 6 0,0 1-136,0-1 56,0 7-118,0-5 0,0 4-99,0-5 1,0-1-33,0 1 1,0-2-296,0-4 0,0 3-247,0-7-440,0 0-312,0-12 1315,0 0 0,0-20 0,0-3 0</inkml:trace>
  <inkml:trace contextRef="#ctx0" brushRef="#br0">25735 10591 8162,'42'-8'-344,"1"2"-44,0 6 1,-2-5 334,-3 1 1,3-1 163,-4 5 1,0-5-72,1 0 1,0-4-1,4 4 0,3-4 512,2 4-249,-9-6-127,9 9 1,-14-4 192,1 6-283,-1 0 1,-19 8-92,0 6 1,-12 2 94,-12 8 1,-10-1-122,-9 6 0,-1-1 12,-8 1 0,0-1-210,-4 0 1,1-1-535,3-3 47,3 3 542,7-11 0,-6 4-174,1-6 1,-6 1 347,1-1 0,-5-2 0,-4 1 0,-5 1 0,-4 4 0</inkml:trace>
  <inkml:trace contextRef="#ctx0" brushRef="#br0">25578 10961 7461,'14'0'-613,"12"0"759,2 0 0,10 0-104,0 0 1,8 0-11,1 0 0,5-2 46,-4-2-277,-1 2 1,-4-11 0,-1 5 0</inkml:trace>
  <inkml:trace contextRef="#ctx0" brushRef="#br0">26943 10605 8122,'-9'0'-723,"-1"0"510,7 0 1,-5 0 708,3 0 0,5 0 0,0 2 654,8 3-996,11-4 0,5 10 128,9-6 1,-1 0-170,6-5 1,4 0-178,6 0 0,-6-6-51,-4-4 0,-6 2-325,1-1 0,-9 4-453,-5-5 893,-4 7 0,0-9 0,-1 4 0</inkml:trace>
  <inkml:trace contextRef="#ctx0" brushRef="#br0">27412 10406 8239,'19'10'0,"0"-1"0,6-4-831,-1 5 0,8-1 818,1 5 0,0-4 244,-4-1 1,-1-4 65,0 4 1,-4-5 125,0 0 0,-5 0-13,4 0 1,-10-2-210,1 3 0,-9-2-117,0 1 0,-4 4 74,-1 7 1,-14 0-438,-10 4 1,-15 3-128,-13 7 0,-10 1 406,-4 3 0,-4-3 0,-1 5 0</inkml:trace>
  <inkml:trace contextRef="#ctx0" brushRef="#br0">28663 9340 8212,'-14'-6'5,"0"-4"0,0 4 211,0 1-159,-1 4 1,1 2 126,0 4 0,1 9-90,4 10 1,-2-2 22,6 2 0,0-1-45,5 6 1,0-7 59,0-3 1,7-3-35,2-2 1,5-5-35,5 1 1,3-7-217,7 2 0,1-10-121,3-4 0,-3-6 135,3-4 0,-3-1-67,-1-4 1,-7-3 8,-3 4 1,-8 1 114,-2-2 1,-6 7-17,2-2 0,-11 3 22,-8 2 0,-2 6-58,-8 3 0,-4 6-87,-6 9 0,-3 1-36,3 13 0,1 4 91,5 5 1,1 0 164,3-4 0,4-1 0,5 1 0</inkml:trace>
  <inkml:trace contextRef="#ctx0" brushRef="#br0">28621 9994 8212,'-14'21'-230,"-1"-6"-57,1 4 0,5 2 439,-1-2 1,7 5 423,-2-5 0,-1 0-305,1-5 0,2 0-203,8 0 0,3-6-209,6-3 0,5-4 154,0-1 0,6-6-87,-1-3 1,3-9 92,1-1 1,-1-4-181,-3 4 1,-1-5 51,-8 5 1,0-5 98,-10 5-36,0 0 0,-7 5-62,-3 0 0,-9 6-166,-9 3 0,-4 4 67,-2 1 0,1 6-103,-1 4 1,3 2 117,2 2 1,3 1-74,7-1 0,5 0 265,-1 0 0,7 0 0,-2 1 0,4-1 0,1 6 0,0 3 0</inkml:trace>
  <inkml:trace contextRef="#ctx0" brushRef="#br0">28550 10662 8212,'0'15'32,"0"-1"77,0 0 0,0 0 357,0 0-357,0 1 1,1-1 92,4 0 0,3-1-61,6-4 1,0 2-413,1-6 1,-1 1 128,0-1 1,0-3-149,0 2 331,-6-8 1,-1-4-2,-7-7 0,0 1-56,0 0 1,0 0 7,0 0 0,-2-1-37,-3 1 0,-3 0 91,-6 0 0,0 1-137,0 4 150,0 2-204,-1 7 40,1 0 1,5 5-182,-1 0 1,7 6 109,-2-2 1,10-1-102,4 2 0,-1-2 277,2 1 0,-1 4 0,6-5 0</inkml:trace>
  <inkml:trace contextRef="#ctx0" brushRef="#br0">28578 11288 8210,'-6'22'-75,"4"-2"94,-3-5 0,-1 0 162,1 4 0,1-3 222,4 3 1,1-3-16,4-2-535,-3 0 264,10 1 0,1-7-132,6-4 1,8-4 157,1-4 1,1-6-263,4-9 0,1-3 136,0-6 0,-8-1-345,-7 1 0,-4-1 51,-6 1 1,-4-1-105,-10 1 0,-4 4-28,-10 1 0,-8 4 409,-6-5 0,-7-6 0,4-6 0</inkml:trace>
  <inkml:trace contextRef="#ctx0" brushRef="#br0">29516 9511 8199,'15'-8'0,"-1"2"-543,0 6 315,0 0 0,2 3 294,3 6 1,-2 2 397,7 13 0,-5-2-183,5 2 0,-5 3-158,4-4 1,1 3-46,5-3 1,-1-2-63,0-7 1,7 0-166,3 0 0,-2-1-40,2-3 1,-11 1-276,2-7 0,-10 7 121,0-1 1,-11 4 342,-8 5 0,-13 10 0,-9 7 0</inkml:trace>
  <inkml:trace contextRef="#ctx0" brushRef="#br0">29289 10222 8199,'14'6'0,"2"-4"-168,3 2 1,-2-1 100,7 2 0,0-2 589,4 7 0,5-5-229,1 4 0,3-6-397,-3 2 0,-1-4 74,-5-1 1,1 5-136,-1 0 0,-6 0-487,-3-5 0,-3 1 652,-2 4 0,0 3 0,1 6 0</inkml:trace>
  <inkml:trace contextRef="#ctx0" brushRef="#br0">29189 10904 8184,'-14'21'-235,"5"-4"-192,-1 7 1,2-7 342,-1 2 1,3-3 336,6-2 3,0 0 1,1-6-123,4-3 1,11-18 104,12-11 0,8-9-52,12-9 0,2-1-436,7 0 1,5-4 256,0 0 1,-31 21 0,-1-1 34,27-20 0,-8 0-96,-6 4 1,-2 0-252,-8 1 1,0 5 303,-5 4 0,7-3 0,2 0 0</inkml:trace>
  <inkml:trace contextRef="#ctx0" brushRef="#br0">30355 9667 7843,'-9'14'-168,"-1"1"1,6 4 351,-6 0 0,7 6-62,-2-2 0,-1 3-72,1-3 0,0 3 193,5-7 0,0 4-55,0-4 0,7-4-46,2-6 0,4-6-10,1 2 0,0-4 42,1-1 0,3-7-181,1-8 0,5 0 116,-5-9 0,0 2-131,-5-2 0,-4-1 114,-1 6 1,-6-5-377,2 5 85,-3 0 0,-13 7-40,-4 2 1,-7 4 44,3 6 0,-6 0-96,1 0 0,-1 8-112,1 6 0,-2 2 108,2 7 0,3 0-34,2 0 0,4 3 328,0-8 0,1 8 0,0-4 0</inkml:trace>
  <inkml:trace contextRef="#ctx0" brushRef="#br0">30327 10151 8110,'0'14'-379,"-5"-5"-47,0 1 0,-4-6 507,4 6 1,-6-2 543,2 1 1,1 4-174,-2-4 0,6 4-156,-6 1 1,7 2 95,-2 3 0,-1-3-217,1 3 0,0 1 0,5-1 0,7 0 92,2-5 1,4-1-31,1-3 1,2-4 0,3-6 0,-3-6 29,3-4 0,-4-4-30,0-5 1,-1-3-40,0-7 0,-6 6-109,-3-1 1,-4 5-392,-1-5 1,0 7-422,0-2 0,-8 3 33,-6 2 1,0 4 168,-5 1 0,-2 6 70,2-2 0,-4 4 154,4 1 1,-5 1-165,5 4 1,2 3 11,7 6 0,-1 0 68,6 0 0,1 1 381,4-1 0,6-5 0,4 1 0,8 6 0,5 6 0</inkml:trace>
  <inkml:trace contextRef="#ctx0" brushRef="#br0">30355 10534 8110,'-4'16'-455,"-1"3"1,-6-3 637,1 3 0,-2 1 479,-3-1 0,1 5-229,0-5 0,1 0-64,4-5 1,3-4-178,6-1 60,0-6 1,1 4-198,4-7 1,3-2-86,6-3 0,2-4-111,3-10 0,-3 3 117,3-3 0,-4 3-182,0 2 1,-6 0-155,0 0 1,-4 4-255,5 1 0,-7 4-770,2-5 1384,3 7 0,-1-9 0,8 4 0</inkml:trace>
  <inkml:trace contextRef="#ctx0" brushRef="#br0">31009 9966 8082,'0'16'-541,"0"2"0,0-2 490,0 3 0,5 2 248,0-2 1,0 6 185,-5-1-294,6-4 0,-5 1-97,4-7 0,2 0-182,-3 0 0,6-4-596,-6-1 352,1-5 434,-5 2 0,0-6 0,0 0 0</inkml:trace>
  <inkml:trace contextRef="#ctx0" brushRef="#br0">31265 9923 8082,'29'0'-612,"-1"0"0,7 0 348,3 0 1,-2 0 263,2 0 0,-3 0-71,7 0 1,-2 0 197,7 0 1,5-2 194,5-2 0,0 2-130,5-3 0,-4 4 163,-1 1 1,-8 0-240,-6 0 1,-2 0-42,-8 0 0,0 0 80,-4 0 0,1 0 13,3 0 0,-3 0-214,3 0 1,-3 0 36,-2 0 0,1-2 32,-1-2 1,-6 2-261,-3-3 100,-3 4 0,-8 2 110,-3 4 1,-5-2-12,-5 7 0,-4-1 33,-10 5 0,-3 5-14,-7 0 0,2 2 39,4-2 0,-3-4-25,7 4 0,0 2-303,5-2 1,0 0-76,0-5 1,4 2-78,1 3 0,-2-5 460,-8 0 0,3 7 0,-5-5 0</inkml:trace>
  <inkml:trace contextRef="#ctx0" brushRef="#br0">31024 10335 7943,'0'-8'-934,"6"-3"522,3 7 1,6-1 803,4 5 1,4 0-131,10 0 1,4-2 83,5-2 0,7 0-118,3-5 0,7 4 124,-2-4 1,3 1-185,-8-2 1,10-2-13,4 2 1,8-1-330,2 2 1,-2-2 250,-7 6 1,-11 0-602,-8 5 1,-10 2 267,-5 2 0,-14 4 255,-5 7 0,-4-4 0,-1 3 0,-3 3 0</inkml:trace>
  <inkml:trace contextRef="#ctx0" brushRef="#br0">30981 10520 8036,'1'8'26,"4"-3"1,-2 1 40,7-1 1,-5 4 47,4-4 1,-1 6-114,1-1 0,3 2 6,-8 2 0,1 1 76,-5-1 0,2 0 105,2 0-130,-2 1 0,6-1-284,-3 0 30,-4-6 19,12-2 0,-5-6 85,6 0 1,0-1-71,0-4 0,2-3 93,3-6 0,-3 1 20,3 4 0,1-4 99,-1 4 1,5 1-16,-5-2 0,5 7 159,-5-2 0,1 4-123,-1 1 0,-3 0 82,3 0 1,-3 0-63,-2 0 1,2 0 27,3 0 0,-4 0-88,4 0 0,-3-5 47,-2 0 0,-1-1-141,-3 1 80,2 4-17,-4-6 1,0 7-26,-2 0 14,-6 0 1,-1 5-6,-4 0 1,3 1 5,-2-1 0,0-4 26,0 4-59,2 3 46,-4-6-27,6 4 72,0 0 4,0 2-19,6 6-13,2 1 0,5-1 140,-4 0 0,2-5-132,-6 1 1,1-5 36,-1 4 1,-2-6-22,7 2 0,-6 1-121,6-1 74,-7 0 1,5-5-28,-3 0 33,-4 0 1,7-2-14,-3-2 0,-4 0-150,4-5 0,-3 4 88,-2-4 1,1 1-121,4-2 1,-3-2 90,2 2 0,0-2-52,0-3 1,-1 1 103,7 0 1,-5 0-3,4-1 0,-4 6 12,4-1 1,-4 7-16,5-1 355,-7 2-213,9 2-17,-10 0 0,6 0-48,-3 0 16,-4 6-17,6-4 1,-7 6-4,0-3 0,1-4 103,4 4-3,-4-4-11,12-1 1,-7 2-68,4 3 0,3-4 47,-4 4 1,4-3-42,1-2 1,2 4-34,3 1 1,-2 0 5,7-5 1,-5 0-6,4 0 1,1-5-19,4 0 0,1-6-9,-1 2 1,-1-4 86,-3-1 0,1 5-53,-6-1 0,0 2 301,-5-1-269,0-4 1,-1 10-2,-3-7-163,-4 7-148,-12-9 1,-2 4 42,-7-6 1,1-1-213,0 1 0,1 0-938,4 0 1364,-4-7 0,5 5 0,-6-4 0</inkml:trace>
  <inkml:trace contextRef="#ctx0" brushRef="#br0">31592 11345 7958,'-8'-15'-427,"2"6"-83,6 0 1,0-1 670,0-4 0,-5 4-57,1 1 0,-1-1-12,5-4 0,0 5 115,0-1 2,-6 7 1,2-3-164,-5 6 1,4 0 6,-4 0 1,4 4 9,-5 1 0,3 11 1,-3-2 0,-3 4-19,4-4 1,1 2 26,-1 3 1,4-4-42,-5 4 0,7 2-12,-2-2 1,4 0-2,1-5 29,0 0-22,0 0 1,6-6 27,4-3 0,2-3-6,3-2 0,-6 0-23,0 0 0,1-7 12,4-2 0,0-4-89,1-1 0,-1-5 42,0 0 0,5-1-7,0 1 0,0-4-19,-5-5 0,2 0-13,3-1 1,-3 1 10,3-1 0,1 1-14,-1-1 1,0-1-97,-5-3 1,1 5 69,-1-1 0,0 3 26,0 7 0,-4-5 38,-1 5 0,-4 2 2,4 7 1,-5-3-16,0 4 21,-2 3 0,3-2-10,-1 3 34,1 3 108,-5-4 0,-5 8-75,1 2 0,-7 0 320,1 5-307,-3 1 0,-1 4-44,0 0 1,0 2 61,0 3 1,-1-2 79,1 7 1,0-5-39,0 4 1,-1 1 2,1 5 0,2 1 22,2 3 0,4-6-64,6 6 1,-5-11-233,0 6 1,2-9 100,8 0 0,0-3-479,9-2 1,-2-4 525,12-1 0,6-6 0,7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2361 3511 8184,'-21'-1'0,"-3"-4"0,-1 4 423,1-4-120,4 3 0,6 2-84,-1 0 151,1 0-900,6 0 430,2 7 0,12-6 15,4 4 1,9-4 80,4-1 1,4-4 15,2-1 1,1-4 69,3 4 1,5-5-47,9 6 0,5-1 90,10 5 1,1 0-321,3 0 0,7 1 223,-6 4 1,0-2 46,-5 7 0,11-7-81,-31-1 1,1 1-1,2-2 1,2 1-7,2 0 1,1 1 0,-5-3 0,0 1-76,0 2 0,0-1 1,1-1-1,1-1-220,7 1 0,1-2 0,-1-1 0,0 0 274,3-1 1,0 1 0,-4-1 0,-1 1 67,1 2 1,-1 0-1,0 0 1,2 0-51,7 0 1,1 0 0,-2 0 0,0 0 32,-1 0 1,0 0-1,-2 0 1,-1 0 3,-2 0 0,1 0 0,2 0 0,2 0 8,10 0 1,0 0 0,-5 0 0,0 0-20,-5 0 1,0 0-1,3 2 1,1 1-5,3-1 1,1 1 0,-1-1 0,0 0-365,3-2 0,0 0 1,1 3-1,1-1 337,-5 1 1,0-1 0,5 1-1,0-1 27,1-2 1,-1 0 0,-2 0-1,-1 0-10,-2 0 1,1 0 0,0 0 0,2 0 49,4 0 1,0 0 0,-3 0 0,-2 0-49,-4 0 1,0 0-1,1 0 1,1 0 107,5 0 1,0 0-1,-5 0 1,-2 1-47,-3 2 1,1-1 0,0-1-1,1 1-287,1 3 0,0 0 0,0-3 0,1 0 230,-1 3 0,0 0 1,3-3-1,-1 1-7,-4 1 0,-1 1 0,5-1 0,1 0-80,4 0 1,0 1 0,-7 1-1,0-1 62,0-2 1,0-1-1,-1 3 1,0 0-18,6-3 1,0 0-1,-1 1 1,0-1 27,-7-2 1,1 0 0,8 2-1,0 1-26,-3-1 1,-1 1-1,3-1 1,0 0 23,-5-1 1,0-2 0,4 1 0,1 0 12,-5 0 1,0 0-1,4 0 1,0 0 17,1 1 1,-1-2 0,-5-1 0,-1 0 73,-3 0 0,0-1 1,5-2-1,0 0-20,5 3 0,0 0 0,-3-1 0,-1-1-54,-6 2 1,0 0 0,4 1 0,1 0 65,0-1 1,0-1 0,2 2 0,1-1-52,-6 0 1,1-1-1,2 3 1,0-1-45,-3-2 0,1 1 1,-1 1-1,1 1 7,7-1 0,0 2 1,-6 1-1,0 0-8,-2 1 1,1-1-1,3 1 1,0 0 0,3 0 1,1-1 0,-3-1 0,-1 1-76,-3 3 0,0 0 0,1-3 0,1 0 58,-2 3 1,0 0 0,0-3 0,0-1 13,3 2 0,-2-1 0,-1-1 0,0-1-10,-3 0 1,0 0-1,5 0 1,0 0 5,5 0 1,0 0-1,-7 0 1,0 0 93,0 1 0,0-2 0,0-1 1,2 0 7,4 0 1,1-1-1,-2-2 1,-1-1 76,-2 1 0,0 0 1,3 1-1,0 0-88,0-1 1,-1 1 0,2 2 0,0 1 32,-2-1 0,1-1 0,1 0 0,-1 0-99,0 0 1,-1 1 0,4-1-1,1 0 59,4 0 1,1 1 0,-1 1-1,-1-1-153,-3-3 0,0 0 0,5 3 0,0 1-178,0-1 0,-1-1 0,2 0 0,-2-1 171,-4-1 0,0 0 1,5 1-1,0 0 6,0-1 0,0 1 0,-3 1 0,0 1 50,-4-3 1,0 1-1,4 1 1,1 1 43,2-3 0,-1 0 1,-1 3-1,-2 0 5,-6-3 1,0 0-1,7 1 1,0 0 91,0 0 1,1-1-1,0-2 1,0 1-20,-5 1 0,0 1 0,1-2 0,0-1-4,-1 0 1,0 0-1,0 0 1,-1 0 46,-2-1 1,1 1 0,2 0 0,1 0 7,-4 0 0,1 0 0,1-2 1,-1-1-65,0 0 0,-1 1 0,-1-1 1,0 1-62,-3 2 0,-1 0 0,0-2 0,0-1 41,3 0 1,-1 1-1,-5 0 1,-2 0 29,-6 5 0,0-1 1,3-1-1,0-1-298,-1 2 1,0 1 0,0 0-1,0 2 114,1-1 1,-2 1 0,-4 1-1,-2 0-596,36 1 0,-1 0-227,-14 0 924,1 0 0,-6-4 0,1-1 0,0 0 0</inkml:trace>
  <inkml:trace contextRef="#ctx0" brushRef="#br0">21654 2673 8040,'0'-8'1240,"2"1"-889,2 7 1,4 0-226,6 0 0,7 0 157,3 0 0,-2 0 288,2 0 0,-1 2-863,6 3 1,-1-4 159,1 4 1,-3-2-1510,-2 2 1281,3-3 0,-18 10-506,1-2 1,-12 7 865,-12 2 0,-3 6 0,-18-3 0</inkml:trace>
  <inkml:trace contextRef="#ctx0" brushRef="#br0">21626 2985 8040,'-35'15'0,"11"-3"674,0-2-379,13-4 0,7-6 39,8 0 0,11-1-158,8-4 0,11-3-140,3-6 1,4 1-153,2 4 0,0-4-990,-1 3 1106,-5-2 0,4-2 0,-5-1 0</inkml:trace>
  <inkml:trace contextRef="#ctx0" brushRef="#br0">22052 2516 8232,'30'-8'0,"3"4"0,4 2 408,5 2 1,1 0-84,0 0 0,-1 5-207,1 0 0,1 6 967,4-2 1,2 4-168,7 1 0,0-5-222,0 1 0,-10 1-237,-9 8 1,-11 0-449,-18 9 0,-20 5 59,-22 15 0,-22 4-300,16-21 0,-3 0 1,-1 2-1,-2 2-1007,-4 4 0,-2 2 1237,-6 5 0,-1 1 0,-3 3 0,-1 1 0,20-15 0,0-1 0,-1 0 0</inkml:trace>
  <inkml:trace contextRef="#ctx0" brushRef="#br0">14872 7492 8099,'8'-9'409,"6"-1"1,7 1-304,7-6 0,1-4 102,-1 0 0,1-1-204,-1 1 0,0 2 62,1-7 0,-5 7-243,-1-2 0,-4 3 109,5 2 1,-11 6 33,1 3 0,-5 7 119,1 7 0,-6 15 19,-8 18 0,-9 14-9,-6 10 1,-6 5-293,1 5 1,-3-3 215,13-36 0,0 1 0,0 1 1,-1 0 46,1-1 0,0 0 0,-14 36-320,-1-8 1,7-9 77,3-10 1,0-4-933,5-5 1108,-3-10 0,5-4 0,-2-10 0,3-3 0</inkml:trace>
  <inkml:trace contextRef="#ctx0" brushRef="#br0">15029 8046 8099,'20'-20'0,"-2"3"-439,5-7 1,-4-5 30,5-4 0,-7 0 602,2 5 0,0 1-96,-5 3 1,2-3-474,-11 4 0,0 0 375,-5 0 0,0 5 0,0-2 0</inkml:trace>
  <inkml:trace contextRef="#ctx0" brushRef="#br0">15228 7620 8099,'-2'-8'-477,"-3"3"0,4 5 238,-4 5 1,2 5 815,-2 9 0,4 3-123,-4 6 0,3 1-87,2-1 0,0 5-131,0 0 1,-5 7-51,1-2 1,-3 1-24,3-1 0,2 2-197,-3-7 1,4-2 36,1-7 1,-5-3 398,0-7-523,1-6 113,4 4 1,6-15-173,3 3 1,-1-11 35,2-3 0,4-2-639,5-8 0,0 2 783,-5-1 0,0-4 0,1 5 0</inkml:trace>
  <inkml:trace contextRef="#ctx0" brushRef="#br0">15313 7847 8099,'9'5'351,"1"0"1,-5 0-28,4-5 1,1 0-201,4 0 1,-5 0 273,1 0-1600,-1 0 762,5 0 440,1 0 0,-7 0 0,-2 0 0</inkml:trace>
  <inkml:trace contextRef="#ctx0" brushRef="#br0">15626 7321 8069,'8'0'713,"4"7"0,-5 2-475,2 10 0,-3 5-282,-6 9 0,-6 3 102,-3 7 1,-9 0-324,-1-1 1,-4-5 203,4-4 0,-4-3-343,9-2 0,-3-7 84,7-7-521,4 0 499,0-12 0,7 3 47,4-10 0,3-3 248,6-6 0,0 0-73,1-1 1,-1 3 348,0 2 0,0-1-163,1 6 1,-6 1 390,0 4 0,-4 1-185,5 4 1,-7 4 98,2 10 1,-4 2 20,-1 3 1,0 2 128,0-2 1,-1 3-130,-4 1 1,3-1-107,-2-3 0,2 1-283,2-6 1,0 0 185,0-5-678,0-6 0,2-1 329,2-7 0,3-7-238,2-2 1,4-15-140,-4-4 0,2-10-829,-1 0 1366,2-10 0,-4-2 0,6-7 0</inkml:trace>
  <inkml:trace contextRef="#ctx0" brushRef="#br0">15896 7080 8069,'6'-8'507,"2"2"841,6 6-1265,-6 0 1,-1 1 93,-7 4 0,-7 3-363,-2 6 0,-4 5 129,-1 0 1,4 0-754,1-5 0,-1-1 810,-4-4 0,-6 4 0,-2-5 0</inkml:trace>
  <inkml:trace contextRef="#ctx0" brushRef="#br0">15768 7165 8069,'0'14'3,"0"1"0,5 5 187,-1 4 0,6 3 383,-5 1 1,-1 7-492,-4 3 0,0-2 36,0 2 0,0-6-345,0 1 1,0-10 107,0-4 1,0-3-160,0-2 215,0-6 1,2-3-202,3-10 0,-4-3-19,4-6 1,1-8-39,-1-6 1,6-2 147,-1-8 0,2 1 31,2-1 1,2-1 127,3 6 0,3 0-56,7 4 1,-1 2 397,1 4 0,-1-3-157,0 7 0,1 2 395,-1 8 1,-1-3-252,-3 8 0,1-3 187,-6 3 1,-5 2-488,-4-3 0,-7 10 42,2 5 1,-5 4-181,-5 5 0,-9 3 64,-10 6 0,-9 7-562,-5 3 0,-3 3 265,-2 2 1,2-2-271,3-3 0,5-5 288,9-9 1,4-6 245,6-8 72,-1-4 20,8-6 0,2-8-44,10-6 1,2-2 43,8-7 0,4 5-2,0-1 0,6-1-27,-1 1 0,-2 5 136,1 4 0,-10 5 210,1-4-1,-3 6 0,-3-2-16,-3 10 0,-5 4-105,-5 10 1,0-1 199,-9 5 1,3 3-30,-8 7 1,-1-3-331,1 3 1,-5-5 164,5-4 1,0 1-569,5-6 1,6 0-359,3-5 167,-3-6 1,7 0-186,-4-3 192,3-3 327,2 4 224,0-6 55,0 0 395,0 6 1,0-3-130,0 7 1,2-7 374,3 2-360,-4-4 1,6 1-87,-7 3 0,1-4-100,4 4 195,-3-3-408,4-2 189,0 0-112,-4 6 0,4-3 138,-6 6-82,6 1 0,-4 4 66,3 0 1,-4 1-50,-1-1 0,0 5-29,0 0 0,5 4 32,0-4 0,1 5-294,-1-5 0,-4 5 98,4-5 0,-2 1-776,2-1 200,-3-3-112,4 4 158,-6-12 1,0-9 635,0-13 0,0-7 0,0-7 0</inkml:trace>
  <inkml:trace contextRef="#ctx0" brushRef="#br0">16123 7464 8069,'15'-22'-448,"-1"-5"314,0 3 0,0 2 545,0-2 0,1 5-70,-1-4 0,0 5-197,0-1 1,1 8 219,-1 2-209,-6 5 0,3 0-366,-7 8 0,1 6 136,-5 9 0,-6 9-125,-4 10 0,-2 3 97,-2 2 1,-5-2-152,0-3 0,0 1 65,4-5 0,-4-8-82,1-7 0,0-3 4,9-2 0,-4-6-2,4-3 0,1-5 269,-2-5 0,7-4 0,-2-10 0,4 2 0,1-7 0,0 6 0,0-1 0,1 4 0,4 0 0,-2 8 0,7 2 0,-6 3 23,6 2 1,-1 8 121,6 6 0,-3 7 443,-2 7 1,1 7-2,-7 3 0,3 3-158,-2 2 1,-4-5-240,4 0 0,-4-7 45,-1 2 0,0-3 74,0-1 69,0-7-1134,0-2 303,0-12 1,0-9-213,0-13 1,0-2 24,0-8 0,0-1 191,0-8 0,0 1 449,0-6 0,0 0 0,0-4 0,0 4 0,0 0 0,5 1 0,0-1 0,6 1 0,-2 8 0,4-1 114,1 11 1,4 0 227,-4 5 1,5 1 238,-5 4 1,-4 3-234,4 6 0,-3 0-21,3 0 0,0 6 29,0 3 0,-1 6-191,-3 4 0,2 3 46,-2 6 0,-4 5-480,-1 0 0,-4 5-89,-1-5 1,0 5-338,0-4 1,0 3-108,0-3 1,-6-1 801,-3-5 0,-10 7 0,-4 1 0</inkml:trace>
  <inkml:trace contextRef="#ctx0" brushRef="#br0">16223 7734 8069,'14'-13'0,"0"4"0,1-4-389,-1 4 0,0-3 194,0 3 1,2-4 449,3 4 1,-3 1 250,3-2-271,-4 7-275,0-3 131,-7 6 1,-4 8-233,-8 6 0,-6 2 77,-9 8 1,2-1-89,-7 6 1,0-1 22,-4 1 1,1-1 207,3 0 0,5-5 74,10-4 1,3-4 183,6 0 0,1-8-87,4-2 0,9-3-104,10-2 1,4-7-573,6-2 426,-4-10 0,11-3 0,-5-7 0</inkml:trace>
  <inkml:trace contextRef="#ctx0" brushRef="#br0">21953 10904 7952,'0'8'0,"0"5"497,0-4 0,0 8-63,0 2 1,0 5-326,0-5 0,1 5 71,4-5 0,3-2-600,6-8 1,2 3 108,3-8 1,1-2-64,4-12 0,3-1 374,-3-12 0,2-1 0,3-4 0</inkml:trace>
  <inkml:trace contextRef="#ctx0" brushRef="#br0">22294 10918 7952,'-22'22'-289,"-5"5"241,3-3 0,-4 3 288,-5 1 0,1 2-89,-6 3 0,0-3-199,-4 4 0,5-11 143,4-4 81,3-3 61,8-2-110,8-6 0,10-3-169,14-10 1,3-3 67,15-6 0,4-5-225,10 0 0,6-6 79,-1 1 0,5-3-256,-4-1 1,-3 1 148,-7 3 0,-3-3-316,-6 4 543,-7 2 0,-2-6 0,-6 5 0</inkml:trace>
  <inkml:trace contextRef="#ctx0" brushRef="#br0">22123 10733 7952,'0'-8'0,"7"4"87,2 8 0,-1 11 162,1 8 1,-4 6 100,5 4 1,-7 11-129,2 13 0,-4 2-125,-1 7 0,0-4 64,0 4 1,0-11-121,0 2 1,0-6-301,0-4 1,0-6 223,0-13-1001,0 1 766,0-7 0,0-9-69,0-13 0,0-8 71,0-11 0,0-3 268,0-7 0,-6-6 0,-2-1 0</inkml:trace>
  <inkml:trace contextRef="#ctx0" brushRef="#br0">22066 11131 7952,'0'24'200,"0"0"1,-1 0-15,-4 4 0,-3 0-20,-6 1 0,0 4-19,0 0 1,-1 0-505,1-4 0,1-7 169,4-3 1,1-5-1142,3-4 1329,4-4 0,-6-6 0,7 0 0</inkml:trace>
  <inkml:trace contextRef="#ctx0" brushRef="#br0">22166 11174 7952,'19'-13'159,"0"4"0,0 3-106,-5 6 0,0 0-324,0 0 256,1 6 0,-1-3 64,0 7 1,-4-7-245,-1 2 0,-4-4-627,4-1 822,-6-6 0,4-2 0,-7-6 0</inkml:trace>
  <inkml:trace contextRef="#ctx0" brushRef="#br0">22365 10776 7941,'14'-14'0,"0"4"280,1 1 1,-1-1-77,0-4 0,0 5-39,0-1 0,1 1-21,-1-5 0,0 4 185,0 1-339,-6 5-198,-1-2 0,-9 8-13,-3 2 1,-3 6 129,-6 9 0,-6 3-337,-4 6 1,2 1 162,-2-1 1,7 1 66,-2-1 0,5-6 126,4-3 0,4-8 223,6-1-151,0-7 0,1 2 117,4-10 0,5-5-131,8-9 1,-2-3 37,3-6 0,-1-1-333,1 1 0,-8 4-109,3 1 418,-3 5 0,-3-9 0,-2 5 0</inkml:trace>
  <inkml:trace contextRef="#ctx0" brushRef="#br0">22493 10620 7941,'-6'14'-1091,"2"5"818,-5 0 0,4 4 1026,-4-4 1,6 7-226,-2-3 0,-1 0-376,1 0 0,-2-4 96,3 5 0,1-5-458,-7 5 0,7-12-3,-2 2 100,4-3 0,1-1-327,0-1 352,0-5 0,6 0-90,3-8 1,-1 0 24,2-5 1,-1 1-58,5-1 1,-4-4 34,-1 3 0,-4 3-41,5-3 53,-7 7 62,3-3 0,-7 13 156,-4 8 1,-2 5-93,-2 9 0,-4 4 267,4 0 1,-4 6-80,-1-1 0,0 2 186,0-2 1,1 1-107,3-6 1,-2-1 95,2-8 1,4-4 100,1-6-194,4 1-650,1-1 332,0-6 1,0-8-364,0-10 0,0-7 178,0-2 0,4-5-252,1 5 0,5-4 278,-6 4 1,6-5 242,-5 5 0,4 0 0,-4 5 0,4 0 0,-4-1 113,6 1 0,-8 0-61,7 0 1,-5 0 374,4-1 0,0 0-123,6-4 0,0 1-10,4-5 0,-3 5-63,3-1 1,-1 5-66,1 5 0,-8-3-62,3 8 1,-5 1-212,1 7 0,-4 6 60,-6 9 0,-1 9 70,-4 10 0,-2 8 354,-2 1 0,-2 7-118,6-2 0,-4-1-14,4 1 1,0 0-114,5 5 1,0-2-34,0-3 0,0-9-50,0-10 1,0-5-270,0-4 0,0-3-721,0-7 693,0-6 0,0-3-371,0-10 0,-1-3 213,-4-6 0,-3-2-81,-6-3 0,0-3 206,-1-7 0,-4 1 281,0 0 0,0-7 0,5-3 0,2 3 0,2 2 0,2-2 49,4 2 0,2 5-97,-3 4 1,5 5 455,5-5 1,1 7-124,4-2 0,2 8 97,-2 1 0,-2 6 266,1-6 5,-6 7-438,4-3 0,-7 12-213,0 3 0,0 6 39,0 4 0,-7 3 90,-2 6 0,1-1 34,-1-3 1,1 3-53,-2-4 1,4-1-21,6 2 1,0-11 142,0 1-431,0-9 0,5-1 130,-1-8 0,9-11 138,1-8 0,0-9-802,5-1 0,2-6-60,-2 1 789,6-3 0,-9-8 0,4-2 0</inkml:trace>
  <inkml:trace contextRef="#ctx0" brushRef="#br0">22806 10762 7941,'22'-14'1088,"-2"6"-751,-5 1 0,-9 20-52,-6 6 1,-6 8-93,-9 6 0,-5 3-398,-4 7 0,-7 0 13,-3-1 1,3 1-98,7 0 1,-1-9 76,6-5 0,5-7-441,4-8 171,7 0 312,-3-6 0,12-3 93,3-10 1,4-1-70,1-4 0,5-1 197,0 7 1,0-6 77,-5 5 0,1 1 323,-1 4-81,0 0 1,-6 6-135,-3 3 0,-4 10-18,-1 5 1,-4 3-3,-1 1 0,-5-4 292,6 0 1,-6-1-153,5 6 0,1-7 11,4-3-317,0-3 1,1-8-246,4-4 1,-2-2-120,7-2 1,-1-8-447,5-6 1,0-5-3,1-5 0,-6-3 761,1 4 0,-1-4 0,5-2 0</inkml:trace>
  <inkml:trace contextRef="#ctx0" brushRef="#br0">22948 10762 7929,'14'0'-85,"-4"0"-73,-1 0 1,1-2 330,4-2 0,-5-4 531,1-7 0,-1-4-572,5 0 1,2-4-4,3 4 0,-3-5-133,3 5 1,-3 0 71,-2 5 0,0 1-400,0 4 0,-4 3-219,-1 6-181,-6 0 499,4 6 1,-9 2-103,-3 6 74,4 0 1,-7-1 52,3-4 0,4-1 208,-4-3 0,3-3 0,2 4 0</inkml:trace>
  <inkml:trace contextRef="#ctx0" brushRef="#br0">23062 10463 7929,'0'15'224,"0"5"-192,0 4 0,0 9 572,0 5 1,-5 3-146,0 2 0,-6 1-19,2 3 1,1-3-132,-2 4 0,5-4-56,-4-1 1,6-7-206,-2-3 1,4-9 197,1-5-337,0-3 1,1-9 131,4-2 0,-2-5-141,6-5 1,1-7-78,4-7 0,5-6-155,0 1 1,2-3 46,-2-1 1,1 4-146,4 0 0,-4 5-846,-5-4 864,-1 5 1,-6-2-73,-4 5 1,-4 8 93,-4 2 0,-11 3 390,-8 2 0,-4 7 0,-2 2 0,1 4 0,0 1 0,-1 0-101,1 0 1,4 5 21,0 0 1,7 0 641,-2-5 1,5-4-60,4-1-32,-2-5 1,12 0-118,0-8 0,3-4-134,11-7 1,-3-4-100,8 1 0,2-1-232,-2 4 0,1 1-68,-1 0 1,-3 0-3,3-1 1,1 8-10,-1 2 0,-4 3 92,-6 2 1,-4 7 145,4 2 0,-6 10-111,2 5 0,-3 9 529,-2 5 1,0 9-26,0 5 0,4-1 158,1 1 0,0 0-335,-5 5 1,0-6-152,0-4 1,0-3-168,0-1 0,0-7 84,0-3 0,0-4-93,0-6 0,0-7 24,0-6-834,0-7 575,-6-9 0,-1-6-514,-2-11 1,-4 2-90,4-7 0,-4 1 900,-1-11 0,0 0 0,-1-5 0</inkml:trace>
  <inkml:trace contextRef="#ctx0" brushRef="#br0">23019 11075 7924,'8'1'481,"-3"4"1,-2 8-190,2 6 0,-4 6 109,4-2 0,-4 0-91,-1 0 0,-1 1-91,-4 4 0,2 1-198,-7-1 0,6-6 159,-6-3 0,5-3-1544,-4-2 1364,6 1 0,-10-1 0,5 0 0</inkml:trace>
  <inkml:trace contextRef="#ctx0" brushRef="#br0">23303 11131 7850,'15'7'1332,"-1"-4"-941,0 6 1,2 1 280,3 4 0,-3 0-247,2 1 0,-2 0-336,-2 4 0,7-4-89,3-1 0,3 0 0,1-6 0</inkml:trace>
  <inkml:trace contextRef="#ctx0" brushRef="#br0">15341 14757 9322,'-8'15'119,"4"4"1,-3 4 140,3 5 0,-7 7-28,1 3 1,-4 4-277,-5 6 1,3-1 89,-3 10 0,3-8-181,2 8 0,2-11 126,2-4 0,-1-5-422,6-9-34,-6-6 242,10-8 1,-6-11-46,7-12 0,7-7 65,2-12 0,5-7 52,5-3 1,3-3 45,7-2 1,1 1 5,3-1 1,2 8-17,3 7 0,-5 1 136,-9 8 1,-4 6 139,-6 9 141,1 2 1,-8 4 294,-2 2 1,-5 6-245,-5 9 0,-4 9-92,-10 10 0,-3 5-84,-7 4 0,1-3-526,0 4 0,1-12 253,3-7 0,-1-7-374,6-8 0,0-1 470,5-4 0,-1-9 0,1-8 0</inkml:trace>
  <inkml:trace contextRef="#ctx0" brushRef="#br0">15256 15240 8061,'13'16'114,"-4"3"0,4-2 175,-4 7 0,-1-5 68,2 4 1,-7 1-70,2 5 1,-4-1-144,-1 0 1,0 2 86,0 4 1,-6-1-83,-4 9 0,2-7-139,-1 8 0,4-8-337,-4 3 1,6-13-445,-2-2-66,3-5 1,2-12-533,0-6 1368,0-12 0,0-17 0,0-7 0</inkml:trace>
  <inkml:trace contextRef="#ctx0" brushRef="#br0">15327 15496 8061,'8'-21'0,"5"6"24,-4-4 0,4-2 74,1 2 1,0-5 260,0 5 0,2-6-67,3 2 0,-1 0-147,5 0 0,-5 1 88,1-2 0,-4 3-219,0 7 1,-1 6 50,0 3 0,-4 4-208,-1 1 0,-4 8 46,4 6 1,-6 8-4,2 11 1,-3 4 210,-2 5 1,0 6-71,0-1 1,0-3 114,0-1 1,1-8-106,4 7 0,-3-7-177,2 3 1,-2-11 134,-2 1 1,0-9-621,0 0 0,0-8-388,0-1 414,0-7 1,-6 3-208,-4-6 792,-9-6 0,-3-8 0,-6-8 0</inkml:trace>
  <inkml:trace contextRef="#ctx0" brushRef="#br0">15299 15610 8061,'6'-10'6,"4"1"1,8-1-253,6-4 1,3 0 77,1 0 1,1-5 606,-1 0 0,-1 0-170,-3 4 0,-4 1-809,-5 0-228,-1 6 311,-6 2 1,-3 12 256,-10 4 0,-9 4 200,-10 5 0,-3 3 0,-1 6 0,4 6 0,0-1 0,5 0 18,-4-5 0,7 4 8,1-4 0,3 2 1021,7-11-726,0-6 0,12-7 23,2-6 1,5-8-157,5-6 1,2-6-323,3-9 0,2 1-118,-2-1 1,-3 2 29,-2 4 222,-4 2 0,0 1 0,-1-2 0</inkml:trace>
  <inkml:trace contextRef="#ctx0" brushRef="#br0">15412 15524 8061,'10'0'-65,"-1"0"0,-4 7-80,5 2 1,-7 5 289,2 5 1,1 5 281,-1 9 0,-1 3-218,-4 7 1,5 3-46,0-3 1,0 2-218,-5-7 1,4-3 77,1-2 0,5-4-629,-6-6 0,6-2 130,-6-7 474,1-6 0,2-2 0,0-6 0</inkml:trace>
  <inkml:trace contextRef="#ctx0" brushRef="#br0">15654 15212 8061,'19'-24'0,"0"0"0,0 7-24,-5-2 0,-1 3-83,-4 2 882,4 6-286,-5 2-536,0 6 1,-2 6 24,-6 3 0,-5 9-154,1 1 1,-7 6-101,1-1 1,-3 3 124,-1 1 1,2 0 57,2 1 0,-1-7-80,6-3 222,1-3 0,4-7-39,0 1 1,1-7 53,4 2 0,3-5-45,6-5 1,0-3 121,0-6 1,1 0-130,-1-1 0,0 1 21,0 0 0,-1 0-255,-4-1 149,4 8-41,-11 0 1,-1 10 89,-5 7 1,-8 1-7,3 13 1,-4-1 57,-1 6 1,0-2 142,0-4 1,4 4 34,1-3 1,1-2-119,-2 2 1,4-7-10,6 2 0,0-8-5,0-1 1,6-7-64,4 1 1,2-4-63,3-4 0,4-4-216,0-6 1,1-1 30,-1 1 0,-3 0-170,3 0 1,-3-1 405,-2 1 0,0 0 0,0 0 0</inkml:trace>
  <inkml:trace contextRef="#ctx0" brushRef="#br0">15768 15354 8061,'0'14'284,"1"6"-51,4 4 0,-3 9 312,3 5 0,-4 3-143,-1 2 1,0 6-54,0 3 0,0 3-49,0 2 1,0-6-43,0-4 0,0-7-199,0-2 1,0-13-188,0-1 0,2-7-350,2-3-121,-2-6 0,9-3-539,-6-10 0,4-8 1138,-4-6 0,6-6 0,-3 3 0</inkml:trace>
  <inkml:trace contextRef="#ctx0" brushRef="#br0">16024 15197 8061,'0'-14'-499,"1"0"65,4 0 1355,3-1 1,6 1-409,0 0 0,5 1-97,0 4-292,0-4-218,-4 12 0,-3-4 11,-2 10 1,-4 9 108,-6 10 1,0 7 46,0 2 0,-2 12-25,-2-3 0,-4 6-3,-6-1 0,-5-1-26,0 6 0,-5-6-179,5 1 1,-2 2-186,3-1 1,2-3-239,-3-7 1,5-5 30,4-9 1,-1-3 551,6-7 0,-6-6 0,3-2 0</inkml:trace>
  <inkml:trace contextRef="#ctx0" brushRef="#br0">16066 15610 8061,'23'-22'0,"2"-4"0,-6 7 0,5-6 255,-6 1 1,6-3-97,-5-1 1,5 0-173,-5-1 1,0-1 71,-5-3 0,-5 5-631,1-1 1,-7 2-370,2 8 941,-4 0 0,-1 5 0,0 0 0</inkml:trace>
  <inkml:trace contextRef="#ctx0" brushRef="#br0">16266 15268 8061,'0'15'-10,"0"-1"1,0 0 232,0 0 1,0 1 102,0-1 1,0 6-252,0 4 0,0-2 135,0 2 1,0-1-125,0 6 0,-5-5 79,0-1 0,0-4 20,5 5 1,0-7-21,0 2 0,0-3-46,0-2 1,2-6-18,3-3 0,-2-4-38,6-1 1,-4-1-196,4-4 0,-1-4-124,2-10 0,3 1-826,-4-5 1,-1-1 1080,1-4 0,-5-7 0,2-2 0</inkml:trace>
  <inkml:trace contextRef="#ctx0" brushRef="#br0">16351 15396 8061,'0'15'875,"5"-1"-544,-1 0 1,1-4 11,-5-1 0,5-4-403,0 4-1030,6-6 1090,-4 4 0,8-1 0,-1 2 0</inkml:trace>
  <inkml:trace contextRef="#ctx0" brushRef="#br0">16536 14941 8441,'6'8'229,"-4"5"-8,2-4 1,-2 4 13,-2 1 0,0 5 134,0 0 1,-5 7-212,0-3 1,-4-1-250,4 2-143,-6-7-700,10 4-10,-6-13 378,7-2 302,7-6 0,0-5 27,8 1 0,-1-6 667,0 5-364,0 1 1,-1 5 106,-4 4 0,-1 4-49,-3 10 0,-3-1 394,2 6 0,-4-1-19,-4 6 0,1 4-46,-7 0 1,7 2-76,-2-2 0,4-3-92,1 3 1,0-3-204,0-1 1,0-3 99,0-2 0,1-5-407,4-9 1,-2-4 137,7-6 0,-6-2-626,6-2 0,-2-11-12,1-8 1,4-6-1094,-4-4 1817,-2-3 0,5-13 0,-4-2 0</inkml:trace>
  <inkml:trace contextRef="#ctx0" brushRef="#br0">16834 14742 8061,'14'-7'407,"1"0"0,-7 9-169,-4 3 0,-2 4-194,-2 10 0,-2-2 21,-2 7 1,-3-7-591,-2 2 1,-4 2 61,4-2 1,-4-2-96,-1-7 0,1 2 289,4-2 1,-4-4 268,4-1 0,1-4 0,-2-1 0,7 0-114,-3 0 114,6 0 0,1 2 640,4 3 0,-2 4-35,7 10 1,-7 0 190,2 10 1,1-3-331,-1 12 0,-1-4-121,-4 3 0,0-7-376,0-1 1,0-7 238,0-8-570,0 0 0,0-7 233,0-7 0,0-8-316,0-11 0,2-5 65,3-9 0,-4 1-81,4-5 1,3 3 224,1-4 0,2 5 61,-1-5 1,4 7 224,0-2 0,1 7-61,4 3 1,1 1 128,-1-2 0,2 3-54,-2 7 0,-4 1 773,4 4-251,-3 3-288,-2 6 0,-6 8-82,-3 6 0,-5 2-131,-5 7 0,-7 6-508,-7 4 0,-2 2 234,2-2 0,3-3-442,-3 3 0,4-9 264,0-5 0,3-4-646,2 0 1013,-2-7 0,10 4 0,-11-10 0,12 4 0,-4-11 129,10 1 40,-4-1 326,12 5 0,-11 1-171,2 4 0,-2 3 114,-2 6 0,0 0-175,0 1 1,-5-1-67,0 0 0,-4 0-347,4 1 1,-1-3 58,1-2-506,4 2 286,-6-10-56,7 11 253,0-12 0,0 7 211,0-3 1,5-2-72,0 6 1,4 1 247,-4 4 1,1 0 234,-1 1 0,-3 5-197,2 4 0,-2 3 67,-2 1 0,0-1-38,0-3 0,5 2-92,-1-2 0,1-3 335,-5-2-870,0-4 1,2-2-2575,2-3 2860,-2-4 0,4-19 0,-6-3 0</inkml:trace>
  <inkml:trace contextRef="#ctx0" brushRef="#br0">16920 15140 8061,'7'-28'0,"6"6"-75,-3 3 0,2 3-168,2 2 1,2-5 867,3 0 0,-3 3-199,3 2 0,-3 8 126,-2-8-181,0 9-316,0-2 0,-6 11-74,-3 5 1,-10 4-186,-4 15 0,-4-1-257,-1 11 0,-5 0 255,0 4 0,0 1-429,5 0 0,0-8 225,-1-7 1,6-6 82,-1-8 1,6-6 326,-6-3 0,1-10 0,-5-3 0</inkml:trace>
  <inkml:trace contextRef="#ctx0" brushRef="#br0">16934 15212 8061,'6'-8'-30,"4"3"1,-3 3 145,3 2 0,-1 7 120,6 2 0,-6 10 11,1 5 1,-6 3 208,6 1 0,-7 2-150,2 3 1,-4-3-112,-1 3 1,0-7-402,0-3 0,0-4 218,0 5-661,0-7 488,0 4-1568,0-13 1729,0-8 0,-12-14 0,-4-8 0</inkml:trace>
  <inkml:trace contextRef="#ctx0" brushRef="#br0">17005 15226 8061,'6'-37'0,"2"9"0,6 9 0,1 3 273,-1 2 0,2 1 54,2 4 1,-2 3-30,3 6 1,2 0-116,-2 0 1,0 8-70,-5 6 1,-5 2 56,1 7 0,-5 2-126,4 9 1,-6-3-301,2 7 1,-3-6 166,-2 1 1,-2-1-782,-3 1 0,-1-3 869,-4 3 0,-9-3 0,4-2 0</inkml:trace>
  <inkml:trace contextRef="#ctx0" brushRef="#br0">17048 15425 8061,'14'-7'-405,"5"1"-160,0-3 1,0-2 595,-5 6 1,5-5-95,0 6 729,0-1-442,-5 5 1,-6 2-606,-3 2 261,-4 4 1,-7 6-148,-4 1 1,-7 4 70,-2 0 0,-5-1 114,5-3 1,0-6 207,5 1-258,0-1 1251,0 5-824,6-6 0,8-1 302,9-7 0,6 0-183,3 0 0,5 0-547,5 0 1,5-7 132,0-2 0,7-4 0,-4-1 0</inkml:trace>
  <inkml:trace contextRef="#ctx0" brushRef="#br0">12199 14515 8061,'-4'9'-744,"-1"1"1,-2-1 534,3 6 0,-4-1 235,-6 0 1,4 2 157,1 3 1,-1-3-86,-4 3 0,0-4-71,0 0 0,1-1 168,3 0 1,-1-5-93,7 1 0,-1-5 65,5 4 1,0 1-142,0 4 1,6 0 15,4 0 0,4 1-52,5-1 1,3 0-161,6 0 0,1-4-36,-1-1 0,-4-6 75,0 2 1,-7-3-470,2-2 598,-10 0 0,4 6 0,-5 2 0</inkml:trace>
  <inkml:trace contextRef="#ctx0" brushRef="#br0">12114 14799 8061,'19'0'-111,"0"0"1,8 0 523,1 0 1,18 0-65,11 0 0,9 0 173,1 0 1,2 0-667,2 0 1,0-1 273,0-4 0,8-3-556,-36 2 1,0-2 0,-1-1 0,1-1 331,2 1 0,0-1 1,-5 0-1,-1-1-1211,32-8 1305,0 4 0,-8-4 0,4 9 0,-4 4 0</inkml:trace>
  <inkml:trace contextRef="#ctx0" brushRef="#br1">16337 8971 7911,'0'-10'-74,"0"1"0,1-2 74,4-8 0,3 1 374,6-5 1,8-9 562,7-11 1,2-9-601,12-14 0,-21 33 0,2-1-493,3-3 1,3-1 0,0-2 0,1 1 185,0-1 0,0-1 0,0-1 0,-1-1 59,-1-2 1,-1 0-1,-2 0 1,-1 0-66,-1 0 1,-1 0 0,2-2 0,1 1 53,0 5 1,0 1-1,-2 2 1,1 0-31,-1 4 0,-1 2 1,20-22-135,-5 2 0,-3 8-157,-7 6 1,-7 5-589,-7 9 0,-2 3 406,-7 7 1,-2 6-671,-7 4 1,-4 4 1094,-7 4 0,-5 4 0,-2 6 0</inkml:trace>
  <inkml:trace contextRef="#ctx0" brushRef="#br1">17133 7421 7911,'9'-2'140,"1"-2"0,-1 0 299,5-5 0,5 0-122,0-6 1,7 1 100,-3 0 1,4 0-98,2-1 1,-6 1-105,1 0 1,0 0-18,4 0 0,-6 6 45,-3 3 0,-3 3-52,-2 2 24,0 0 1,-6 13-223,-3 6 0,-5 9-119,-5 10 0,-4 13-52,-10 15 1,-5 10-578,8-36 0,-1 1 1,1 4-1,-1 3 753,-4 3 0,-1 2 0,3 3 0,-1 2 0,-5 6 0,1 0 0</inkml:trace>
  <inkml:trace contextRef="#ctx0" brushRef="#br1">17673 6042 8137,'8'0'0,"-2"0"285,-6 0 100,0 0 0,0 6-281,0 4 0,0 2-201,0 3 0,-1 0-483,-4 4 0,2-3-151,-7 3 540,1 3 1,-5-4 190,-1 5 0,-5 1 0,-2 4 0</inkml:trace>
  <inkml:trace contextRef="#ctx0" brushRef="#br1">17502 6426 8135,'-6'14'-11,"5"-4"-50,-4-1 1,5-6 188,5 2 1,2-7 112,8-7 0,0-1-77,4-9 1,4-3 102,5-1 0,-4-4-375,-1-2 1,1 6 108,5-1 1,-3 7 115,-2-2 1,-3 8 194,-7 1-204,0 7 1,-6 4 15,-3 14 1,-7 8-8,-7 15 0,-7 2-84,-13 12 1,-4 0 41,0 5 1,-2 1-554,2 4 0,-3 3 436,15-30 0,-1 1 0,-16 27-264,0-6 1,7-13 118,-2-11 0,4-9-181,5-5 1,4-10-61,6-4 1,1-11-188,4-8 0,4-9-40,10-10 655,2-3 0,1-13 0,-1-2 0</inkml:trace>
  <inkml:trace contextRef="#ctx0" brushRef="#br1">17616 6582 8094,'14'14'-157,"1"1"157,-1-1 0,-5 2 302,1 3 1,-2 3-113,1 6 0,-2 5-260,-7 0 0,0 7 93,0-2 1,-7 3 108,-2 2 0,1-2-50,-2-3 1,2 0-353,-1-10 1,-2 2-975,6-11 1244,0-6 0,-1-1 0,-2-4 0</inkml:trace>
  <inkml:trace contextRef="#ctx0" brushRef="#br1">17687 6611 8094,'15'0'333,"-6"4"-277,0 1 0,-1 6-210,2-1 0,1-2 100,-6 1 94,6 1 1,-8 2-611,6-2 570,-5-4 0,2-6 0,-6 0 0</inkml:trace>
  <inkml:trace contextRef="#ctx0" brushRef="#br1">17787 6369 8094,'14'5'0,"0"-1"0,-4 7 526,-1-1 1,-4 7-82,4 2 1,-5 11-198,0-1 0,-2 2-79,-2-2 0,0-1-137,0 1 0,-5-1-42,0 1 1,1-6 175,4 1-1407,0-7 953,0 4 1,1-13-499,4-4 1,-3-8 320,2-6 1,0-9 96,0-4 1,-1-6 367,7-4 0,-1 3 0,6-3 0,-6-2 25,1 2 0,1 0-40,8 4 0,-4 1 252,4-1 0,-1 3-106,1 2 1,-4-1 600,4 6 1,-1 0 199,1 4-225,-3 1 1,4 6-340,-6 4 1,-4 4-311,-1 4 1,-6 12 0,2 13 0,-3 2 108,-2 12 0,0-4-819,0 9 1,-5-6 363,0-4 0,-1 3-770,1-3 1,4-3 1057,-4-2 0,-9 3 0,-2 1 0</inkml:trace>
  <inkml:trace contextRef="#ctx0" brushRef="#br1">17943 6582 8086,'21'-14'0,"-5"3"-576,3-3 0,1 3 156,-1-8 0,5 3 731,-5 2 0,-5 4-3,-5 1-1000,1 6 431,-2-4 1,-4 14 260,-8 2 0,-4 10 0,-6 3 0,-1 7 0</inkml:trace>
  <inkml:trace contextRef="#ctx0" brushRef="#br1">18000 6639 8076,'-28'35'0,"4"-5"-103,0 3 0,7-8 199,-2-1 1,8-8 787,1-2-566,7 0 1,3-12-191,10 3 0,4-5 44,5-5 1,8-9-110,6-10 0,0-3-666,-4-1 1,-1-6 182,0 1 420,-5 0 0,-3 5 0,-6-1 0</inkml:trace>
  <inkml:trace contextRef="#ctx0" brushRef="#br1">17986 6099 8046,'0'14'372,"0"0"0,0 7-65,0 3 0,0 9 176,0 5 1,0 3-87,0 1 0,0 6-64,0-1 1,0 7-94,0-2 0,0 3 14,0 2 1,0 0-204,0 0 0,1 0 63,4 0 1,-3-7-443,3-3 1,-4-9 215,-1-4 0,0-6-207,0-4 1,0-4-63,0-6-873,0-6 21,0-1 467,0-20 0,0-3 766,0-12 0,6-7 0,2-1 0</inkml:trace>
  <inkml:trace contextRef="#ctx0" brushRef="#br1">18270 6127 8029,'13'-19'-96,"-4"0"1,-1 5 95,-3 5 1390,-3 6-421,4-4-666,-6 7 1,-2 11-337,-2 3 0,0 10 83,-5 0 0,4 4-64,-4 5 0,4-1 105,-5 6 1,7-5-344,-1 5 0,-3-11 131,3 1 1,-1-9-219,5 0 292,0-3 1,1-8 34,4-3 1,-2-5-201,7-5 1,-1-5 127,5-8 0,1-5-209,-1-5 1,0-5 94,0 0 1,-1-5-1039,-4 5 1236,4-1 0,-5 6 0,6-1 0</inkml:trace>
  <inkml:trace contextRef="#ctx0" brushRef="#br1">18412 6099 8029,'0'14'0,"0"0"0,0 0 7,0 1 1,0-1 157,0 0 0,-1 2 365,-4 3 0,2-2-126,-7 7 1,1 0-306,-5 4 0,-2 5-38,-3 0 0,2 5-211,-7-4 0,7 3 17,-2-3 1,3 4 126,2-5 1,1 0-304,3-5-60,4-6-58,6-1 353,0-7 1,2-8 147,2-6 0,3-6-76,2-8 1,9 0-31,-4 0 0,3 1-56,-3 3 1,1-1 77,-1 7 1,-5-6 122,1 5 1,-2 2-81,1 8 1,-2 3 279,-7 6 0,0 8-31,0 7 1,-7 1-83,-2 8 1,1-7-167,-2 2 0,7-3-95,-2-1 0,4-7-372,1-3 205,0-3-597,0-8 1,1-10 40,4-12 784,-3-13 0,4-9 0,-6-7 0</inkml:trace>
  <inkml:trace contextRef="#ctx0" brushRef="#br1">18441 6085 8029,'19'-15'0,"0"1"0,1 2 290,-1 2 0,-3-3 9,3 4 1,2 1 110,-2-1 1,-5 5-302,-5 0 76,1 2 1,2 4-83,-2 2 1,-4 4 78,-6 7 1,-1 3-161,-4 1 1,-3 11 125,-6-1 0,-5 10-299,0 4 0,-7 0 28,3 4 1,-2-3 40,1-1 1,3-5-410,7 0 0,0-8-24,0-2-1216,-1 1 1731,1-14 0,0 0 0,0-9 0</inkml:trace>
  <inkml:trace contextRef="#ctx0" brushRef="#br1">18540 6369 8029,'22'-22'0,"1"1"119,-4 7 0,-4 0 15,4 0 0,-3 4 411,-2 1 1,1 1 249,-1-2-585,-6-2-185,-2 10-333,-6-4 1,-3 12-614,-7 4 0,-1 4 195,-12 5 726,5-3 0,-9 10 0,5-3 0</inkml:trace>
  <inkml:trace contextRef="#ctx0" brushRef="#br1">18526 6511 8029,'14'-14'0,"1"1"-361,-1 4 0,0-4 4,0 4 759,0-4 1,-4 0 315,-1 4-534,-5 3 0,2 7 35,-6 4 0,0 9-11,0 10 1,-5 3 161,0 1 0,-4 2-42,4 3 1,-1 2 71,1 3 0,4-3-56,-4-7 1,3-1-206,2-3 0,7-5-23,2-10 0,1-3-172,4-6 0,-3-7 30,8-8 0,-2-7-293,2-11 1,-3 1-644,3-5 0,-3 0 462,-2-1 1,-2-1-577,-2 6 0,-4-2 1076,-6 2 0,7 3 0,1-5 0</inkml:trace>
  <inkml:trace contextRef="#ctx0" brushRef="#br1">18825 6113 8029,'8'0'695,"4"6"1,-10 2-405,3 6 0,1 5 37,-1 0 1,-1 8-29,-4 2 1,0 1-193,0 8 0,-1-2 150,-4 2 0,3 3-210,-2-3 0,2 1 121,2-1 0,0 3-701,0-3 0,0-3-138,0-2 0,0-3-376,0-1 0,0-7-58,0-3 1104,0-10 0,0-22 0,0-10 0</inkml:trace>
  <inkml:trace contextRef="#ctx0" brushRef="#br1">19024 6014 8029,'20'-24'0,"4"0"0,3 0-256,1-4 1,1-2 110,-1-3 1,-4 3 662,0-3 1,-4 4-248,-1 6 1,0 4-257,-10 9-1,-1-1-21,2 6 0,-7 2 116,2 8 0,-4 8 16,-1 5 0,-1 8-13,-4-3 0,3 6 116,-2 4 0,2-1-88,2 6 0,0-1 161,0 6 1,2 0-29,2-1 0,0 9-78,5 6 1,-6 0-161,2 4 0,1 2-414,-1-1 1,0 0 250,-5-5 1,0-7 92,0-3 1,-2-2-110,-3-3 0,2-7 1,-6-6 0,4-4-57,-4-11 1,4 2-103,-5-11 1,-1-2-120,-8-8 1,8-9 124,-3-10 0,-2-4 126,-3-6 1,0 1-710,5-9 879,-6 2 0,-2-15 0,-7 4 0</inkml:trace>
  <inkml:trace contextRef="#ctx0" brushRef="#br1">19052 6085 7971,'8'14'402,"-3"0"0,-4 7-55,-1 2 1,-1 6 97,-4 4 0,-3 3-61,-6 7 1,-2 0-355,-3-1 1,3-5-220,-3-4 1,-1 0-275,1-5 0,5 2-211,4-11 1,2 0 673,-1-5 0,-10 1 0,3-1 0</inkml:trace>
  <inkml:trace contextRef="#ctx0" brushRef="#br1">18882 6383 7971,'23'-12'0,"1"2"0,-5-1 413,5 6 0,-2 1-100,1 4 1,3 0-268,-7 0 1,0 6 283,-5 3-1869,0-2 875,0 5 664,1-10 0,-1 4 0,0-6 0</inkml:trace>
  <inkml:trace contextRef="#ctx0" brushRef="#br1">19237 6127 7971,'0'29'0,"0"-1"-132,0 1 1,-2 1 17,-2 3 0,-3-3 535,-2 3 1,-4-3-143,4-2 1,-4-4-520,-1 0 0,0-8-173,0-2 0,-1-2 413,1-7 0,0 6 0,0-3 0</inkml:trace>
  <inkml:trace contextRef="#ctx0" brushRef="#br1">19066 6241 7971,'21'-8'0,"-5"3"137,3 10 1,1 3-93,-1 6 1,0 2-296,-5 3 1,2-2 249,3 7 0,-3 0 0,4 4 0</inkml:trace>
  <inkml:trace contextRef="#ctx0" brushRef="#br1">19592 5729 7956,'0'-16'-97,"0"-3"0,0 4-105,0-4 0,5 1 377,0-1 0,1 5 830,-1 0-235,-3 0-164,10 12-366,-10-4 0,4 18-4,-6 7 0,-1 8-190,-4 6 1,-5 9 112,-9 5 1,-1 5-268,-4-5 1,-3 2 77,4-1 1,2-9-177,2 4 1,3-10 77,2 0 1,1-9-235,4-5 206,3-3 107,6-8 1,1-4-108,4-8 1,4-9 84,10-6 1,-1-5-204,5 5 0,3-6-107,7 1 0,-1-2-137,5-3 1,-5 1 124,1-1 0,-8 2 393,-1 4 0,-6-3 0,1 7 0,-8 2 0,-2 8 0,-6-4 0,4 11 0,-14 2 158,-2 10 1,-4 9 38,-1 5 0,-5-1 508,0 6 0,-5-2-211,5 10 1,-4-5-67,4 1 0,0-1-296,4 1 1,3-8 81,2 4 1,-1-10-368,7 0 0,-1-8 156,5-2-376,0-6 1,6 2 188,4-10 1,7 2-136,2-6 0,0 5 109,-5 0 0,0 2 70,1 2 0,-3 2 58,-2 2 1,-4 11 127,-6 8 1,0 4 91,0 2 1,-5-1-49,1 1 1,-8-1 327,3 0 1,-4 1-156,-1-1 1,2-4 130,2 0 1,-1-7 61,6 2-168,0-10-758,5-2 1,7-14 294,2-2 0,9-10-579,1-5 0,0-9 363,-5-5 0,5-3-352,0-1 0,0-7 743,-5-4 0,0-2 0,0-2 0</inkml:trace>
  <inkml:trace contextRef="#ctx0" brushRef="#br1">19905 5615 7956,'8'-14'892,"-3"0"-519,3 6 0,-5 2-226,6 6 1,-5 6 112,0 4 0,-4 9-14,-4 4 1,0 4-318,-5 2 0,-2-1 123,-8 0 0,3 4-62,-3-4 1,3 2 83,2-11 1,0 0-510,0-4 56,6-1 108,2-6 1,6-8-30,0-10 0,11-9-129,3-4 0,8-4 180,-3-2 0,5 2 94,-5 4 0,4-3 224,-4 8 0,0 0-159,-5 9 0,1 2 504,-1 7-310,0 0 1,-6 8 182,-3 6 0,-4 7 44,-1 7 0,-1 7 142,-4 3 1,-5 3-279,-9 2 0,2 1-18,-7 3 0,5-1-514,-4 6 1,-1 0 225,-4 5 0,1-6-243,3-4 1,-1-9 18,6-5 335,0-9 0,5-3 0,-1-7 0</inkml:trace>
  <inkml:trace contextRef="#ctx0" brushRef="#br1">19962 5942 7956,'21'-7'229,"1"-4"51,6 6 1,-4 0-160,0 5 0,-7-5-173,2 1 1,-3-1-1282,-2 5 1067,-6 6 0,-3 2 266,-10 6 0,-9 0 0,-8 1 0</inkml:trace>
  <inkml:trace contextRef="#ctx0" brushRef="#br1">19919 6028 7956,'15'14'-82,"-6"5"-31,1 0 0,-6 6 723,6-1 1,-7 9-209,2 5 1,1-2-349,-1 2 0,0-6 53,-5 1 0,0-5-442,0-4 1,0 1 187,0-6 1,0 0-1189,0-5 792,0-6 543,0-1 0,0-7 0,0 0 0</inkml:trace>
  <inkml:trace contextRef="#ctx0" brushRef="#br1">19962 6312 7956,'0'-20'0,"6"-1"0,4-3 0,3-1 327,1 6 0,2-5-102,3 5 0,-2 0-127,7 5 0,-1 0 85,6 0 0,-2 1 39,-4 4 1,-2 2-294,-7 7 142,-6 0 0,-2 7-206,-6 2 1,-6 9 28,-4 1 0,-8 11-47,-6-2 0,2 10 160,-2 0 0,7 1 209,-2-1 1,3 2 106,2-7 1,6-2-123,3-7 1,3-3 92,2-7 0,2-6 15,3-3 0,11-5-719,12-5 1,8-9 409,12-10 0,2-9 0,7-4 0</inkml:trace>
  <inkml:trace contextRef="#ctx0" brushRef="#br0">6711 8402 8388,'-8'-10'0,"4"1"-176,2-1 291,2-4 687,0 6-497,0 2 1,5 8-245,-1 2 1,8 4 46,-3 6 0,-1 2-143,1 3 0,-5 3 92,0 7 0,3-4 84,-3 3 0,1-2 92,-5 7 1,0 3-151,0 2 1,0 2 163,0-2 1,0 3-125,0-3 0,0-2 103,0 2 1,0 0-58,0 4 0,0 1-3,0 0 0,0-1-172,0 1 0,0 4 165,0 1 1,0-1-228,0-4 0,5-1 96,0 1 1,1 0 82,-1-1 1,-4-4 26,4 0 1,1-5 7,-1 5 0,0-1-83,-5 0 0,0 9-5,0-3 0,4 3 30,1-4 1,2-4 4,-3 0 1,-2-1-173,3 0 1,1 0 101,-1-4 0,4-3-93,-4 3 0,0-4 53,-5-6 1,4 4-76,1-3 0,0-4 79,-5-1 1,0 2-3,0-2 1,0-5-156,0-4 168,0-1 0,-5 0-662,0 1 207,1-7-670,-3 3 1,4-12 22,-6-3 1104,5-4 0,-2-8 0,6-1 0</inkml:trace>
  <inkml:trace contextRef="#ctx0" brushRef="#br0">6953 8246 8120,'-13'-10'-31,"4"1"-19,2-1 297,7-4 1,7 6 44,2 3 0,10 4-43,5 1 1,3 6-12,1 3 0,1-1-35,-1 2 0,5-1-4,0 6 1,2-6-142,-2 0-35,4-5 1,7 2-52,3-6 1,5 0 48,10 0 0,-3 0-120,2 0 0,-7-5 210,-2 0 1,-5-6 63,5 2 1,-6 1-107,2-1 0,-2 4 167,1-5 1,-1 7-49,6-2 1,-2-1-25,3 1 0,-4-1-100,-7 1 1,-1 4 78,-3-4 1,-3 2-57,-7-2 1,1 4 54,-1-4 0,-4 2-59,0-2 1,-1 3 19,6-2 0,1-4 53,3-2 0,-3 2 25,3-1 1,-1 1-199,1-2 1,-8 4-9,4 6 0,-9-5 66,4 1 0,-7-1-68,2 5 0,-1 0 85,0 0 1,-2 0-164,3 0 1,-3 2 83,-2 2 1,0-2-41,1 3 60,-1-4 1,0-1 0,0 0 1,1 0 24,-1 0 1,0 0-23,0 0 0,0-1 51,1-4 1,-1 3-42,0-2 0,-4 2-115,-1 2 20,1 0-226,4 0 261,-6 6-29,-2 2 65,0 6 1,-4-4-31,3-1 0,-4-4 118,-1 5-139,7-7 173,-6 9 1,7-5-63,-3 2 1,-4 4 117,4-4 0,-3 4-158,-2 1 0,0 2 4,0 3 1,-5-2-12,0 7 0,0-5 33,5 5 1,0-2 2,0 1 1,0 4-9,0-3 0,0 3-211,0 1 1,0 1 111,0-1 1,0 5 105,0 0 1,2 5-12,3-5 0,-4 5 94,4-4 0,-3 3 92,-2-3 0,0 4-97,0-5 1,0 0-63,0-5 1,4 6 36,1-1 1,0 0-132,-5-5 0,5 5 68,-1 1 0,6 5-123,-5-1 1,1 2 100,-1-3 1,-4 3-56,4-7 0,-4 5-127,-1-5 1,0 0 149,0-4 1,0-1 1,0 1 1,0-6 2,0 1 0,0 0 33,0 4 0,0 1 29,0-1 0,0 2 4,0 3 1,0-1-29,0 6 0,0-5 8,0 5 0,0-5-66,0 5 1,0-2 47,0 2 1,0-2-360,0-2 1,0-9 116,0 3 1,0-7-281,0 3 1,0-7 60,0 2 0,0-3-585,0-2 488,0 0 552,0 0 0,-6-6 0,-2-1 0</inkml:trace>
  <inkml:trace contextRef="#ctx0" brushRef="#br0">6953 10577 8009,'-8'0'746,"-5"0"-304,12 0 261,-6 0-504,14 0 1,1 5 27,6-1 1,2 1-23,3-5-35,-4 0 1,12 0 44,-3 0 0,-2 5 0,2 0 0,0-1-12,4-4 0,0 0 12,1 0 1,-5 0-2,-1 0 1,1-1-18,4-4 0,6 4-22,-1-4 0,1-2 93,0 3 0,0-3-11,4 3 1,2 2-120,-7-3 0,5-1 83,-5 1 1,0 1-205,-4 4 1,-2 0 70,-4 0 0,2 0-76,-6 0 0,7 0 79,-3 0 0,4 0-145,2 0 1,-1-2 78,1-3 0,4 2-24,0-6 1,5 1 38,-5-2 0,0-1 3,-4 6 0,-1-4-36,1 4 0,-6 1 59,1 4 1,-5 0 35,5 0 0,-7 0-37,2 0 1,-2 0 16,2 0 1,-3 0-40,3 0 0,-3 0-5,-2 0 1,0 0-98,0 0 1,2 0 113,3 0 0,-3 0-49,3 0 0,-2 0 34,2 0 0,-3-2-114,3-3 0,2 4 86,-2-4 0,4 2-100,-4-2 1,2 3 79,-2-2 0,-4 2-5,4 2 1,-3 0 50,-2 0 1,1 2-42,-1 2 1,0-2 21,0 3-19,1 3 0,-1-7 62,0 4-52,0-3 0,0-2 96,1 0 1,-1 0-131,0 0 0,0-5-4,0 0 1,1-4 9,-1 4 0,-5-5-10,1 6 0,-1-6-150,6 5 165,-1 1 1,0 4-53,0 0 0,-4 0 42,-1 0 1,-4 0 40,4 0 0,-4 0-8,5 0 0,-6 0 25,6 0-23,-1 0 1,6-5 4,-1 0 0,-5-1 2,1 1 0,-1 4-5,5-4 0,-4-2-68,-1 3 0,-4-1 60,5 5-56,-1-6 34,5 4 1,-4-4-2,-1 6 1,-4-5-13,4 0-4,-5 1-405,8 4 236,-10 0-2329,10 0 2531,-10 0 0,4 12 0,-6 4 0</inkml:trace>
  <inkml:trace contextRef="#ctx0" brushRef="#br0">7934 8956 8295,'-10'-14'-108,"1"0"1,6 4-430,-2 1 1851,-3-1-320,0-4-523,-6 0-228,0 6 1,0 2-110,-1 6 0,6 0-28,-1 0 1,1 8-197,-5 6 1,-2 2-30,-3 7 0,3 3 126,-3 7 0,8-2-13,2 7 1,1 0 57,-2 5 1,4 4 66,6 1 0,0-2-67,0-9 0,6 5 10,4-5 0,2-3 39,3-6 0,0-3 7,4-10 0,-1 0-77,5-10 1,-4 5 63,5-6 0,-5-5-183,5-9 1,0-4 87,4-5 0,0-9-270,1-10 1,-5-3 88,-1-2 0,-1-6-6,2-3 1,-8 3 14,-7 2 1,-6 4 73,2 5 0,-5-2 242,-5 7 0,-4 2-154,-10 7 0,-3 3-237,-7 7 0,-1 5 131,-3-1 1,3 7-68,-3-2 1,3 4 14,2 1 1,6 5-625,3-1 792,3 7 0,2-3 0,-1 6 0</inkml:trace>
  <inkml:trace contextRef="#ctx0" brushRef="#br0">7308 8956 7058,'5'10'360,"0"-1"0,4 1-188,-4 4 0,6 0-45,-1 0 1,2-4-124,2-1 0,1-1 102,-1 2 0,2 1-177,3-6 1,-4-1 103,4-4 0,-3-1-79,-2-4 1,1 2 34,-1-7 0,0-1-135,0-8 0,-1 4 75,-4-4 1,4-4-126,-3 0 0,-3 1 18,3-2 0,-5 2 124,4-2 1,-6-1 14,2 6 0,-2-5-25,2 5 1,-4-4 66,4 4 0,-3-5-38,-2 5 147,6 0 1,-4 5 81,2 0 0,0 6-27,0 3-26,-2-3 1,6 6 43,-3-2-245,-4-4 180,12 6-136,-12-4-4,12 6 0,-10 0-75,7 0 57,-7 0 0,8 6 32,-6 4 1,4 2 206,-4 3 0,1 4-120,-1-1 0,-2 1 5,6-4 1,-4-1-46,5 0 1,-6-4-51,6-1 0,-5-6 16,4 2 1,-4-5-22,4-5 1,1-3-165,4-6 1,0-2 114,1-3 1,-1 2-138,0-7 0,0 7 88,0-2 1,1 3 61,-1 2 0,0 1-98,0 4 212,0-4 0,-1 10-62,-3-6 0,-3 5 37,-2 0 154,-3 2-204,10 2 0,-8 0 122,5 0-78,-6 0-12,10 0 2,-12 0-42,12 0 78,-11 6 1,4-2 3,-6 5 0,0-4-20,0 4 0,0 1-23,0 4 1,0 0-19,0 0 0,0 2 27,0 3 0,-5-3-83,1 3 103,-1-3 26,5-2 19,0 0-47,6-6 0,2-2-46,6-6 0,0-1 3,1-4 1,0 2-42,4-7 0,-3 6 63,3-6 0,-1 7-145,0-2 1,-2 2 70,3-2 1,-3 4 15,-2-4 1,0 3 29,1 2 1,-6 0 1,1 0 155,-7 7-171,9 1 102,-10 6 0,4 0-69,-6 0 1,0-4 72,0-1 0,0-4-56,0 4 0,0-4 1,0 5-26,-6-1-8,-2 5 0,-5 1-7,4-1 0,-4-2 22,4-2 0,1 3-26,-1-4 1,1 8 15,-2 2 0,2 0-54,3-4 0,4-1 51,-4 0 0,4 0-123,1 0 1,1-1 44,4-3 0,-2 1-13,7-7 0,-1 1-7,5-5 0,-4 2 0,-1 2 14,1-2 1,4 4 10,0-6 1,-4 5 107,-1 0 0,-4 6-89,4-2 0,-6-1 132,2 2 1,-3 4 7,-2 5 1,0 1 33,0-1-72,0-3 0,0 9 30,0-6 0,-5 2-51,0-2 32,-6-3-25,3 4 0,-4-10-24,2-1 1,-2-6-18,2 2-23,4-3 3,-7-2 25,12 0 20,-6 0-1,7 0 60,0 0 1,2 4-77,3 1 1,-2 5 17,6-6-30,1 7 8,-2-3 1,3 6-15,-7 1 25,7-1 1,-9 0 10,3 0 197,-4 1-210,-1-1 1,0 0 254,0 0-121,0 7 0,-1-5-49,-4 3 1,2-4 131,-7 0 1,1-1-104,-5 0 1,4-1 14,1-4 1,-1 4-151,-4-4-54,0-3 81,0 1 1,-5-6-137,0 4 0,0-3 123,5 2 1,-1-4-134,1-4 1,0 1-19,0-7-77,-1 1 1,8-6-85,2 1 46,-3 6 370,6-4-221,-4 10 202,6-4 0,5 7-89,-1 4 1,6-2 104,-5 7 0,-1 1-72,-4 8 1,0-4 31,0 4 1,0 2-35,0-2 0,-1 5-11,-4-5 0,2 0-19,-7-5 0,6 0-8,-6 0 1,1-1-1,-5-4 1,-1 2-8,1-6 1,-5 0 4,0-5 1,-4 0 9,4 0 0,-5 0-1,5 0 1,-5 0 1,5 0 0,-4-6 0,4-4 0,-5-7-54,5-2 1,-5-7-8,5 3 1,0 2 83,5 2 0,1 3-37,4 2 0,1 0 354,3 0-217,4 6-22,-6 2-73,7 6 0,0 6 121,0 3 0,0 4-52,0 1 0,0 0 8,0 1 1,0-1-242,0 0 244,0 0-346,-6 1 207,-2-1 1,-6-6-82,0-4 0,0-2 51,-1-2 0,0-6-166,-4-4 1,1-2 41,-5-3 1,4-4 74,-5 0 1,2-4 67,-2 4 0,-1-7-37,6 3 1,0-2 60,5 1 1,6-1-49,3 6 0,2 4 499,-2 6-191,4 6 1,-4-4-21,10 7 1,-2 2-158,6 3 1,-6 3 24,2 6 1,1 0 86,-1 0-24,0 1 18,-5-1-106,-6-6 1,2-2-143,-5-6 1,4 0 116,-4 0 1,1-6-293,-2-4 0,-1-2 39,7-3 1,-6-4 19,5 0 0,-6-4 76,2 4 1,1-2 29,-2 2 1,1 2 48,-5-7 0,4 7-54,1-2 0,4 3 201,-4 2 0,5 0-95,0-1 0,2-4 165,2 0 0,0 1 5,0 3 1,6-5-94,4-4 0,2 2-96,3-2 1,1 1 57,2-6 1,0 1-155,6-1 1,-7 7 129,2 3 0,-3 5-150,-2 5-8,0-4-32,-6 11 35,-2 2 1,-6 8-179,0 6 0,-6-4-327,-3-1 264,2-5 367,1 2 0,0-6 0,-2 0 0</inkml:trace>
  <inkml:trace contextRef="#ctx0" brushRef="#br0">7891 9298 8128,'0'-8'-195,"0"1"103,0 7 0,0 2 131,0 3 1,0-2 42,0 6 0,5 1-55,0 4-27,0 7 1,-1 1 98,1 6 0,1 0 6,-1 1 0,-3 4 3,2 0 1,0 7-23,0-2 1,-2 4 68,3 6 0,-2-2-46,1 6 1,0-5 87,5 5 0,-6-8-102,2-1 0,1-2-20,-1-8 0,5 5-34,-6-5 0,6-4 73,-5-6 0,6 1-117,-2 5 1,2-7 86,-1-3 1,2 1-87,-2-1 1,-2 5 16,1-5 1,-4 0-90,4-5 0,-4-5 69,5 1-235,-7-7 147,3 10 81,-6-12 21,0-1-19,0-8 0,-5-1 85,1-1 1,-3 7-66,2-1 1,2 2 5,-6 2 0,4 0-57,-4 0 12,5 0 0,-3 0-166,2 0 178,3 0-32,-10 0 0,8 0 28,-5 0 1,4-2 81,-4-2 1,4 2-32,-4-3 1,4 4 244,-5 1-264,1 0 1,-5 0 13,-1 0 1,6 0-76,-1 0 1,1 0 76,-5 0 0,4 0-36,1 0 0,-1-2 23,-4-3 0,5 2-23,-1-6 1,1 4 13,-6-4 0,6 1 0,-1-2 1,1-2 0,-5 2 0,-2 4 7,-3 1 1,3-1-17,-3 1 0,2-4 17,-2 4 0,2-6-154,-7 1 1,0 2 81,-4-1 0,-1-1-142,1-4 1,1-5 91,3 0 1,-1-4 107,6 4 0,2-5-4,7 5 0,-2 0 10,2 5 1,4 0 4,1-1 0,3 6-41,2-1 0,-4 6 223,-1-6-177,0 7 40,5-3-52,0 6 0,0-2-1,0-3 15,0 4-10,7-6 1,-4 7 44,6 0 1,-4 0-49,4 0 1,-4 0 120,5 0 0,-1 0-102,5 0 1,1 0-22,-1 0 1,0 0-4,0 0 1,2 2-2,3 3 1,-2-2-16,7 6 0,-5-4 32,5 5 0,-7-1-7,2 5 0,2-1-7,-3-4 1,6 4 26,-5-3 1,0 2-22,-5 2 0,5 1 38,0-1 0,0-5 22,-5 1 0,1-1 69,-1 6-112,-6-1 1,4 0 97,-2 0-92,3 0 55,1 1 1,0-1 21,0 0 0,2 0-43,3 0 1,-3 1-2,3-1 0,1 0-51,-1 0 1,0 1-20,-5-1 0,1-2-43,-1-2 1,-5 1-368,1-6 123,-7-1 84,3-4 13,-6 0-94,0 0 1,-1-6-187,-4-3 0,3-4 476,-2-1 0,-4 0 0,0-1 0</inkml:trace>
  <inkml:trace contextRef="#ctx0" brushRef="#br0">8233 10335 8005,'-8'0'-1437,"1"0"1458,1 0 98,4 0 1,-4-1 140,6-4 0,0 2-103,0-7-71,0 1 0,2-5 1,2-1 1,0 6 26,5 0 1,-6-1 88,2-4 1,1 4-81,-1 1 1,4-1-2,-4-4 1,6 0 5,-1 0-24,2-7 0,7 4-34,0-7 0,2 0-125,-2-4 1,-2 0-19,7-1 0,-7 1 81,2-1 1,2 6-92,-2-1 0,1 7 106,-1-2 0,-3 3-51,3 2 1,-3-1 8,-2 1 0,0 5 7,0-1 0,-4 7 61,-1-2 15,-5 4 111,2 1-140,-6 0 93,0 0-98,0 6 0,0-3 70,0 7 1,0-6-41,0 6 0,0-1 43,0 6-112,0-8 0,0 6 9,0-3 0,0 7-4,0 2 1,-2 0-14,-2-5 1,-4 7 21,-7 2 1,1-1-6,0 2 0,-2 1-18,-3 9 1,-1-3-9,-4 7 1,-3-5-6,3 5 30,-2-6 1,-3 7 51,1-6 0,4 1 6,0-6 0,7-6-258,-2-3 0,8-9 63,1-6 135,7 4 3,-3-6 0,6-2 0,0-8 0</inkml:trace>
  <inkml:trace contextRef="#ctx0" brushRef="#br0">12839 7933 8158,'-14'-5'0,"0"0"0,4 1 517,1 4-198,-1 0 1,-4 0-152,0 0 29,0 6 0,-1 3-153,1 10 1,0 0 101,0 10 0,-1-2 81,1 10 0,5 0-13,-1 1 0,7 7 93,-2-2 0,5 3-68,5-3 0,3-1-41,6 1 0,0 0-86,1-1 1,4-7-194,0-7 0,6-2-569,-1-12 0,9-3 400,5-11 0,7-11-620,3-3 0,-1-16 378,-4-4 0,-2-5 243,-3-4 1,3 1 0,-5-1 0</inkml:trace>
  <inkml:trace contextRef="#ctx0" brushRef="#br0">13237 7919 8132,'0'-10'0,"0"1"279,0 5 1,0 0-75,0 8 1,0 6 159,0 9 0,0 5-126,0 9 1,0 8 100,0 6 1,-5 2-75,1-1 0,-3-7-30,3 6 1,2-11-488,-3 7 0,-1-10 254,1 0 0,1-4-677,4-6 1,0-2 146,0-7-373,0-6 411,0-2-224,0-25 0,0 2-117,0-16 830,0-3 0,0-7 0,0-8 0</inkml:trace>
  <inkml:trace contextRef="#ctx0" brushRef="#br0">13223 8032 8132,'0'-22'-353,"6"2"1,-3 12 623,7 3 1,-2 5 572,1 5 1,4 3 268,-4 6-711,-2 6 0,4 4-5,-6 9 1,4-3-129,-4 3 1,-1 2-97,-4-2 1,2 1 81,3-6 0,-4-1-215,4-3 1,-2-6 182,2-8-334,-3 3 0,5-13 95,-2 0 0,-2-13-400,7-11 1,-2-14-106,1-4 1,7-10-332,-6-1 1,5-2 204,-5-2 1,2 7 214,3 2 0,-1 6-149,0 4 1,0 5-242,1 9 822,-1-3 0,0 11 0,0-4 0,0 6 0</inkml:trace>
  <inkml:trace contextRef="#ctx0" brushRef="#br0">13735 7677 8132,'8'-8'-237,"-2"-5"886,-6 12-26,0-6 0,0 14-229,0 2 0,0 9-140,0 1 1,-2 7 32,-2 3 1,-4-1-48,-6 5 0,4 4-257,1 1 0,-6 8-253,-4 1 0,0 7-344,5-2 0,-2-3 287,-3-2 1,5-3-241,0-1 1,0-8 566,4-7 0,-2-6 0,-2-8 0</inkml:trace>
  <inkml:trace contextRef="#ctx0" brushRef="#br0">13763 7762 8132,'13'6'-47,"-4"4"0,-2 3-18,-7 1 0,1 6 1209,4 4 1,-3 4-308,2 6 1,-1 2-375,2 7 0,-3 4-78,3 0 0,2-4-72,3-5 1,1-8-421,-2-2 168,10 1 0,-4-20 198,8 1 0,-2-20-21,-7-9 0,2-14-105,3-9 0,-3-12-317,3-8 1,-4 5 103,0 5 1,-1 2-703,0-2 1,0 3 432,0 6 1,-6 2 348,-3 3 0,3-9 0,0 2 0</inkml:trace>
  <inkml:trace contextRef="#ctx0" brushRef="#br0">21540 8629 7998,'-8'0'-395,"1"0"778,2 0 1,3 7-129,-3 2 1,4 4 65,1 1 1,0 5-71,0 0 1,0 6 28,0-1 1,1 3 6,4 1 1,-2 1 122,7-1 0,-5 2 202,4 3-278,-6-3 1,4 11-11,-7-3 1,1 3 15,4 2-176,-4 6 1,6-5 56,-7 4 0,0-6-47,0-4 1,0-3-76,0-7 1,0-4-124,0 0 1,0-12-130,0 3 1,0-9-347,0 3-112,-7-6-438,6 4 690,-5-7 0,1-2-181,0-3 1,2-2-185,8-8 0,-1 0 724,11-4 0,-4-10 0,9-7 0</inkml:trace>
  <inkml:trace contextRef="#ctx0" brushRef="#br0">21682 8601 7764,'7'-8'649,"-4"2"-289,6 6 1,1 0-181,4 0 1,0 0 8,1 0 0,-1 0-15,0 0 0,5-2 3,0-3 0,6 4-184,-1-4 0,-2 4-29,2 1 0,4 0-61,5 0 0,-4 4 123,-6 1 1,0 4 1,0-4 1,-2 6-68,-7-1 1,0 2 67,0 3 1,-4-1-95,-1 0 0,-5 0 88,0 0 0,3 2-31,-3 3 0,1-3 81,-5 3 0,0 1 0,0-1 0,0 7 44,0-3 0,0 4-82,0 2 0,0 5 182,0 4 0,0-1-32,0 1 1,0 1 20,0 8 1,5-4-89,0 0 0,-1-2-181,-4-8 0,0-5-139,0-4 0,5-6-527,0 0-12,0-2 326,-5-2-467,0 1 0,-7-3-74,-2-2 956,-4 2 0,-1-10 0,0 4 0</inkml:trace>
  <inkml:trace contextRef="#ctx0" brushRef="#br0">21654 9525 7873,'-9'0'245,"-1"0"109,7 0 327,9 0 0,5-2-188,13-2 1,-5 2-158,5-3 0,-1 4-122,6 1 0,-1-5 43,1 0 1,-1 1-88,1 4 1,4 0 0,0 0 0,6 0-21,-1 0 1,-3 0-165,-2 0 1,-4 0-513,-6 0 1,-2 0 153,-7 0-1534,-6 0 1906,-2 0 0,-6 0 0,0 0 0</inkml:trace>
  <inkml:trace contextRef="#ctx0" brushRef="#br0">22919 7919 8002,'0'-21'-284,"0"-3"0,-4 2-57,-1-1 325,-6 5 13,3-2 153,-13 5 0,4 6 274,-7-1 1,2 6-172,-1-6 0,-3 7 203,7-2-231,-6 4 1,9 2 134,-3 4 0,10 3-126,4 6 1,4 7-52,1 2 0,11 6 46,3 4-62,3 16 1,-1 3-108,3 10 0,-3 6-143,3-2 0,-4 3-211,0-12 0,-6 2 183,1-12 1,-2-1-472,1-8 0,-1-5 271,-3-9 1,-4-4-159,4-5 1,-10-8-13,-4-2 0,-5-3-186,-5-2 0,-4-8 667,-5-6 0,0-7 0,-7-1 0,-1 1 0</inkml:trace>
  <inkml:trace contextRef="#ctx0" brushRef="#br0">22507 8160 8002,'21'-6'0,"1"3"48,6-7 0,7 6 138,3-6 0,5 5-186,4-4 0,-3-1 0,5-4 0</inkml:trace>
  <inkml:trace contextRef="#ctx0" brushRef="#br0">23062 8246 7914,'6'14'90,"2"-6"1,8-2 221,3-6 0,-2-5-37,7 0 0,6-7-432,8-2 0,-2-1 79,2-4 0,-8 4-448,-2 0 0,-6 0 224,-7-4 1,-6 4-19,1 1 0,-7 0 189,1 5 1,-8 1 46,-6-2 0,-2 7-22,-3-2 1,-5 4 55,-4 1 1,-1 0 143,1 0 0,-1 0 90,6 0 1,-5 0 419,5 0 0,5 0-272,5 0 1,4 4 303,-5 1 0,7 6-188,-1-1 1,2 9 0,2 4 0,0 4-200,0 2 0,0 4-151,0 0 1,2 5-192,2-5 0,-1-1 138,7-9 1,1-2-844,8-7 1,3-6 398,6-3 0,6-5-472,-1-5 0,0-9 327,-5-10 1,1-3 218,-1-1 0,-1-1 325,-3 1 0,-4-4 0,-5 4 0,-3-4 0,-2 9 0,-2-3 0,-4 3-53,-2-4 1,4 11 5,-6-3 1541,0 3-1049,-6 8 1,0 4 111,-4 8 0,-1 6-74,6 9 1,-6 3-54,2 6 1,1-1-461,-2-3 0,7 1 113,-1-6 0,2 5-438,2-5 264,0 0-233,6-5 1,2-5 102,6 1 1,-4-7-46,-1 2 0,1-8-7,4-2 1,-5-6-58,1 1 1,-2-4 100,1-5 1,4 3 45,-4-3 1,-2 4 103,-2 0 1,1 0-68,-1-4 0,1 3 112,-1-3 0,-4 8-157,4 1 716,-3 1 149,-2 1-123,6 2 1,-5 12 130,4 4 0,-3 7-236,-2 2 0,0 5-7,0-6 0,1 6-156,4-5 1,-2 0-233,7-5 1,-1-1-385,5-4 1,2-2-550,3-7 0,3-2 882,7-3 0,5-9 0,3-8 0</inkml:trace>
  <inkml:trace contextRef="#ctx0" brushRef="#br0">23730 7919 7887,'-8'-7'-199,"2"6"0,7-10 1339,4 6-709,9 0 0,8-1-106,7-4 0,5 2-254,4-1 0,5-1-157,4-4 66,-2 0 0,2 0-145,-9 0 1,-5 4 156,-9 1 0,-4 5-1375,-5 0 627,-7 2-357,-2 8 1113,-12 2 0,-2 7 0,-7-1 0</inkml:trace>
  <inkml:trace contextRef="#ctx0" brushRef="#br0">23929 7805 7887,'9'5'0,"1"-1"0,-7 14 0,3-3 0,-6 14 0,-1 6 1043,-4 3-640,3 3 1,-9 6-164,7 0 1,-6-1-12,5-8 0,1-3-398,4-7 0,1-6 151,4-3 0,3-9-471,6-5 1,5-4 215,0-1 0,5-11-5,-5-3 0,1-11-277,-1-4 1,-3 1 198,3-5 0,-3-2 108,-2 2 0,0-2 248,0 2 0,-4 7 0,-1-2 0,-5 8 0,0-4 1,-2 6 165,-2-2 49,0 12 0,-2 3 410,-2 10 1,-3 8-250,-2 6 0,-4 11 199,4-2 1,1 5-125,-2 0 1,5-3-234,-4 4 1,6-6-54,-2-4 1,4-4-86,1-6 0,6-1-121,3-3 1,4-4-128,1-6 0,0-2-280,1-2 0,-1-6 206,0-9 1,0-3-260,0-6 1,1-1 174,-1 1 0,-5-1-76,1 1 0,-5 4-164,4 0 231,-6 7 294,4-3 1,-7 13 318,0 7 1,-2 8 458,-3 11 0,4 5-393,-4 9 1,3-3-7,2 3 0,0-8-45,0-1 0,2-11-612,3 1 0,-2-9 226,6-1 0,1-2-99,4-2 0,-5-8-87,1-6 0,-1-2-251,6-8 0,-7 1-73,-4-6 0,-2 6 603,-2-1 0,0 0 0,0-4 0,0-1 0</inkml:trace>
  <inkml:trace contextRef="#ctx0" brushRef="#br0">24370 7762 7887,'8'0'136,"4"6"1,-9 4 265,7 9 1,-5 1-111,4 4 1,-6 8 64,2-4 0,-2 2-137,2-6 0,-4 3-14,4-4 1,-3-2 231,-2-2 0,0-3-322,6-2-58,-4-6 0,9-8-188,-7-10 0,7-7 103,-1-2 1,3-6-302,1 1 0,0-1 186,0 1 0,0 4-78,1 5 0,4-2-203,0 3 0,0-2-379,-5 11 0,-5-4-301,1 4 616,-1 0 0,1 5 487,-1 0 0,-6 0 0,4 7 0,-7-4 0,0 6 0,0-6 215,6 10 1,-3-10 1029,7 7-799,-1-7 1,5 5 291,1-4 1,-1-2-384,0 3 0,5-4-140,0-1 1,0-6-175,-5-3 1,2-4 142,3-1 0,-8-1-601,3 1 0,-4 0 28,-1 0 0,-3 0-187,-6-1 1,0 6 253,0-1 1,-3 3-64,-6-3 0,-1 4 153,-9 6 1,2 0 16,-2 0 0,3-5 323,-3 0 1,3 1-57,2 4 0,0 1 415,0 4 1,0-2 16,-1 6 0,6-1 213,-1 2 0,7 7-255,-2-3 0,4 5 129,1 0 1,0 2-99,0 3 0,1 7-194,4-2 1,-2 2-19,7-2 0,-1-6-33,6 1 1,0-8-588,4-2 0,2-1-173,3-9 1,7-5-521,-2-9 0,7-7-1374,-3-2 2426,7-6 0,-4-4 0,7-7 0</inkml:trace>
  <inkml:trace contextRef="#ctx0" brushRef="#br0">25806 7492 7869,'-8'6'-79,"1"2"-160,7 6 234,-6 7 173,5-5 1,-6 11 255,7-4 1,0 4-121,0 2 0,-5-1 62,1 1 0,-1-6-91,5 1 0,0-7-104,0 2 1,0-3-75,0-2-108,-6 0-314,4-6 186,-4-1 0,6-9-161,0-3 0,0-4 14,0-10 1,6 2-144,4-7 0,-1 0-74,5-4 204,-3-1 77,16 1 0,-5-4-205,7 4 155,-1-4 225,-6 10 1,4 0 80,-7 3 0,-1 5 187,-3 4 196,-1 4 0,-1 8-148,-4 2 0,-3 11 56,-6 8 1,0 4 522,0 2-345,0-1-256,0 0 1,-6 1 135,-3-1 0,1-1-89,-2-3 0,2-2-144,-1-3-119,-4-3-22,12-2 0,-10-6-181,6-3 0,0-5 39,5 0 0,0-7-87,0-7 1,6-7-796,4-2 454,-4-4 339,7-1 0,-5-1-680,6 1 323,0-7 402,0 11 0,1-7 11,-1 12 0,-5 0 127,1 4 325,-1 8 1,4 2-99,-4 10 0,-1 9 120,-3 9 1,-3 3 278,2-3 0,-2 4-213,-2-3 0,1-2-302,4 2-21,-3-7-230,10-3 0,-8-3-361,5-6 1,1 0 275,4-5 0,-5 0-193,1 0 0,1-6 60,8-4 1,-3-1-19,2 2 0,-2-4 415,-2 4 0,7-10 0,1-4 0</inkml:trace>
  <inkml:trace contextRef="#ctx0" brushRef="#br0">26417 7577 7869,'8'-15'-22,"-3"-4"1,-4 3 46,-1-3 1,0 1 417,0 0 128,0 2-269,-6-5-88,-2 13-54,-6 2 0,0 19 461,-1 6-407,1 6-54,0 3 0,0 1 394,-1-1-341,8 7-64,0-11 1,7 9-49,0-10 1,2-2-87,3-2 1,4-10-262,10-4 1,-3-3-527,3-2 439,3 0 186,-6-13 1,9 4-558,-6-10 393,0-3 60,-5-1 1,0-5-140,1 0 1,-3 4 28,-2 0 1,-4 5 108,-6-4 1,0 5 22,0-1 302,0 10 563,0 2-377,0 7-181,-6 7 1,4 2 694,-3 10-418,4 3-161,1 0 1,0 4 57,0-7 0,0 4-171,0-4 0,6-5-327,4-4 1,-3-7-51,3 2 0,-1-4-379,6-1 0,-6-1-306,1-4 981,-1-3 0,5-12 0,0-2 0</inkml:trace>
  <inkml:trace contextRef="#ctx0" brushRef="#br0">26659 7307 7679,'6'14'-103,"-4"1"696,2-1 1,3 5-151,-3 0 0,1 6-157,-5-1 0,2 4 42,2 5 0,-2-1-63,3 6 0,1 1-69,-1 9 0,0 1-46,-5 3 0,0 8-113,0-3 0,0 8 22,0-4 0,0 1-262,0-5 1,0-4-90,0-5 1,0-4-817,0-16 163,0 4 499,0-23 130,0 4 0,-5-15-138,0-2 0,-1-12 32,1-13 0,3-5 422,-2-9 0,1-7 0,-2-7 0,3-13 0,-4-9 0</inkml:trace>
  <inkml:trace contextRef="#ctx0" brushRef="#br0">26772 7321 7869,'15'0'200,"-6"0"152,1 0 1,-1 0 177,5 0 0,-4 0-122,-1 0 1,2 7 165,8 2-361,-3-2-74,5 5 1,-7-4 2,0 6 71,7 1-208,-6-1 1,6-2-306,-7-2 411,0 3-249,1-6 0,-6 6-211,1-3 1,-7 2 226,1-2 1,-10 2-50,-8 2 0,-8 7-449,-11 3 193,-10 3 210,-1-5 0,-10 5-348,7-4-559,-1 4 1124,6 2 0,5-7 0,2-2 0</inkml:trace>
  <inkml:trace contextRef="#ctx0" brushRef="#br0">24057 9312 7425,'0'9'249,"0"1"182,0-1 0,0 5-288,0 7 1,0 1 81,0 6 1,0 1-78,0-1 1,-2 1-92,-2-1 1,-3 1-38,-2-1 133,-4-6-83,12-1-181,-12-7 56,11 0-155,-4-6 1,8-3-35,2-10 1,4-8-154,6-6 1,1-6 96,-1 2 0,0 0-272,0 0 572,1 5 0,-1-9 0,0 5 0</inkml:trace>
  <inkml:trace contextRef="#ctx0" brushRef="#br0">24199 9354 7866,'0'15'0,"0"-1"0,0 0 9,0 0 54,0 7 142,0-5 0,0 10 317,0-2 1,0 3-301,0 1 0,-5 1-195,1-1 1,-7-4 86,1 0 0,-1-5-12,1 4 0,-2-4-593,2 5 258,-2-7 189,-2 4 1,6-7-711,3 0 343,-3 1 192,6-8 0,-4 1-291,6-3 320,0-3 0,2 4 146,2-6 37,4 0 0,7 0-184,-1 0 225,0 0 0,0 0 315,0 0-131,-6 0 50,5 0 140,-11 0-167,4 0 79,-6 0-115,0 0-189,0 6 1,0-3-222,0 7 73,-6-7-188,-2 10 320,0-12 0,1-1 0,7-8 0</inkml:trace>
  <inkml:trace contextRef="#ctx0" brushRef="#br0">24156 9838 7862,'-8'0'377,"2"0"0,1 1-52,1 4-106,-1-3 163,5 4-110,0-6-53,0 0-80,6 0 1,2-6 81,6-4 1,1-2-132,-1-3 0,0-4-183,0 0 0,0-1-151,1 1 1,-3 8-358,-2-3 1,1 3-734,-6-4 660,-1 7 39,-4 2 635,0 6 0,0 0 0,0 0 0</inkml:trace>
  <inkml:trace contextRef="#ctx0" brushRef="#br0">24185 10065 7730,'-8'0'-66,"-5"0"99,12-6 0,-1-2-96,7-6 0,6 0-57,-2-1 154,10-5 1,-1 2 24,5-5-670,-5-1 518,9-4 0,-5-7 1,6-1-1</inkml:trace>
  <inkml:trace contextRef="#ctx0" brushRef="#br0">24441 9170 8512,'0'14'1151,"-2"2"-812,-3 3 1,2 4-98,-6 10 1,-1-4-89,-4-1 1,0 4-154,0-8 0,-1 4-578,1-9 371,6 6 162,-4-9 1,5 5-1479,-2-7 363,-4-6-253,5 4 1412,0-10 0,-4 11 0,4-6 0</inkml:trace>
  <inkml:trace contextRef="#ctx0" brushRef="#br0">24313 9539 7994,'14'0'0,"0"2"135,0 3 92,-6 2 110,5 8 1,-7-1 238,4 0 0,-2 7-238,-4 2 0,-2 4-42,3 2 0,-4 4-112,-1 0 0,0 5-84,0-5 0,0 0-216,0-4 86,0-1 113,0-6-1361,0-1 645,0-13 259,0-2 0,2-9-179,3-7 0,-4-7 17,4-16 0,1-4 536,-1-5 0,6-7 0,-3-2 0</inkml:trace>
  <inkml:trace contextRef="#ctx0" brushRef="#br0">24540 9141 7994,'14'0'54,"1"0"1,-7 6 5,-4 4 1,-2 7 201,-2 2-212,-6 7-12,-2-4 0,-13 11-216,-3 0 0,-1 2-6,1-2 1,-1-8-41,6 4 1,0-6-31,5 1-373,0-3 344,0-7 148,6-6 0,8-8 566,9-10-221,10 4-160,-3-7 0,11 5 300,-3-6-213,9 0 12,-3 0 1,4-1 149,-5 1 1,-5 5-112,-1-1 1,-5 6-83,1-6 1,-4 7 159,0-2-63,-7-3-561,-2 7 181,-6 1 109,-6 8 1,-7 7-248,-6 4 198,-6-3-81,3 11 1,-2-10-89,0 7 0,7-7 103,-2 2 1,5-3 34,4-2 1,2-1-41,4-3 261,2 2 0,0-9-49,7 7 65,6-7-122,-3 3 0,6-7-49,0-4 17,1-3 0,-3-6-100,-2 0 165,-4 6 0,-6-11 0,0 3 0</inkml:trace>
  <inkml:trace contextRef="#ctx0" brushRef="#br0">24569 9482 7593,'0'15'361,"0"0"-224,0 4 0,0 3-39,0 7 1,0-2-3,0-4 0,4 4-70,1-3 0,1 3-147,-1 1 1,-3-4-39,3 0-11,-4-7 208,-1 4 1,2-12-376,2 1 134,-2-7-103,4 9-45,-6-10 320,0 4 1,0-6-7,-6 0 226,4 7-60,-4-6 51,0 5-283,4-6-27,-4 0 0,6-6 57,0-3 1,0-9-137,0-1 1,0-1 131,0 1 0,0 3 14,0-3 1,0 3 3,0 2 101,0 0 0,-2 1 493,-2 4-230,2-4-171,-4 11 0,1-5 104,0 2 8,0 3 216,5-4-140,7 6 0,1 0 77,6 0 0,0 0 8,0 0 0,1 5 2,-1-1 1,-5 6-766,1-5 0,-2 6-708,1-2 1,-3 4 1488,-6 1 1,0 7-181,0 2 1,-7-1-223,-8 2 1,0 5-14,-9 4 0,6 0-8,-1-5 1,4 1 91,0-1 1,6-1 159,0-3 1,5-9-267,0-5 86,8-7-140,4 3 1,13-12-157,2-3 0,4-12-65,2-7 0,-1-7-764,1-8 760,-1 1 7,1-1 0,-6 0-454,1 1 738,-7-1 0,10 0 0,-5 1 0</inkml:trace>
  <inkml:trace contextRef="#ctx0" brushRef="#br0">24995 9042 8008,'-6'8'412,"4"4"-228,-2-2 1,2 4-128,2 5 0,0 3 81,0 6 0,-5 2-165,1 4 1,-3-3-373,2 7 0,2-2 189,-6 2 0,4 2-10,-4-7 0,4-5 36,-5-4 0,7-11-782,-1 1 966,2-9 0,2-5 0,0-8 0</inkml:trace>
  <inkml:trace contextRef="#ctx0" brushRef="#br0">24853 9482 8008,'-6'8'92,"4"0"341,-3-3-71,4-4-181,1 6 0,6-7-51,4 0 1,4-8 110,5-6 1,3-7-33,6-7-142,7-7-10,-5-1 0,14-7-105,-6 0 1,5 2 0,-10 3 0,0 4-510,-4 5 156,-7 7-235,-2 2 348,-12 12-5,-8 1 142,-14 14 0,-3 1 21,-7 6 1,5 5 72,-5 0 0,7 4 100,-2-4 1,3 5-30,2-5 0,4 1 179,1-1 0,4-1-129,-4 5 0,6-5 81,-2 1 1,3 3 372,2 2-218,0 2-79,-6 9 0,3-3 12,-7 6 1,1 0-180,-5 4 1,-1 1-116,1 0 1,0-5 7,0-1 1,4-5-239,1 1 0,6-4 105,-2-6 1,-1-2-340,1-7-560,0 0 451,5 0 46,0-6 588,0-1 0,0-20 0,2 4 0,2-10 0,0-2 26,5 2 1,1-8 55,4-1 1,6-2 68,4-8 0,4 2 184,6-2 0,-3-3 196,7 3-1193,0-3 853,5-2 1,-10 0-271,0 1 1,-12 5-114,2 4 0,-10 10-340,-4 4 0,-5 3 290,0 2 0,-4 1 242,-4 3 0,-4 4 0,-7 6 0</inkml:trace>
  <inkml:trace contextRef="#ctx0" brushRef="#br0">25223 9269 7720,'9'8'-126,"1"6"1,-7 2 712,2 8 1,-10 6-400,-5 8 1,-2-2 23,-3 2 0,1-5-245,0 5 1,0-8-82,0-2 1,4-1-103,1-8 0,6 0 79,-2-5 1,3-4-110,2-1 0,2-6-456,3 2 299,-4-10 222,12-2 1,-5-8-268,6 1 213,0 0 217,0 0 1,0-5 176,1 0-289,-1-6 150,0 9 1,5-6-57,0 3 0,0 3 90,-5-3 1,0-2 117,1 2 0,-6 2 217,1 8 361,-7-4-165,3 11-231,-6-4-98,0 12 1,-5 7 75,1 6 1,-12 11-147,2-2 1,-8 10 14,3 0 1,-7 3-71,3 2 1,0 0-163,0-1 1,7-4-16,2 0 1,1-11-186,8 1 1,-4-13-566,4-1 433,0-9 149,5 1 1,0-9-99,0-7 1,7-1-10,2-13 0,4 1-66,1-6 1,0 2 149,1 4 1,-1-2 236,0 6 0,0-2 27,0 2 0,1 5-27,-1 0 0,0 1 391,0 8-254,0 1 6,-6 4 1,-1 6 141,-7 3 0,0 4-52,0 1 0,-2 7 56,-3 2 0,-3 4-115,-6 2 1,-5-1-187,0 1 1,-6-1-468,1 0 242,4 1 163,-7-1 0,6-6-754,-2-3 428,2-3 183,1-2 1,4-6 216,-3-3 0,-3 3 0,0 0 0</inkml:trace>
  <inkml:trace contextRef="#ctx0" brushRef="#br0">25066 9923 8004,'15'-6'0,"5"4"113,4-3 1,4 4 284,5 1 0,-3 0-27,4 0 1,-3 6 144,2 4 1,-3 2-363,4 2 0,-4 1-226,-2-1 0,-4-1-362,-1-4 0,-1 2 434,2-6 0,3 0 0,-5-5 0</inkml:trace>
  <inkml:trace contextRef="#ctx0" brushRef="#br0">26161 9141 7986,'-14'0'0,"0"6"-31,-1 4 0,1 3 70,0 1 0,0 2-225,0 3 0,-7-2 270,-3 7 1,2-1 76,-1 6 1,5-6 3,-1 1 0,5 0 110,4 4 0,-1-4 84,7 0 0,-1-5-171,5 4 0,6-5-132,4 1 1,2-5 40,3-5 0,5 2-140,4-6 0,3 0 101,1-5 0,-4 0-117,0 0 1,-2 0-491,1 0 0,3 0 256,-7 0 1,0 0-1345,-5 0 1637,0 0 0,0 0 0,0 0 0</inkml:trace>
  <inkml:trace contextRef="#ctx0" brushRef="#br0">26474 9155 7986,'-14'0'-295,"-1"2"346,1 3 0,-2 3 499,-3 6 1,-1 0-177,-4 0 1,-3 5-182,4 0 0,2 5-43,2-5 0,5 0-14,4-5 0,3-1 120,2-4-59,3 4 0,4-12-157,12 4 1,2 1 73,8-1 0,4 0 95,5-5 0,2 0-45,-2 0 0,-1 0-3,6 0 0,-7 5-152,2-1 1,-7 3-222,-3-3 1,-5 3-2178,1 2 2389,-4-3 0,0 1 0,-1 1 0</inkml:trace>
  <inkml:trace contextRef="#ctx0" brushRef="#br0">27156 8843 7926,'-6'-8'219,"4"-5"178,-4 11 0,12-9-263,4 7 30,9-7 1,0 1-4,9-9 1,-2 2-89,7-7 0,1 0-22,0-4 0,-1 4-244,-5 1 0,-1 10-347,-3-1 1,-8 9 306,-7 0 0,-7 7 233,-2 7 0,-19 13 0,-11 15 0</inkml:trace>
  <inkml:trace contextRef="#ctx0" brushRef="#br0">27199 8871 7926,'14'0'0,"0"2"-44,1 2 0,-6 6-70,1 9 0,-7 4 312,1 11 0,-2 7 267,-2 6 1,-6 7-404,-4-2 0,-4 2 19,-5-2 0,3 1 36,-3-5 0,4-2-14,0-8 0,6-4-98,-1-5 1,7-7-218,-2-3-211,4-10 1,1-6 56,0-12 0,8-13 366,6-16 0,7-9 0,7-4 0</inkml:trace>
  <inkml:trace contextRef="#ctx0" brushRef="#br0">27469 8843 7926,'14'-8'-93,"-6"-5"593,-1 11 1,-9-2-128,-3 8 0,-9 6-286,-10 9 0,-1 3-130,1 6 0,-3 1-225,4-1 1,-4 1 62,-1-1 0,5-6-128,4-3 0,4-5 108,0-4 0,6-2-386,-1-3 166,7-4 287,-3 6 1,12-12 154,4 0 1,2 0 85,3 5 0,-1 7 254,0 2 0,0 5-152,1 5 0,-8 3 127,-2 7 1,1-1-151,-1 1 1,0-6 18,-5 1-147,0-7 166,0 4-378,0-13 1,0-3-37,0-10 1,0-5-110,0-9 1,0-3 82,0-6 0,0-1 3,0 1 1,5 0 152,-1-1 1,7 1 92,-1-1 1,3 6 5,1-1 1,5 7-61,0-2 1,1 3 327,-1 2 1,-3-1 13,3 1 0,2 5 61,-3-1 1,1 7-110,-4-2 0,-6 4-88,1 1 1,-7 1-87,1 4 1,3 4-98,-2 10 0,-2-1 0,-8 6 1,2-1 104,-7 6 1,6-3-492,-6-2 0,1 3-13,-6-3 0,3 1-596,2-1 1017,-9-4 0,10 1 0,-12 1 0</inkml:trace>
  <inkml:trace contextRef="#ctx0" brushRef="#br0">27327 9170 7926,'9'-5'-88,"1"0"1,-4-1-196,8 1 1,-3 3 250,8-2 1,-3-3 103,-2 3 1,1-1-300,-1 5 138,0-6-176,0 4 0,-6-3 160,-3 10 1,-10-2 137,-4 7 1,-9-1-71,-1 5 0,-1 5 111,1 0 1,3 5-88,-3-5 1,5 1 107,4-1 1,-1-8 120,7 4 0,-1-9-30,5 3 1,2-5-158,2 0 1,4-8-26,6-6 0,5-9-102,0-4 1,7 0 88,-3 0 0,-1 4-26,2-5 0,-7 8 48,2 2-13,-9 0 0,-4 12 0,-6-4 0</inkml:trace>
  <inkml:trace contextRef="#ctx0" brushRef="#br0">27426 9241 7926,'15'9'-265,"-1"1"0,-5-1 123,1 5 1,-7 7 256,2 3 1,-4 2 267,-1 3 1,0 4-193,0 0 1,-1 0 28,-4-4 0,3-6-46,-2 1 0,1-6 37,-2 1 0,3-4-600,-3 0 1,4-6 106,1 0-945,0-5 844,0-11 0,0-8 383,0-14 0,-6 1 0,-2-1 0</inkml:trace>
  <inkml:trace contextRef="#ctx0" brushRef="#br0">27370 9397 7812,'-8'6'41,"-3"2"30,6 6 0,-5 1 17,6-1 1,-6 0-267,5 0 0,-4-4-249,4-1 1,-1-4 138,1 5 288,4-7 0,-12 9 0,5-4 0</inkml:trace>
  <inkml:trace contextRef="#ctx0" brushRef="#br0">27398 9482 7926,'16'0'0,"3"0"0,-3 0-273,3 0 1,1 0 123,-1 0 0,0 5 165,-5 0 0,0 0-160,1-5 1,-1 0 143,0 0 0,0 6 0,1 2 0</inkml:trace>
  <inkml:trace contextRef="#ctx0" brushRef="#br0">27810 8914 7926,'15'-5'58,"-1"0"1,0-1 108,0 1 1,0 4 150,1-4 1,5-3-84,4-2 0,4-2-197,5-2 0,-1-5-58,6 0 1,-8 0-197,-2 5 0,-5 1-318,-9 3-48,-6-2 1,-5 12 198,-13 0 0,-5 6 383,-14 8 0,-6 1 0,-1-1 0</inkml:trace>
  <inkml:trace contextRef="#ctx0" brushRef="#br0">27881 8928 7845,'15'0'370,"-1"0"1,-5 0-89,1 0 1,-5 6-333,4 4 1,-6 2-87,2 3 1,-3-1-428,-2 0 360,6 0 1,0-4-120,4-1 0,2-6 144,-2 2 1,2-10-135,3-4 1,0-9 85,4 0 1,-3-3 225,3 2 0,-3 5 0,-2 0 0,-4 1 171,-1 8-12,-6-6 1,4 11-5,-7 0 0,-7 6 233,-2 9 1,-5 0-124,-5 4 0,-2-1 41,-3 6 1,-2-6-120,2 6 1,-3-5 13,-1 5 0,1-5-228,3 4 1,-1-5 31,6 1 0,0-5-227,5-5 218,-1 4-91,7-11 94,2 4 0,12-12-16,4-4 1,9 2-8,5-1 1,-2-2-4,1-8 1,3 3-52,7-3 1,-2 2 85,7-2 0,0 3-218,5-3 0,-7 3-47,-3 2 0,-3 0-72,-1 0 1,-12 4-57,-3 1 97,-9 5 1,0-2 287,-10 6 0,-15-6 0,-10-2 0</inkml:trace>
  <inkml:trace contextRef="#ctx0" brushRef="#br0">28038 8743 7926,'8'21'0,"-2"1"114,-6 6 0,0 7 142,0 3 1,0 9-1,0 5 0,-2 8 25,-2 2 0,-3 6-29,-2-2 0,3-3-201,6-1 1,0-4 107,0-1 0,0-11-549,0-3 0,0-16-122,0-4-433,0-5 688,0-10 1,0-5-103,0-13 0,0-1 359,0-12 0,-7-7 0,-1-7 0</inkml:trace>
  <inkml:trace contextRef="#ctx0" brushRef="#br0">27938 9255 7926,'0'28'225,"-1"1"180,-4-1 0,-3 2-286,-6 3 0,0-3-190,-1 4 1,1-6-435,0-4 0,1-4 200,4-6 0,-4-1 305,4-3 0,-4-4 0,-1-6 0</inkml:trace>
  <inkml:trace contextRef="#ctx0" brushRef="#br0">28024 9241 7926,'25'-5'255,"3"0"1,4 5 413,-4 5 1,6 11-360,-1-2 1,5 8-124,-5-3 0,2 2-807,-2-2 0,3-8 620,7 3 0,-1-9 0,1 1 0</inkml:trace>
  <inkml:trace contextRef="#ctx0" brushRef="#br0">23033 7577 7859,'-8'-14'0,"4"0"0,2 0 303,2-1 0,0 0-50,0-4 1,6-3 113,4-7-184,2-6 1,9-2-108,3-11 1,10-4 3,9-10 0,6 2-355,-21 28 0,1-2 0,1-1 0,0-1 245,-2-2 1,1 0-1,0 1 1,0 0-83,-4 4 0,-2 0 1,18-31-163,-7 14 0,-11-2-219,-4 9 0,-5 4 511,-5 10-18,-2 7 0,-1 1 0,2 7 0</inkml:trace>
  <inkml:trace contextRef="#ctx0" brushRef="#br0">23445 6426 7859,'24'-13'97,"0"4"0,-5-2 246,5 6 1,-2-5-254,1 6-18,4-7-21,-11 9 0,9-9 47,-6 6 1,5-6 103,-5 2 1,5 2-37,-5 3 1,-5 2-29,-5 2 1,-6 2-107,2 2 1,-5 14-24,-5 15 0,-7 10-292,-7 13 1,-6 9-645,1 6-340,10-27 1,1 2 1266,2 1 0,0 1 0,-5 8 0,-1 0 0,2-2 0,0 0 0</inkml:trace>
  <inkml:trace contextRef="#ctx0" brushRef="#br0">24185 5516 8418,'6'8'37,"2"-2"81,6-6 1,0 0-80,1 0-7,5 0 1,-2-1-22,5-4 1,1 2-192,4-7 1,-4 7-51,0-2 66,-7 4 226,4 7 0,-9 2-266,-2 6 102,-4 7-10,-18 7 1,-3 7-39,-8 3 0,-3 1 84,7-6 1,0-4 6,5-5 1,2-12 81,2 2 14,4-2 237,6-5-231,0 0 0,6-7 154,4 0 5,2 0-17,2 0-84,7 0 1,-5 6-73,3 4 0,-8-3-23,-2 3 0,-6-1-52,2 6 0,-10-1-190,-4 0 1,-4 0-141,-1 0 0,-5 1 376,0-1 0,-12 0 0,1 0 0</inkml:trace>
  <inkml:trace contextRef="#ctx0" brushRef="#br0">24213 5815 8052,'14'7'-228,"-1"6"-57,-3-3 0,2 4 499,-2 5 0,1 3 497,-2 6 0,2 2-362,-6 3 1,0 4-131,-5 5 1,0 6-115,0-1 122,0 7-57,0-4 0,0-4-238,0-3 1,0-12-447,0-2-388,0-1 548,0-12 1,0-3-313,0-13 0,1-13 666,4-11 0,-3-9 0,4-3 0</inkml:trace>
  <inkml:trace contextRef="#ctx0" brushRef="#br0">24697 5360 8052,'14'-15'-390,"-6"1"361,-2 6 156,-6 2 1,0 14 270,0 6 0,-13 8-357,-5 11 0,-9 1-271,-7 8 1,-2-4-19,-7 5-186,7-1 448,1-12 0,13 4-54,3-11 1,8-7 44,2-6 1,7-9-130,2-1 0,8-13 18,11-10 0,3-9-151,7-1 0,-1 0 161,0 4 0,6 1 267,-1 0 0,-2 5-213,-7 4 1,1 4-71,-6 0 499,7 8-182,-11 0-105,6 7 0,-13 2 669,-3 3-310,-4 9-139,-1 8 1,-1 6 201,-4 1 0,-3 4-231,-6 0 0,-5 7-209,0-3 0,-5 3 36,5-2 0,-5-5-198,6-9 1,-1-4-688,4-5 1,1-6 171,0 0 1,1-7-131,4-2 1,-2-2 344,6-7 1,0-5 379,5-5 0,0 0 0,0-2 0,2 7 0,3 0 0,-2 4 0,6 6 0,1 2-1,4-3 197,0 4-63,0-6 0,5 4 570,0-6-282,7-1-200,-4-4 1,5-2 148,-4-3 1,2 4-188,-6-4 0,0 4 172,-4 6-45,-1 3-351,0 6 0,-6 8-99,-3 6 0,-5 8 79,-5 11 1,-3 3-201,-6 7 1,0-5-86,-1 0 1,1-7-110,0 3 1,4-9 159,1-1 1,0-7-321,-6 2 615,1-3 0,0-2 0,-7-6 0,-1-2 0</inkml:trace>
  <inkml:trace contextRef="#ctx0" brushRef="#br0">24526 5928 8052,'6'-12'-101,"4"2"0,2-3-141,3 4 0,5-4 554,4-1-54,3 0-156,1 0 0,-4 0-207,0-1 1,-7 1 107,2 0-13,-3 6-33,-2 2-135,-6 6 0,-10 6 57,-12 3 1,-2 9 51,-7 1 1,0 6 56,0-1 1,-3-2 24,8 2 0,-1-5 137,4 4 0,6-7-62,-1-2 101,7 0 1,3-12-162,10 3 0,4-5-12,5-5 0,3-8-32,6-6 1,-4-1-170,0 1 0,-8 8-797,-2-3 982,0 3 0,-6-4 0,6 1 0</inkml:trace>
  <inkml:trace contextRef="#ctx0" brushRef="#br0">24626 5900 8052,'7'-10'-138,"-2"1"-17,3 6 1,-6-2 335,2 10 0,-2 4 352,-2 10 1,-6 5-340,-4 9 1,-9 3-92,-4 7 0,-4 1 83,-2 4 0,2-4-87,4 3 0,-1-4-257,10-5 0,-2-5-56,11-9 1,1-4-612,4-6 486,0-6 1,7-12-206,8-11 0,0-15 194,9-3 0,-5-5 350,5 0 0,-7-1 0,2 6 0,2 1 0,-2 8 0,-5 5 0,-5 10 10,1 3 0,-2 7 163,-4 4 0,-2 9 130,-2 10 0,0 4 390,0 5 1,5 2-303,-1 3 0,3-3 33,-2-7 0,1-6-241,3-3 1,4-3 42,-4-2 1,4-6-494,1-3 0,1-5-22,-1-5 0,-5-3-248,1-6 1,-6-6 124,6-4 0,-7-3-304,2-1 0,-4-1 441,-1 1 1,-1-1 274,-4 1 0,-1 4 0,-4 1 0,-2 4 0,2-5 0,4 7 0,-5-4 234,6 7 392,0 6-297,12-5 1,1 12 124,6-4 1,5 3-144,0 2 1,0 0-101,-5 0 0,0-4-154,0-1 0,0 0-33,1 5 1,-6 5-130,1 0 1,-7 6 44,2-2 1,-4 4-448,-1 1-170,0 0-320,0 0 997,0-6 0,0-1 0,0-7 0</inkml:trace>
  <inkml:trace contextRef="#ctx0" brushRef="#br0">25237 5345 8052,'6'-8'485,"-4"2"1,4 17-367,-6 3 1,-1 10-56,-4 0 1,2-2-646,-7 2 0,5-2 244,-4 1 1,1-2-90,-1-7 0,1-1 153,3-4 1,2-1 272,-7-3 0,7-3 0,-16-2 0,3-8 0</inkml:trace>
  <inkml:trace contextRef="#ctx0" brushRef="#br0">25095 5445 8052,'0'14'309,"4"2"-105,1 3 0,0 5 140,-5 9 1,-5 3-293,0 7 0,-4-5-205,4 0 0,-4-7 47,4 2 1,-1-7 165,1-3-368,3-5 144,-4 2 31,6-12 1,2-5 64,2-12 1,1-2-127,9-13 1,-3-1 100,8-8 0,4 1-12,0-6 1,4 6 86,1-1 0,1 3 168,-1 2 0,6 1 5,-1 3 1,0-1 80,-5 6 0,-1 0 82,-3 5 1,-4 4-89,-5 1-142,-7 6 1,-2-2-125,-6 10 1,0 3-278,0 6 0,-11 0-318,-3 0 1,-9 7 275,5 3 0,-6-4 355,5-1 0,-13 3 0,2 0 0</inkml:trace>
  <inkml:trace contextRef="#ctx0" brushRef="#br0">25322 5544 8052,'0'15'97,"0"4"140,0 0 0,-6 7 83,-4 3 0,-4 4 96,-5 5 0,-1 3-179,-4-3 1,-3 1-129,3-1 1,2-3-300,-1-7 0,5 1 193,-1-1 1,10-6-1570,4-3 1098,-3-3 1,8-8-5,0-3 1,7-7 111,7-7 1,0-2 359,0-13 0,5 0 0,0-4 0,6 1 0,-1 3 0,-2-3-105,2 4 0,-2 2 105,2 2 0,1-1 54,-6 1 0,5 0 285,-5 5 0,-2 4 860,-8 1-482,4 6-448,-11-4 0,4 14-253,-6 2 0,-8 5-204,-6 5 0,-2-1-254,-8 5 0,5 1 244,-4 4 0,-1-4-29,-4 0 1,5-5 123,5 4 0,2-5-222,1 1 111,8-3 260,0-2 1,9-6-55,3-4 0,4-8 172,10-6 0,-2-2-20,7-3 1,-7 1-89,2 0 1,2 1 112,-2 4 0,0-2-27,-5 6 1,-4 0 202,-1 5 1,-6 7-71,2 2 0,-3 5 161,-2 5 1,0 2-25,0 2 1,0 4-36,0-3 0,0 3-250,0 1 1,0-6 458,0-3-1424,0-3 722,6-8 1,2-10-684,6-12 1,0-6 131,0-9 0,1-4-231,-1 0 0,-2-7 898,-2 3 0,3-5 0,-5 0 0</inkml:trace>
  <inkml:trace contextRef="#ctx0" brushRef="#br0">25635 5530 8052,'14'0'244,"0"0"181,1 0 0,-1 0-192,0 0 1,5 0-30,0 0 1,0 0-154,-5 0 33,0 0 44,1 0 1,-6 0-757,1 0 0,-7 2 92,1 3 1,-2-2 535,-2 6 0,-13 7 0,-2 6 0</inkml:trace>
  <inkml:trace contextRef="#ctx0" brushRef="#br0">25663 5772 8052,'8'14'240,"-3"0"1,-3 1 94,-2-1 0,0 6 372,0 4 0,0-4-340,0-1 0,-2 2-235,-3-2 1,4 0-670,-4-5-166,3 0-611,2 1 983,0-8 0,2-2-509,3-10 840,-4-2 0,12-14 0,-5-1 0</inkml:trace>
  <inkml:trace contextRef="#ctx0" brushRef="#br0">25948 5416 8052,'20'-20'-138,"1"-1"-69,3-2 0,1-3 815,-6 7 0,1-4-156,-1 4 1,-3 0-204,3 5 1,-3 1-18,-2 4-422,0-4 304,1 11-128,-1 2 1,-6 8 66,-4 6 0,0 5-184,0 0 0,-2 7-21,3-3 0,-4 4 32,-1 2 0,2 1 42,2 3 1,-2 0 130,3 10 1,-2-2 15,2 11 1,-4 0-5,4 5 1,-3 0 134,-2 0 0,0-1-124,0 1 0,-7 2-158,-2 2 0,-2-2 159,1 2 0,-2-9 2,2-4 0,-1-5-165,2-6 1,-4-8 62,4-10 1,1-10-123,-2-4 1,1-5-89,-6-5 0,3-9-232,2-10 1,-7-4 13,3-5 0,-4-4 451,4-5 0,-6-1 0,-3 0 0</inkml:trace>
  <inkml:trace contextRef="#ctx0" brushRef="#br0">25905 5530 8008,'0'14'0,"0"7"116,0 3 1,0 4 226,0 5 0,0-1-91,0 6 1,-6 4 151,-4 6 1,-2-6-394,-2-4 0,4-6-276,1 1 1,5-4-1272,0-6 825,-4-2 269,6-13 1,-4-4 167,6-8 0,1-6 274,4-9 0,3-9 0,6-9 0</inkml:trace>
  <inkml:trace contextRef="#ctx0" brushRef="#br0">25962 5658 8008,'13'-28'0,"-9"6"-130,11 3 0,-4 3 247,3 2 1,-5 6 590,1 3-425,-7 3 0,3 13 28,-6 4 1,0 15-166,0 3 1,0 6-122,0 4 0,-1 0 17,-4-1 1,3 1-133,-2 0 0,2-5-287,2-1 0,-5-5-53,1 1 0,-1-3-942,5-1 1372,0-7 0,-6-2 0,-2-6 0</inkml:trace>
  <inkml:trace contextRef="#ctx0" brushRef="#br0">25948 5857 8008,'5'-9'-392,"-1"-1"1,7 7 111,-1-2 252,2-3 0,3 7 207,-1-4 0,-5 4-165,1 1-226,-7 0 0,3 6 146,-6 3 0,-1 4-20,-4 1 1,-3 7 68,-6 2 0,-5 4-3,0 2 0,-5-1 206,5 1 1,-4-3-88,4-2 0,4 0 442,6-10 1,6 3 449,-2-7-372,4-4 0,8-1-347,8-10 0,5-3-323,9-6 1,1 0 50,3 0 0,-3-7 0,5-1 0</inkml:trace>
  <inkml:trace contextRef="#ctx0" brushRef="#br0">16351 15951 7932,'0'-10'0,"0"1"-394,0 6-31,0-4 1052,0 7 1700,0 0-2138,6-6-59,-4-2-255,10 0 46,-10 2-147,4 6-342,1 0 220,-6 0 0,7 0 348,-3 0 0,-4 6 0,6 2 0</inkml:trace>
  <inkml:trace contextRef="#ctx0" brushRef="#br1">17119 15866 8000,'-8'0'-289,"1"0"62,20 0 0,-4 6 834,10 3-301,10 4 41,-5 1 0,17 0 388,-3 1 1,7-1-305,3 0 1,-1 0 169,-4 0 0,-2 1-368,-3-1 0,1 0-250,-6 0 1,5 1-877,-4-1 495,-1 0 303,-5 0 1,-4-1-772,0-4 487,-13 4-198,8-11 0,-18 5-1285,4-2 1862,-4-3 0,-7-2 0,-2-8 0</inkml:trace>
  <inkml:trace contextRef="#ctx0" brushRef="#br1">17716 15851 8000,'22'7'173,"-3"2"0,6-1-233,-1 1 1,11 1-25,-7 4 0,4 0 830,-4 1-328,-6-1-131,5 0 1,-10-4 435,7-1-316,-7 0-158,4-1 1,-7 5 175,0-4 0,-6-1-188,-3 2 1,-3-1-11,-2 6 0,-2-6-176,-3 1 0,-10 1-226,-14 8 0,-3-2-403,-10 7 332,-4-1 18,-11 6 1,0 4-1177,0 0-244,7 0 1007,7-11 1,13-1 640,6-7 0,9 3 0,0-2 0,8-4 0</inkml:trace>
  <inkml:trace contextRef="#ctx0" brushRef="#br1">18284 15524 8000,'8'-14'0,"-3"0"95,3 6 0,0 2 261,6 6 1,0 1-329,1 4 1,-1 8-324,0 6 1,-1 6 65,-4-1 0,-3 2-183,-6 3 1,-1-1 146,-4 1 265,-3-1 0,-6 1 0,0-1 0</inkml:trace>
  <inkml:trace contextRef="#ctx0" brushRef="#br1">18284 15837 7775,'15'-5'-199,"-1"1"1,5-7 296,0 1 1,6-3 34,-1-1-61,3 0 1,-1 0 71,-2 0 221,-3 6-259,-7 1 88,0 7-68,-6 0 1,-2 2 49,-6 3 1,-1 9-5,-4 10 0,-9 4-72,-10 5 1,-9 10 6,-5 9 1,0 0-1495,-5 5 1344,4-3 80,-4 3 1,9-4-104,5-5 0,1-1 62,-1-4 1,7-9-273,3-5 34,3-7 1,9-16-283,2-6 1,3-14 108,2-14 1,8-7 469,6-8 0,7-4-55,7-1 0,1-5 0,-1 9 0,1-2 0,-1 6 0,0 1 0,1 1 0</inkml:trace>
  <inkml:trace contextRef="#ctx0" brushRef="#br1">18398 15937 8000,'21'0'-363,"-5"6"-45,2 3 1,-2 10 1261,-1 5-269,-8 3-252,0 8 0,-3-2 324,1 9-431,0-2-56,-5 15 0,-2-9 68,-2 6-1062,2-6 884,-11 9 0,12-17 11,-4 0 0,4-13-283,1-6-266,0-3 0,0-10 110,0-6 0,0-12-297,0-12 0,0-9-323,0-5 579,-7-9 392,6-4 0,-12-6 0,5 0 1</inkml:trace>
  <inkml:trace contextRef="#ctx0" brushRef="#br1">18455 15993 8000,'10'-7'79,"-1"2"0,1 10 198,4 4 1,0 5-110,0 5-114,0 3 116,1 7 0,-3 4-101,-2 0-18,-4-6-219,0 0 1,-2-11-637,5 3 227,-6-4 133,10-7 0,-12-5 444,4-12 0,3-7 0,0-12 0</inkml:trace>
  <inkml:trace contextRef="#ctx0" brushRef="#br1">18640 15766 7962,'14'2'217,"0"2"-175,1 4-9,-1 13 1,-2 1 814,-2 6-350,3 1-352,-12-1 0,5 4-167,-6-4 0,0 2 105,0-11 1,0 5-163,0-5 0,0-5-245,0-4-765,0-7 387,0 9 336,0-16 85,0 2 1,0-12-106,0 0 0,0-2 385,0-3 0,0 1 0,0-5 0,0-1-40,0-4 1,7 4-88,2 0 1,4 1 172,1-6 1,2 1 92,3-1 0,-2 7 239,7 3 0,0 0-19,4 5 0,0-2 104,1 11 0,-7 1-126,-3 4 0,0 8-96,-5 6 1,2 8-116,-11 11 0,-1-1-148,-4 6 1,-4-2 90,-1 2 1,-6 1-191,1-5 1,3-1-1151,-3-5 610,1-6 337,-6 5 324,1-11 0,0 4 0,0-5 0</inkml:trace>
  <inkml:trace contextRef="#ctx0" brushRef="#br1">18796 15908 8000,'7'-12'-153,"2"2"1,4-1-284,1 6 0,0 1 351,0 4 599,1 0-673,-1 0 0,-6 6 67,-4 3 0,-2 4-49,-2 1 0,-6 5 56,-4 0 0,-2 6-1,-3-1 1,0-2 91,-4 2 0,1 0 134,-5 4 0,5-1-92,-1-3 1,8 1 176,2-6 1,6-5 956,-2-5-848,3 1 1,4-2 112,3-3-216,9-10-273,2-3 0,10-8-201,-2-3 0,3 2 118,1-7 0,1 0-98,-1-4 1,-1 1 222,-3 3 0,-4-2 0,-5 3 0</inkml:trace>
  <inkml:trace contextRef="#ctx0" brushRef="#br1">18768 15652 8000,'0'-8'0,"1"2"-401,4 6 200,-3 0 278,10 0 0,-10 13 423,3 6 1,1 12-200,-1 7 1,4 8 129,-4 1 0,0 12-112,-5-2 0,0 7-23,0-2 1,4 4-8,1-4-1299,0 6 1179,-5-3 1,5-5-583,-1-3 0,3-12 166,-3-2 0,0-8-148,5-12 1,-6-7-42,2-6 0,-2-7-449,2 2 1,-4-16 449,4-8 435,-3-13 0,4-11 0,2-7 0</inkml:trace>
  <inkml:trace contextRef="#ctx0" brushRef="#br1">19209 15524 8000,'14'7'0,"-5"1"126,1 6 0,-7 0 85,2 0 1,-4 8 349,-1 7 1,-6 1-307,-4 8 0,-8 1-277,-6 9 1,-8 1 122,-1 3 1,-2-5-3,2-9 0,8 0-439,-4-10 1,10 2 58,0-11-111,4 0 256,7-11-258,1-2 14,7-6 1,7-6 210,2-3 1,9-2 52,1 1 1,6-3 8,-1 4 0,1 3 195,-1 1 0,1 3 111,-6 2 0,0 0-69,-5 0 0,-6 2 149,-3 3-131,-4 3 146,-1 6 1,0 5 135,0 0 1,-1 6-127,-4-1 0,-3 3-105,-6 1 1,0 5-76,-1 0 0,6 2-176,-1-2 1,6-4-47,-6-1 1,7-6 14,-2-8-144,4 1 1,2-9-214,4-6 0,-2-10-274,7-13 0,-1-9 211,5-15 1,-1-2 502,-4-3 0,4-10 0,-5 4 0</inkml:trace>
  <inkml:trace contextRef="#ctx0" brushRef="#br1">19337 15581 8000,'9'-8'67,"1"4"1,-1 2-5,5 2 0,-6 2 33,-3 2 0,-4 4 188,-1 6-18,0 7-202,0 1 0,-1 8 226,-4 3-191,-3-3-63,0 11 1,-4-9 24,2 6 0,-2-7-63,-3 3 1,1-6-193,0-4 0,1 1 20,4-6 0,-4 0-226,4-5 1,1-1-284,-2-4 125,7 4 147,-3-12 382,6 6 0,6-9 220,4-3 1,2-2-166,2-8 0,5 0 165,0-4 0,5 1-108,-5-5 0,0 4 7,-5-5 1,0 6 77,1 0 0,-1 2-99,0 2 1,-4 4 267,-1 1-48,-6 5-314,4-2 25,-7 12 1,-7 4-7,-2 9 0,1-3-10,-2 3 0,2 1 37,-1-1 0,-2 5-9,6-5 1,-4 0-111,4-5 1,0 0 80,5 0-91,0-6 1,2 0 132,3-3 9,-4-4 12,12 6 0,-7-6 285,4 4-274,-4 3 1,-6 11 113,0 0 0,-2 6 144,-2-1 0,2 3-53,-3 1 0,-1 5 70,1 0 0,0-6-232,5-8-527,0-3 348,0-8 0,7-10-117,2-12 0,4-13-88,1-11 0,0-3-433,1-1 1,-1 2-659,0-2 1375,-6 2 0,11-9 0,-3 6 0</inkml:trace>
  <inkml:trace contextRef="#ctx0" brushRef="#br1">19621 15666 8000,'8'13'253,"3"-2"-253,-6 13 0,4 1 367,-4 8 0,4-1-22,-4 6 1,0 0-37,-5 4 1,0 1-207,0 0 0,0 4-161,0 0 0,0 1-45,0-5 0,0-2-254,0-4 1,5-2-1111,-1-6 742,7-14 477,-9 4 0,9-19-408,-6 0 656,-1-19 0,3-11 0,1-12 0</inkml:trace>
  <inkml:trace contextRef="#ctx0" brushRef="#br1">19706 15894 8000,'5'-43'-32,"0"1"0,6 1 205,-2 3 1,9-2-40,1 7 1,1 0 37,-1 4 0,2 1 14,2 0 0,4-1-51,-3 1 1,-2 4-188,2 0 0,-7 7 116,2-2 1,-3 5-120,-2 4 11,0 4 0,-1 17 109,-4 3 0,-2 11 54,-7 4 0,0 1 14,0 8 0,-2 1 161,-3 9 0,4-2-87,-4 6 1,3 5-35,2 4 0,0 1-58,0-5 1,0-2-4,0-3 1,5 2-373,0-7-433,0 1 666,-5-6 0,0-4-479,0 0 374,0-6-130,0 2 0,-2-12-787,-3-3 622,-3-3 1,-6-8-202,0-3 0,0-12 154,0-7 0,-1-8 474,1-11 0,-6-3 0,4-1 0,-5 3 0</inkml:trace>
  <inkml:trace contextRef="#ctx0" brushRef="#br1">19848 15723 8000,'8'-8'193,"-1"8"153,-7 10 0,0 9-288,0 5 1,-7 9 140,-2 5 0,-5-2 357,-5 2-330,-3 0-168,-1-2 1,-3-1-83,2-7 1,-3 1-67,-1-1 0,1-6-312,3-3 0,8-5 38,7-4 0,1-2-353,-2-3 1,4-5 232,6 0 1,3-7 483,7-7 0,1-2 0,12-3 0,-4 4 0,5-4 0,0-2 0,4 2 0,1 0 0,-1 5 0,-4 0 0,-1-1 0,-5 1 0,2 0 0,-5 0 0</inkml:trace>
  <inkml:trace contextRef="#ctx0" brushRef="#br1">19948 15766 8000,'8'6'-167,"-3"4"1,-4 2 166,-1 3 0,0 5 425,0 4 1,-1 1-80,-4-1 0,-1 3-150,-4-4 1,-3 0-282,4 0 1,-4-4-372,-1 5 1,0-7 211,0 2 244,-1-3 0,1-8 0,0-2 0</inkml:trace>
  <inkml:trace contextRef="#ctx0" brushRef="#br1">19806 16008 8000,'22'-15'0,"-2"3"0,-5 2 0,4 2-513,0 4 0,-1 2-50,-3-3 563,5 4 0,-4 7 0,5 2 0</inkml:trace>
  <inkml:trace contextRef="#ctx0" brushRef="#br1">20389 15382 9936,'8'14'1136,"-2"5"-1094,-6 0 1,-2 8 68,-2 2 1,-9 1-286,-6 8 151,-6-7 1,3 9-239,-7-7 0,5 2 244,1-2 0,5-3-505,-1 3 0,8-9 306,2-5 1,1-4-261,-1 0 0,2-6-128,7 0-15,0-5 474,0 2 0,2-6 274,3 0 1,2 0 31,8 0 0,-1-5-43,0 0 1,0 1-5,1 4 0,-1 0-87,0 0 1,-5 0 17,1 0 0,-5 6 96,4 4 0,-6 8 129,2 6 1,-3 0 50,-2 4 0,-2-2-49,-3 7 0,2 2-19,-6-2 0,5 0-97,0-5 1,-3-6-192,3-3 177,-1-3-210,5-2-272,0-6 1,2-3 56,2-10 0,-1-9-294,7-10 0,-1-9 134,6-5 0,-1-3-177,0-1 0,-4-9 620,-1-6 0,7-12 0,-5 29 0,0 1 0</inkml:trace>
  <inkml:trace contextRef="#ctx0" brushRef="#br1">20574 15311 7917,'14'-28'0,"-2"6"194,-2 3 83,2 9 0,-10 5 265,3 10 1,-4 9-150,-1 10 0,-6 4-231,-3 6 1,-6 2-26,-4 7 0,2-1-206,-7 1 0,2 4 78,-1 1 0,-3-1-128,7-4 0,0-7 193,5-3 0,6-9 56,3-5-146,4-3 0,1-10-93,0-6 1,6-8-42,4-11 1,9-3-24,4-6 1,-1-2 127,2-4 1,-5 4 42,5-3 1,-2 3-1,2 2 1,1 6-241,-6 3 1,1 3-705,-1 2 1096,-3 6 0,3 5-63,-9 12 0,-4 2 493,-6 13 0,-8 1-19,-6 8 0,0 0 25,-5 10 1,1-3-400,-1 7 0,2 2-271,-7-2 1,5 5-156,-4-4 1,-1-2-532,-5-8 1,7-4 3,3-5 0,-1-7 85,1-3 681,0-3 0,5-8 0,-1-2 0</inkml:trace>
  <inkml:trace contextRef="#ctx0" brushRef="#br1">20502 15766 7913,'29'-28'0,"-2"5"288,-4 5 0,3 2 121,-7 1 358,6 8-432,-9 0 1,6 3-208,-3-1 0,-8 0-650,3 5 335,-3 0 1,-3 2-134,-3 2 1,-5 4-1279,-5 6 1598,-3 1 0,-12 5 0,-3 2 0</inkml:trace>
  <inkml:trace contextRef="#ctx0" brushRef="#br1">20545 15908 7913,'0'14'419,"0"1"-92,0-1 0,6 2 361,4 3 1,-2-4-355,1 4 1,-4 2-265,4-2 0,-5 5 91,0-6 0,-2 3-143,-2-2 1,0-3-80,0 3 0,0-8-810,0-2-427,0-6 674,0 10 305,0-11 1,0 2-377,0-8 268,-6-4 265,4-6 1,-4-2 155,6-3 0,1-3-87,4-7 0,3 1 125,6-1 0,0 6 887,1-1-432,5 7-322,2-10 0,7 11 356,-1-3 0,1 5-131,-1 4 0,-1-1 391,-3 6-328,-4 1-153,-6 4 1,-6 1-41,-3 4 1,-5 5-69,-5 8 1,-7 5-1,-7 5 0,-11 5-85,1 0 0,-2 5-167,2-5 0,7 2-138,3-2 192,3-3-135,2 5 1,1-8-92,4-3 1,3-4 78,6-6 0,6-6-126,3-3 0,6-10-115,4-4 0,4-10-728,10-5 1122,4-3 0,5-1 0,1 0 0</inkml:trace>
  <inkml:trace contextRef="#ctx0" brushRef="#br0">6398 13363 8091,'0'-14'-362,"-1"6"-760,-4 4 1223,4-4 1176,-6 6-956,7-4 1,0 7-172,0 4 0,0 3 269,0 6-319,0 7 60,0 1 1,7 8 166,2 3 1,-1-1-188,1 6 0,-4-5 70,5 5 0,-3-4-51,3 9 0,1-3-2,-6 7 0,4-1-26,-4 1-172,6 4 1,-8 12 276,7 3-1625,-7 4 1326,9 1 119,-10 0 0,4-3-135,-6 3 0,2-2-66,0-28 0,1-1 1,-2 33 158,4-2 0,-3-7-39,-2-7 0,1-1 83,4-4 1,-4 1-28,4-5 0,-3-1 124,-2-4 1,0-1-300,0 1 200,0-7-165,0-7 1,0-4 445,0-6 0,0-5-1104,0-4-30,0-7-314,0 3 388,0-18 0,0-4 723,0-13 0,0-5 0,0-3 0</inkml:trace>
  <inkml:trace contextRef="#ctx0" brushRef="#br0">6910 13150 8080,'8'-14'0,"-2"6"0,1 0 14,2 3 25,4 4 122,1-5 0,7 4 253,2-3 1,4-1-241,2-4 1,4-2-58,0 2 1,6-2 6,-1-3 1,5-3 7,4-1 0,6 0-1,8 4 1,9 0-340,6-4 0,-5 3 224,-5-3 1,-6 3 62,2 2 1,-2 0-107,1-1 1,4 6 62,6-1 0,-1 7-311,-4-1 0,-3 2 267,-6 2 1,-2 0-149,-3 0 0,4 0 110,-4 0 0,8 0-147,2 0 1,-6 0 464,-3 0-134,-8 0 13,4 0 1,-12 0 57,-4 0 0,-5 5-86,-4-1 1,-4 8-30,-5-3 1,-1-1-14,0 1 0,-4-5 690,-1 0-792,-6 4 288,4-6-152,-7 10-210,0-10 34,0 11 0,0-10 128,0 6-53,0 1 1,0 4 65,0 0-34,0 0 0,0 5 22,0 0 1,0 0 108,0-5 0,0 5-165,0 0 0,0 2 30,0-2 1,0-2-175,0 7 175,0 0 0,1-1-99,4 1 0,-4 1 83,4 8 1,-2 4-153,2 5 1,-3 1 131,2 0-90,-2 6 1,-2-3-117,0 6 0,5-7 236,-1 3-68,1 2-6,-5 1 0,2 1 397,3 0-222,-4-6 0,5 9 230,-6-3-353,7-3 0,-6 2 77,4-4 1,-2 2 23,2 3 0,-3 8 31,2-3 1,-2 10-184,-2-1 0,5 0 95,-1 5 0,1-4-110,-5 4 0,5-6-557,0-9-661,6 1 1014,-10 0 1,7-6-159,-3-4 0,-4-4-52,4-5-739,-3-4 698,-2 1 1,0-10-231,0 4 736,0-10 0,6 1 0,2-5 0</inkml:trace>
  <inkml:trace contextRef="#ctx0" brushRef="#br0">6654 15567 7612,'15'0'908,"-1"0"-515,6 0 1,4 2-35,9 2 0,10-2-121,9 3 0,3-4 287,2-1-1715,6 0 1313,2 0 1,-2-1 70,4-4 0,-3-3-218,-24 1 0,1 0 1,4-2-1,0-1 37,2 1 1,1-1 0,-1-2 0,-1-1 79,-5 1 1,-1 0 0,1-1 0,1-1-2,-2 0 1,1 0 0,3 0 0,2 1 41,1 1 0,1 0-59,1-2 1,0 1-15,-6 5 1,1 0-1,-1-1 1,0-1 444,29 1-298,-33 5 0,2 2-132,38 2 1,2 0-49,-1 0 0,-7 4-162,-7 1 1,-3 0-107,-6-5 0,-6 0 125,-4 0 0,-3-8-91,-1-6 1,-7-2-621,-2-8 357,-11 7 56,-2-4 42,-13 7-451,-2 6 1168,-12 2-346,-8 6 0,-21 13 0,-9 2 0</inkml:trace>
  <inkml:trace contextRef="#ctx0" brushRef="#br0">7692 13818 7978,'-14'-8'-237,"0"-3"-60,0 7 1,-1-1 440,1 5 1,0 0 396,0 0 0,-1 3-245,1 7 0,0-1-145,0 10 0,0 3 8,-1 2 0,3 3 14,2 1 0,4-4-107,6-1 100,0 1-113,0 5 1,8-1 48,6 0 1,7 1-16,7-1 1,0-1-105,1-3 0,-1-4 24,1-5 1,-1-7-188,1-4 1,-2-8-128,-4-6 220,4-9 1,-11-9 4,3-10 1,-3-5-30,-2-4 12,-6 2 1,-2-3-110,-6 5 0,0 2 76,0 3 1,-2 3 7,-2 7 0,-6 6-30,-9 3 0,-3 3-119,-6 2 0,-2 6-213,-3 3 342,-4 3 33,1 9 1,-5 1-269,3 6 239,3 0 48,0 0 0,9-1 92,2-4 0,-3 4 0,5-5 0</inkml:trace>
  <inkml:trace contextRef="#ctx0" brushRef="#br0">7081 13804 7978,'-14'-6'37,"-1"4"127,8-10 292,-6 10-214,11-4 0,-6 6 87,4 0-310,2 0-58,-4 0 24,6 0 140,6 0 1,-3-8-273,7-6 96,-1-1-27,5-11 0,1 5-50,-1-3 0,5 4 62,0 6 1,4-1-124,-4 1 0,2 5 143,-2-1 13,-3 7 20,4-3 0,-6 6-5,1 0 0,-3 1-3,-2 4 1,2-3 65,-2 2-61,3-2 78,-6-2 1,6 0 7,-3 0 0,-3-2-61,3-2 1,-1-4 8,6-7 1,-6 1-7,1 0 0,1-7 0,8-2 1,-4 2-64,4 2 77,-3-3-57,-2 6 1,1-3 34,-1 10 1,0-2-71,0 6 1,-4-1 55,-1 1 1,-4 4 35,4-4 1,-4 3-43,5 2 231,-7 0-215,9 0 1,-8 5 252,5 0-114,-6 6 0,10-5-64,-4 4-55,4-4 77,1-6 34,0 6-76,1-4 1,-1-1-26,0-5 1,0-7-105,1 1 0,3-3 10,1-1 1,0 2-185,-4 2 0,-1-1-13,0 6 207,0 1 41,1 4 0,-1 1-14,0 4 1,0 3-3,0 6 0,1 0 8,-1 0 0,0 5-5,0 0 1,-4 2 3,-1-2 0,-6 1-12,2 4 0,-3 1-3,-2-6 0,0 2-64,0-2 72,0-3 63,0 4 0,1-1-4,4 0 0,-3 0-7,2-5 0,4 0 12,2 1 1,2-6-21,3 1 0,-1-3 16,0 3 0,0 3-26,0-4 0,1-1 7,-1 1 1,0 1-164,0 4 73,1 0 1,-3 7 49,-2 3 14,-4 2 6,-6 3 9,0 6 1,0-4-1,0 7 1,0-6 90,0 1 1,-2-3 210,-2-2 1,-3-6-139,-2-3 1,-4 2 62,4-2 0,1-2-128,-2-7-17,1 2-78,-5-4 0,-1 5-135,1-4 0,0 4 107,0-3 0,0 2-98,-1 2 1,0 5-10,-4 0 1,3 0-79,-3-5 1,8 1-96,1-1 91,1-6 240,-5-2-96,-1-6 40,7 0 1,-3-1-9,7-4 1,-6 2 92,5-7-15,-6 7 0,4-3-21,-8 6 0,1 0 3,0 0 1,-2 8-4,-3 6 0,2 0-3,-7 5 1,5 1 227,-5-1 4,1 0-200,-6-4 1,6-7 16,-1-4 1,0-2 53,-4-2 0,-1-6 13,1-4 0,-5-7-88,-1-2 1,0-5-7,1 5 1,3 0 6,-4 5 1,9 6-93,1 3 1,2 5 338,-1 5-154,-4 3 0,11 11 162,-3 0-249,3 0 1,4-5 16,2 0-26,-3-6 1,12-3 1,-4-10 0,4-9-130,1-10 1,0-4 47,0-5 0,0 1-199,0-6 1,0 2-7,0-2 138,0-3 1,-2 11-197,-3-3 204,-3-4 32,0 7 24,-4-11 1,4 5 3,-6-7 1,4 5 9,1 0 1,4 5 119,-5-5 1,7 0-58,-1-4 1,2-1 131,2 0 1,2 9-74,2 5-64,-2 7-465,11 8-547,-6 6 979,1 14 0,5 10 0,-5 13 0</inkml:trace>
  <inkml:trace contextRef="#ctx0" brushRef="#br0">7834 14259 7125,'-7'8'-289,"0"-2"0,6-1 428,-4 0 312,3 0-198,-4 1-203,6-5 1,0 12 252,0-3-232,0 2 0,0 2 23,0 1 0,0 5 3,0 4 1,0 4 41,0 5 1,0 4 11,0 5 0,5 6 31,-1-1 1,1 7-5,-5-2 0,5 3-802,0 2 752,6 6 50,-10-4 0,7 10 42,-3-2 0,1 1-292,4-2 1,2-3 184,-2-6 0,3-8-59,1-6 1,0-7-231,0-8 1,-4-1-271,-1-3 308,-6-4 567,4-12 0,-7 0-579,0-3 362,0-3-251,0 4 0,-2-6-7,-3 0 21,-3-6 1,0 4 1,-4-6-8,2 3 47,-2 4 0,-2-7 53,-1 3-105,1 4 1,0-12-120,0 3 1,-1 3-92,1-3 111,0 1 0,0-3 14,0-2 73,-7 3 1,-1-11 8,-7 3 0,-1 2-6,-3-7 0,-3 0 34,-7-4 0,2 0 152,3-1 0,-3-4-66,3 0 1,4-2 95,0 2 1,6 3-136,4-3-22,-3-4 0,12 7 1,-4-4 3,9 5 0,-1 1-16,6-1 1,1 6-16,4-1 1,1 6 69,4 0 1,3 3 13,6 6 0,0 3-154,0 6 104,7 0-9,1 0 1,7 1-139,-1 4 139,7 3-11,-5 6 1,9 0-2,-6 0 0,7 7-16,-2 3 0,-3 2-8,-2 3 0,-8 6 62,-1 3 0,-5 4 152,4 6 1,-5-4-118,1 3 1,-2-7 157,2-2 1,-6-7-119,6 2-73,-7-3 0,7-8-134,-9-3 51,2-3 1,-5-2 7,2 1 0,2-6-417,-6 1 160,0-7 88,-5 9 144,0-10 1,0 6 52,0-3 56,0-4-112,0 6 112,-7-7-14,6-7 0,-5-2-106,6-10 1,0 1 4,0-5 0,1-1 1,4-4 0,3-2-135,6-4 1,2-2 306,3-7-148,-4 1 1,17-7-149,-3-3 1,8-2 189,1 2 0,-1 3 379,1 6-225,-7 1 0,4-1 1,-7 0 1,-1 5 150,-3 0 0,1 7-124,-6-2 1,0 3-26,-5 1 0,1 1-101,-1-1 0,0 7 74,0 3 1,-1 4-244,-4 0 433,4 7-476,-11 2 10,10 6 0,-10 6 127,3 4 1,-4 10 21,-1 9 1,-1 1 39,-4 8 0,2 0 92,-7 4 1,1 1 31,-6 0 1,1 1-123,0 3 1,-5-1-121,0 6-1177,-6 0 1306,3 12 1,-11-4 25,-1 6 0,-4-8-529,5-1 1,-3-8-474,7-11 0,-1-10 384,12-9 536,-1-9 0,6 1 0,3-6 0,4-1 0</inkml:trace>
  <inkml:trace contextRef="#ctx0" brushRef="#br0">7536 10790 8176,'-5'-17'-52,"0"3"0,-1 7 100,1-2 0,2 6 507,-6-2 0,4 3-298,-5 2 0,1 13-266,-5 6 1,-5 8-48,0 6 1,-5-1-331,5 6 0,0-2 105,5 2 1,1-3-127,4-7 1,3-6-436,6-3 271,0-3 571,0-8 0,0-2 0,6-12 0,3-4 0,4-2 0,1-3 0,7 3 0,2 2 0,6-1 0,4 6 0,3-6-63,7 2 0,-2-4 150,-3-1 0,2 5 137,-7-1 0,-5 5-151,-4-4 61,-7 6-134,4 3 0,-13 14 0,-2 8 0</inkml:trace>
  <inkml:trace contextRef="#ctx0" brushRef="#br0">7522 11117 8734,'0'14'421,"1"2"-354,4 3 112,-3 3 0,5 13 32,-2 3 1,-2 3 41,7 2 0,-2 10-62,1 4 1,4 19-224,-4 0 1,-3-34 0,-1 1 143,0-2 0,0-1 1,7 39-1,-7-39 1,0 0-1,3 38-80,-3-36 1,-1 1-1,-1 33 47,0-36 0,-1 0 1,5 33 30,-3-7 0,1-4-76,-5-10 0,5-4-222,-1-11 1,1-3-927,-5-11 569,0-2-748,0-13 437,0-2 607,0-19 1,-1 2 248,-4-12 0,-3-1 0,-6-4 0</inkml:trace>
  <inkml:trace contextRef="#ctx0" brushRef="#br0">7408 12454 7729,'8'6'129,"4"2"0,-2 11 181,9 0 1,-3 6 387,3-1 1,1 3 189,-1 1-536,6 0 0,-4 1-104,3-1 1,1-7-70,-6-7 1,6-6 5,-1-8 1,-2-3-122,2-7 0,-2-12-964,1-16 643,4-9 0,-5-4-647,7-6-730,-7-6-691,5-1 2325,-5-8 0,6 1 0,1 0 0</inkml:trace>
  <inkml:trace contextRef="#ctx0" brushRef="#br0">7962 11302 8105,'0'-14'956,"2"1"-718,3 4-60,3-4 0,12 4 177,4-10-528,9 3 212,3-11 0,5 5 243,-3-7-1023,3 1 67,-11 0 445,-1 5 0,-9 5-544,-5 8 773,-8 4 0,6 6 0,-5 0 0</inkml:trace>
  <inkml:trace contextRef="#ctx0" brushRef="#br0">8062 11103 8105,'0'-14'-1310,"0"6"2063,0 2-215,0 6-317,6 0 1,-4 6-49,3 3 1,2 6-114,3 4 0,-4 3-218,-1 6 1,-3 1 18,-2-1 1,0 0-261,0 1 0,-7-5-106,-2-1 345,-4 1 0,-1 4-204,0 1 0,-7-1 364,-3 1 0,4-2 0,1-4 0,3 2 0,2-6 0,4-1-120,1-9 153,6 4 133,-3-12 1,7 3 410,4-14 0,4-6 17,10-12-320,10 0 0,9-7-272,9-3 1,-1-2 202,6 2-268,-6-3 0,1 11-223,-9-3 0,0 6 1,-10 8 0,-2 2 285,-12 12 0,0 7 0,0 6 0</inkml:trace>
  <inkml:trace contextRef="#ctx0" brushRef="#br0">8275 11558 8099,'8'-14'0,"3"-7"0,-6-2 0,6-4-865,-2-2 548,4 7 1,-3-5-70,-1 4 335,0 2 0,1-3 0,-1 10 0,-5-3 51,0 7 0,-8 4 0,-4 0 0</inkml:trace>
  <inkml:trace contextRef="#ctx0" brushRef="#br0">8218 11274 8099,'8'1'-432,"-3"4"1,1 9 485,-1 10 0,0 4-30,-5 5 894,0-3-563,0 12 0,0-5-38,0 11 1,-2-6-458,-3 1 3,4 0 1,-7-13-121,3 3 1,2-9-30,-6-5-127,5-4-59,-8-7 1,5-3 188,-2-10 1,-2-9-247,6-10 529,-6-2 0,-3-3 0,-8 1 0</inkml:trace>
  <inkml:trace contextRef="#ctx0" brushRef="#br0">8062 11586 8099,'-8'0'-591,"-3"7"-75,6 2 1,0 9 857,5 1 0,-4 6 482,-1-2 0,-1 0-436,1 0 64,3-5-607,-4 9 92,6-12 23,0 6-95,0-13 1,0-4 147,0-8 0,6-3 97,4-2 1,4-4-41,5 4 0,3 3 155,7 1 1,5 3 495,4 2-386,3 0 1,7 7 273,-1 2 0,0 2-40,-4-1-193,6 2 1,-5-9-25,4 7 1,1-7-51,-2 2 1,0-4-185,-4-1 0,-8-1-467,-7-4 1,-1-3 265,-8-6 1,-1-5-1077,-9 0 687,-3 0 622,-6-2 0,-6-1 0,-2-6 0</inkml:trace>
  <inkml:trace contextRef="#ctx0" brushRef="#br0">8474 11302 8056,'7'-14'-412,"-6"0"1,12-1 435,-4 1 1,4 0 91,1 0 0,0 0-472,1-1 63,-8 1 179,6 6-400,-5 2 221,0 6 293,-2 0 0,-12 6 0,-2 2 0</inkml:trace>
  <inkml:trace contextRef="#ctx0" brushRef="#br0">8474 11316 8056,'0'14'-126,"0"1"0,-1 0 539,-4 4-130,3-3 0,-4 11-62,6-3 1,0 3-12,0 1 0,-2 2-49,-2 3 0,2-4-164,-3-1 1,4-1 88,1-8 1,1-2-158,4-7 0,-2 1-18,7-6 54,-1-1 0,1-12-525,-1-6 369,1-6 1,4-10-143,0-4 0,-1 0-258,-4-4 0,-2-2 233,-7 7 1,0-5 357,0 5 0,0-6 0,0 2 0</inkml:trace>
  <inkml:trace contextRef="#ctx0" brushRef="#br0">8488 11103 7781,'0'16'-119,"0"3"0,5 3 861,0 6 1,6 7-313,-2 3 0,4-2-151,1 2 1,5-1-152,0 0 105,0 5-275,2-12 1,1 4-228,6-5 0,-4-2-29,0-4 1,-5-4-325,4-9 1,-5 1 233,1-6 1,-4-1-288,0-4 0,-7-6 675,-4-4 0,4-9 0,0-3 0</inkml:trace>
  <inkml:trace contextRef="#ctx0" brushRef="#br0">8787 11416 8056,'-6'-8'-4,"3"3"176,-7 10 1,1-2-13,-6 7-115,1 5 158,0 1 0,0 9-95,-1-6-54,-5 13 0,4-8-397,-3 9 1,-1-10 96,1-4-486,0-3 528,5-8 1,1-3-62,3-10 0,-1-11 265,7-12 0,-7-7 0,3-7 0</inkml:trace>
  <inkml:trace contextRef="#ctx0" brushRef="#br0">8616 10932 8056,'15'0'0,"-1"7"0,0 2-112,-6 4 120,5 7 0,-6-2 7,8 5-201,-1 1 1,0-2 185,0 5 0,7-11 0,1 4 0</inkml:trace>
  <inkml:trace contextRef="#ctx0" brushRef="#br0">9157 10819 8062,'-5'14'-172,"0"0"95,0 0 0,1 7 716,-1 3-203,-6 9-197,9 3 1,-10 7-219,2-1-85,-2 1 131,-9 0 0,5-5 26,-3-1 0,3-5-140,2 1 0,-3-4-233,3-6 1,-4-2-401,9-7-514,-4-6 1194,-1-2 0,0-6 0,0 0 0</inkml:trace>
  <inkml:trace contextRef="#ctx0" brushRef="#br0">9043 11203 8062,'14'0'-272,"0"6"1,-4 2 407,-1 6 1,-1 5 364,2 0 1,-2 11 185,-4-2-491,-2 4-148,4 3 0,-6-2-196,0 9 1,0-7 228,0 8-161,0-4 79,0-2 1,0-3 156,0-5-1067,0-1 589,0-6-643,0-7 465,0-9 234,0-12 1,0-12 265,0-15 0,7-10 0,0-13 0</inkml:trace>
  <inkml:trace contextRef="#ctx0" brushRef="#br0">9356 10691 8062,'8'6'815,"-4"4"1,-2 4-580,-2 5 1,-6 4-268,-4 11 0,-4-3 19,-5 7 0,2 5-190,-7 4 0,5 5-41,-5-4 185,7-1 0,-4-9 153,7 0-601,0-13 176,6 2-217,-5-13 359,12-6 1,-4-8-127,10-9 1,3-10 32,6-5 1,0-8 194,0-1 1,7-5 92,3 5 1,-2-3 64,1 7-157,1-2 0,-2 10-73,-3-2 442,3 2-153,-12 13 112,9 2 0,-16 6 191,6 0 1,-6 12-205,2 7 0,-5 8-95,-5 6 1,2 4 40,-6 5 0,-2 1 19,-8 0 0,3-2 130,-3-3 0,3 1 144,2-6 1,0 0 38,0-4 1,4-7 434,1-3-1377,-1-3 0,-4-8-866,0-4 0,4-4 1300,1-4 0,1-11-482,-2-8 1,3-4 481,2-2 0,-3-5 0,-6-3 0</inkml:trace>
  <inkml:trace contextRef="#ctx0" brushRef="#br0">9142 11131 8062,'8'0'-725,"0"2"918,-3 3 0,-3 0 441,2 9 1,3-3-322,-3 8 1,6-8-216,-5-2 0,1-1-391,-1 2 66,-4-4-366,6-6 251,-1 0 17,-5 0-12,6-6 0,-7 2 184,0-5 1,1 6-194,4-2 260,-3 4 1,10 1 114,-2 0 1,2 0 55,3 0-15,-1 0 0,0 0-118,0 0 226,7 0-70,-12 0 1,10-2 118,-9-3-227,-4 4 58,7-6-22,-12 7-34,6 0 1,-9 2-2,-3 3 1,2 3 233,-6 6-219,-1 6 0,-4-4 60,0 3 0,-1-3 122,1-2 0,5-1-181,-1-4 0,7-1 97,-2-3-152,4-4 1,2 6 128,4-7-110,3-7 1,8 4-158,3-6 0,-3 1 22,3-2 165,3 4 14,-7 6 1,11 0 96,-7 0 1,0 2-92,-5 2 0,-5 4 19,1 6 1,-7 5 69,2 0 0,-4 7 160,-1-3 0,0 4-70,0 2 0,-6-1-38,-3 1 0,-3-1-129,3 0 38,-4 7 0,5-6-20,-6-1 0,0-1-124,0-8 1,0 0-226,-1-5 60,7-6-83,-4-2 0,6-7-347,-4-4 0,-1-9 658,6-10 0,0-16 0,5-4 0</inkml:trace>
  <inkml:trace contextRef="#ctx0" brushRef="#br0">9427 11302 8052,'-14'6'-33,"-1"4"1,1 2 245,0 3 0,0 5 450,-1 4-512,-5-4 0,4 7-139,-3-3-139,-3 3 134,6 1 1,-3-1-287,10-3-26,-4-4-113,12-5 1,-4-9 111,10-6 1,3-8-176,6-11 1,5 2-37,0-7 517,0 7 0,0-9 0,0 7 0,-1 0 0,-3 5 52,5 0 0,-9 6 147,4 3-6,-11 4 1,3 2 372,-7 4 0,0 3-192,0 6 0,-7 5 105,-2 0 0,-4 5-55,-1-5-242,6 0-195,-5 1 0,10-9-263,-6 4 165,6-11-302,-4 9-236,7-12 1,2-1 648,3-9 0,9-16 0,8-5 0</inkml:trace>
  <inkml:trace contextRef="#ctx0" brushRef="#br0">9583 11302 8052,'8'-6'558,"-2"4"0,-6-3-357,0 10 2,0 3 0,0 6 145,0 0-310,-6 7 136,5-5 0,-11 6 141,8-3-142,-1-3 1,5 4-33,0-6 0,2-1-130,2-3 1,4 1-54,6-7 0,1 1-308,-1-5 1,0 0 90,0 0 1,5-1-376,0-4 634,6 3 0,-2-17 0,5 3 0</inkml:trace>
  <inkml:trace contextRef="#ctx0" brushRef="#br0">9669 11004 8058,'0'-15'0,"1"6"0,4-1 0,3 2-1165,6-1 801,0-4 0,2 5 364,3-6 0,-3 0 0,9 0 0,-6 0 0,5-1 0,-5 1 0,0 0 0,-5 0 0,-2-1 0,-2 1 0,1 5 0,-6-1 0,-1 7 0,-4-9 0,-1 10 0,-4-3 0,4 4 0,-7 1 0,3 0 0,3 0 0,-6 6 0,4 3 0,2 4 0,-3 1 0,2 5 0,-2 0 0,2 6 0,-6-1 0,-1 3 0,-4 8 0,-2-5 0,-3 3 0,4 2 0,-4-2 0,3-5 0,2-4 0,4-7 0,1 2 0,5-3 0,-2-8 0,6-2 0,11-7 0,3-4 0,10-3 0,0-11 0,9 0 0,3-6-436,1 9 436,-3-11 0,-2 10 0,3-7 0,3-1 0,0-2 0</inkml:trace>
  <inkml:trace contextRef="#ctx0" brushRef="#br0">9996 11274 8058,'0'8'-307,"0"-2"0,4-8-384,1-2 0,4-4 691,-4-7 0,6 1 0,-4-5 0,2 0 0,4-6 0,-12 9 0,6-4 0,-7 5 0,0 1 0,0 0 0,-7 0 0,-1 0 0</inkml:trace>
  <inkml:trace contextRef="#ctx0" brushRef="#br0">9896 11018 8055,'9'1'-290,"1"4"0,-5 5-363,4 8 0,-4 0 534,4 6 0,-4-1 139,5 6 0,-7-1 10,1 1-10,-2-1 0,-7 0 210,1 1-141,-7-1-60,3-6 1,-2 4-195,1-7 1,1 0-24,-2-5 34,-2 0 150,4-6 1,-2-2 3,1-6 0,6-6 0,-2-4 0,2-7 0,-2-2 0,3-6 0,-4 4 0,6-2 0,0 2 0,0 7 0,0 6 0,0 2 0,-6 6 0,3 8 0,-7 6 0,5 2 0,-4 7 0,1-1 0,-1 2 0,-4 1 0,3-6 0,4 7 0,-5-11 0,6 4 0,1-3 0,-1-6 0,0-1 0,0-6 0,10 5 0,0-3 0,7-4 0,3 4 0,5 3 0,9 2 0,4 2 0,0 2 0,11 2 91,-1 3-87,3-3 60,-4 4 0,1-5 75,0-1-123,-7-6 1,4-2-16,-7-6 1,0-1 40,-5-4-79,-6-3 1,-1-6-102,-7-1 0,-1 1 66,-4 0 71,-2 0 0,-7-5 1,0 0 0,-7 0 0,-1 5 0,-6-7 0,0-1 0</inkml:trace>
  <inkml:trace contextRef="#ctx0" brushRef="#br0">10095 11146 8036,'14'-15'-936,"0"1"1,1 5 935,-1-1 0,0 1 0,0-5 0,1-1 0,-1 1 0,0 2 0,0 2 0,0-3 0,1 6 0,-7-1 0,-2 1 0,-6 7 0</inkml:trace>
  <inkml:trace contextRef="#ctx0" brushRef="#br0">10138 11146 8030,'0'14'-1723,"-7"0"1520,6 0 1,-6 2 149,7 3 0,0-2 207,0 7 0,-1 0 255,-4 4 0,4-1-169,-4-3 1,3 1-26,2-6 1,0 5 1,0-5-103,0 0 1,2-7-486,3-2 189,-4-4-108,12-6 1,-10-6-151,6-4 1,1-9 264,4-4 1,-6-4 174,-3-2 0,1 1 0,-1-1 0,0-4 0,-5 0 0,0 3 0,0 2 0,-7 2 0,-1-8 0</inkml:trace>
  <inkml:trace contextRef="#ctx0" brushRef="#br0">10138 10918 8025,'6'16'-931,"3"3"0,4 5 802,1 9 172,1 3-10,-1 7 0,0-1 470,0 1-216,0 0-178,1-1 1,-6-4-61,1 0 1,-1-6-116,5 1 0,1-3-279,-1-2 1,0-5 186,0-4 0,-4-5-29,-1-5 0,-4-2 187,4-7 0,-5-2 0,0-3 0,-2-9 0,-2-8 0</inkml:trace>
  <inkml:trace contextRef="#ctx0" brushRef="#br0">10351 11288 7452,'0'20'-1289,"-2"-4"1289,-2 3 0,2 3 0,-11 0 0,10 2 0,-6 0 0,4-7 0,-4 2 0,-1 0 0,-4-5 0,4 4 0,1-9 0,6-3 0,-16 1 0,3-7 0</inkml:trace>
  <inkml:trace contextRef="#ctx0" brushRef="#br0">10237 10819 8021,'14'0'-923,"1"6"1,-3 2 879,-2 6 86,2 0 1,-5 1-73,2-1 1,4 2 28,-4 3 0,-2-4 0,5 12 0,-4-5 0</inkml:trace>
  <inkml:trace contextRef="#ctx0" brushRef="#br0">10664 10890 8021,'0'14'-1144,"0"0"787,0 0 0,0 1 257,0-1 141,-7 6 1,4-2 120,-6 5 1,4 1 202,-4 5 0,5-1-55,0 0 1,2 6 140,2-1 1,0 0-7,0-5-251,6 7-24,-4-5 1,11 5-450,-4-7 175,10-6-170,-3-1 0,4-12-179,-5 1 0,4-7 140,0 2 1,-1-5-106,-3-5 0,-3-3 199,-2-6 1,1 0 218,-6 0 0,1-1 0,-1 1 0,-4 0 0,6-7 0,-7-1 0</inkml:trace>
  <inkml:trace contextRef="#ctx0" brushRef="#br0">10792 11117 7969,'0'14'-918,"0"1"1,0 5 1048,0 4 0,0-2-97,0 2 1,-7-1-99,-2 6 1,-4-5 61,-1-1 1,5-4-143,-1 5 0,-3-7-8,-1 2 152,-9 3 0,13-6 0,-10 3 0,5-9 0,1 2 0,-6-4 0,4 0 0,-11-2 0,11-6 0,-3 0 0,-3 0 0,6-6 0,-4-3 0,5-10 0,8 3 0,0-11 0,3 5 0,-1-7 0,5 6 0,5-1 0,7 5 0,2-5 0,7 7 0,3-4 0,-1 7 0,1 0 0,4 0 0,1 0 0,-1-1 0,1 1 0</inkml:trace>
  <inkml:trace contextRef="#ctx0" brushRef="#br0">10849 10847 7969,'7'-22'0,"1"6"0,-3 7 0,-2 4 0,7-4 0,-6 5 233,6 0 46,-1 2-112,6 2 1,-1 6 55,0 4 1,-1-2-279,-4 1 0,-1 1-404,-3 4 1,-4 5 339,4 0 1,-8 5 106,-2-6 1,-6 8 8,2-3 0,-4 4-232,-1 2 1,1-7-300,4-3 203,-4 3 50,12-6 449,-12 4-223,11-6 41,-4-6 1,8 3 76,2-6 1,1 5-59,9-6 1,-1 1 165,11-5 1,-5 5-109,4 0 1,6 4 137,4-4 0,5 1-88,-5-1 1,-1 1 64,-9 4 1,3 2 247,-8-2-191,1 2-100,-4-4 1,-7 10 150,-4-4 1,-4 5-101,-4 0 1,-11-2 152,-8 7 0,-6 0-231,-4 4 0,-3 0-186,-7 1 1,7-5-213,3-1 246,3 1 22,7-2 0,3-3-90,6-10-60,-1-2 196,8-7 1,0-8 26,7-6 0,7-8-36,2-12 0,10-3 50,5-11 0,4-2-249,5-7 1,8 0-657,7 0 0,1-5-881,-2 1-38,-3-1 1759,5 12 0,-8-6 0,-3 7 0,-5 0 0,-2 2 0,-3 0 0</inkml:trace>
  <inkml:trace contextRef="#ctx0" brushRef="#br0">15640 9880 8242,'-10'2'-103,"1"3"1,6-2-269,-2 6 1,2 1 1136,-2 4 0,-3 5-18,-6 0-608,0 6 1,-8 2-282,-7 6 1,-1 5 159,-8-5 0,2 1-9,-2-6 1,5-6-40,9-3 1,4-3-150,6-2 0,1-4-630,3-1 529,4-6 1,9 2-900,7-10 1178,6-9 0,18-8 0,3-7 0</inkml:trace>
  <inkml:trace contextRef="#ctx0" brushRef="#br0">15811 9966 8242,'12'-10'-666,"-2"1"266,2 6 528,-10-4 0,3 9-98,-10 3 0,-3 7-30,-6 7 0,-7 6 0,-1-2 0</inkml:trace>
  <inkml:trace contextRef="#ctx0" brushRef="#br0">15725 10037 8242,'0'-8'291,"0"2"0,0 7 325,0 4 1,0 4-158,0 10 1,-4 5-122,-1 9 1,-5 5 153,6 9 0,-7 12-97,1 12 1,2 2-203,3-33 0,1 0 0,0 36 83,2-35 1,0-1-1,-5 28-382,3-2 128,-1-6 1,5-6-1102,0-7 813,6 0 0,-3-21-441,7 2 0,-5-15 707,4-4 0,1-6 0,4-3 0</inkml:trace>
  <inkml:trace contextRef="#ctx0" brushRef="#br0">17403 10321 8058,'2'14'-116,"2"1"0,4 4 60,6-1 269,1 14 1,0-8 201,4 9 1,-3 2-257,3-2 0,-3 5-166,-2-5 0,0 5-158,1-5 144,-8 0 1,5-4-665,-8-1 0,1 0 685,-5 1 0,6-1 0,2 1 0</inkml:trace>
  <inkml:trace contextRef="#ctx0" brushRef="#br0">17474 10790 8058,'2'16'91,"2"3"0,4-2 14,6 7 1,1 1 517,-1 9 1,0 0-56,0 4 0,1 2 8,-1-7 0,2-2-110,3-7 1,-2-3-151,7-7 1,-1-6-117,6-3 0,-1-7 32,1-8 1,-1-2-89,0-17 1,-5-2 48,-4-12 0,-8-4-246,-2-1 0,-4-5-472,4 1 1,-6 1-1855,2-1 2212,-3 6 1,-9-3 0,0 6-1</inkml:trace>
  <inkml:trace contextRef="#ctx0" brushRef="#br0">17659 12198 8011,'0'-15'225,"0"1"-93,0 6 603,0 2-266,0 6 247,0 0-408,-6 6 1,-1 2-101,-2 6 1,-7 7-15,6 3 0,-5 1-5,5-1 1,-2 1-2,-3-6 0,1 6-31,0-1 1,-2 3-129,-3 1 0,0 5 40,-9 0-73,-4 13 1,-12-6-1404,-3 12 1404,-4 0 1,23-22-1,1 2-19,0-2 0,2 1 1,-2 2-1,1-1-335,-16 25 1,4-3 6,14-12 0,8-12-799,7-6-627,6-7 874,3-9 254,8-14 648,6-16 0,0-15 0,0-5 0</inkml:trace>
  <inkml:trace contextRef="#ctx0" brushRef="#br0">17033 12667 8148,'-9'5'-112,"-1"-1"1,7 12-181,-2-2 0,4 10 434,1 0 1,0 4 681,0 5 1,-5-1 333,0 6-761,1 0 1,-1 4 207,0 1-32,-6-7-555,10 5 294,-6-4 0,7-1 104,0-3 0,0-9-65,0-5-176,0-3 1,7-8 0,2-4 1,5-5-173,5-9 0,3-6-1676,7-12 845,12-7 567,-3 5 0,15-4 260,-5 5 0,6-6 0,-4-1 0</inkml:trace>
  <inkml:trace contextRef="#ctx0" brushRef="#br0">3612 11572 8116,'0'-14'0,"0"0"0,0 7 254,0 7 0,0 7 436,0 7 0,0 8 222,0 6-573,0 1 1,0 12 92,0-3 1,0 8-165,0 1 0,6-3 9,4-1 1,-3-4-40,3 9 1,-1-4-11,6-1 0,-1-1-57,0 1 0,0 0-135,0-1 1,5-5 90,0-4 0,2-5-398,-2-4 2,3-3 1,2-12-186,-1 0 0,1-5-71,5 0 1,-6-13-362,1-5 0,0-16 271,4-4 1,-6-3-205,-3-1 0,-3-7 32,-2 8 787,0-8 0,1 9 0,-1-7 0</inkml:trace>
  <inkml:trace contextRef="#ctx0" brushRef="#br0">4138 11871 8116,'-8'-8'0,"-3"3"561,6 10 0,-4-2-5,4 6 1,-5 6-111,6 4 1,-3 6-54,3-1 0,2 4-140,-3 5 0,4-3-129,1 3 1,1-4 128,4-5 0,3-4-341,6-6 1,0-1-129,1-4 1,0-4-158,4-10 1,-1-4 103,5-10 0,-5-3-117,1-7 1,1-4 67,-1 0 1,-1-2 16,-9 2 0,2 2 141,-6-7 0,0 6-15,-5-1 0,-5 9 244,0 5 0,-11 3-40,2 2 1,-5 6 64,0 4 0,2 2-91,-7 2 0,7 6-171,-2 4 1,5 7-77,4 2 0,4 2 120,6-2 0,0-4 124,0 4 0,12-3 0,4-2 0</inkml:trace>
  <inkml:trace contextRef="#ctx0" brushRef="#br0">4621 11458 8116,'-14'0'56,"-2"-4"-91,-3-1 1,2 0 265,-7 5 0,0 7 678,-4 2 1,-4 8-658,4 2 1,-4 7-129,9-3 1,7 3-181,2-3 0,9 3 102,0-7 1,5-1-281,5-3 1,11-3-7,12-2 0,2-4-6,8-6 1,0 0 122,5 0 0,-2 0-18,-3 0 0,1 0 171,-6 0 1,-4 0-124,-6 0 0,-5 5 299,1 0 1,-5 6-66,-5-2 1,-2 4 157,-7 1 0,0 7-80,0 2 1,-8-1-117,-6 2 1,-2 4-68,-8 6 1,1-1-99,-6-5 1,5 1-412,1-1 1,5-6 222,-1-3 0,4-5-659,0-4 0,7-10 909,4-10 0,-4-15 0,0-5 0</inkml:trace>
  <inkml:trace contextRef="#ctx0" brushRef="#br0">4920 11330 8116,'8'0'0,"-4"12"224,-8 2 0,-9 14 347,-6 1 1,-6 9-428,1-1 0,4 3-10,1-2 0,4-5 229,6-9 0,3-4 154,6-6-617,0-6 0,7-1 37,8-7 1,1-2 46,7-3 1,2-1 53,9-3 1,-3-2-173,7 6 1,-5-5 204,5 6 0,-6-1-54,1 5 0,-9 1 231,-5 4 0,-5 5-73,-5 9 0,-4 3 55,-10 6 0,-6 7-40,-12 3 1,-6 8-713,-9 1 190,-3 0 1,-1 9 0,-9 2 0</inkml:trace>
  <inkml:trace contextRef="#ctx0" brushRef="#br0">5375 11373 7970,'1'-14'312,"4"0"0,3-5-150,6 0 0,2-8 64,3-1 1,8-3 288,6-6 1,11 3-270,-1-3 0,7 0-432,-2-1 0,4 4 303,-5 5 0,-6 7-68,-7 3 1,-4 3-461,-2 2 196,-6 0-654,-1 6 1,-9 3 868,-2 10 0,-4 3 0,-6 6 0</inkml:trace>
  <inkml:trace contextRef="#ctx0" brushRef="#br0">5417 11501 7970,'0'14'-124,"0"-4"-234,0-1 1426,0-6-658,7 10 0,2-5 22,10 6 0,0 0-131,10 1 0,-3 4-74,12 0 1,5 6-15,4-2 1,5 4-203,-4 2 63,6-1 0,-10 1-67,3-1 1,-9-1-213,-5-3 0,-3-2-383,-1-3 0,-2-8 301,-4 3 1,3-3-422,-7 3 0,-7 0 271,-7 1 1,-3-1-450,-2 0 886,-7 0 0,-1 1 0,-6-1 0</inkml:trace>
  <inkml:trace contextRef="#ctx0" brushRef="#br0">5872 12127 7970,'2'9'-35,"3"1"1,4-1 28,10 5 1,-2-1 214,7-4 1,-5 4 319,5-4 0,-2 3-298,2-3 0,3-3-54,-4-6 0,4-6 122,2-3 1,-3-4-101,-2-1 1,1-5 125,-6 0 0,-4-2-282,-6 2 0,-6 2-227,2-7 0,-10 5-175,-4-4 0,-9 4-465,-1-5 1,-6 7-1009,1-2 1832,-9-4 0,3-5 0,-5-8 0</inkml:trace>
  <inkml:trace contextRef="#ctx0" brushRef="#br0">5830 10634 7548,'6'14'0,"4"-3"455,8 3 0,3-7-104,3 7 0,1-5-292,-6 1 1,6-4 67,-1-6 1,-2-1-150,2-4 1,-2-1 125,2-4-266,2-3 1,-10 12 248,5-5-175,-13 6 132,4 0 1,-10 3-166,3 6 1,-16 4 96,-8 15 1,-4 4-841,-5 10 547,3 1 0,-10 6 36,7 3 1,-1 4 0,1 0 0</inkml:trace>
  <inkml:trace contextRef="#ctx0" brushRef="#br0">4692 9625 8104,'-9'-10'17,"-1"1"-17,7 5 507,-3-2 0,11 12-206,-1 4 0,7 9-391,-1 5 0,3 1-601,1-2 0,-5 3 310,1-7 0,-1 0-356,5-5 737,1-6 0,-1-2 0,0-6 0</inkml:trace>
  <inkml:trace contextRef="#ctx0" brushRef="#br0">4877 9539 8104,'0'14'0,"0"7"0,0 3 0,-6 3-275,-4 1 0,2 7 227,-1 3 0,-1 7 271,-4 3 0,0-1-305,0-4 1,0-7 50,-1-3-309,1-3 266,0-8-100,6-7 1,2-15 134,6-10 0,1-4 110,4-5 1,3 3-49,6-3 1,2-1 147,3 1 1,3-5-90,6 5 0,1-6-62,-1 1 1,1 4-117,-1 1 1,-1 3 86,-3 2 0,-4 4-355,-5 1 230,-8 6 1,0-2-89,-7 10 0,-13 9 51,-6 9 1,-8 6 170,-6 4 0,3 3 0,-3 7 0,8-5 0,1 0 0,2-8 0,-2-2 0,8-2 0,7-12 131,6 3 1,-2-15 13,10 3 1,4-7 55,10-8 1,3-1-50,7-12 0,1-1-66,3-4 0,-3-1-290,3 1 0,0 6 98,-4 3 1,-4 4-191,-11 6 146,-6 3 0,-3 14 74,-10 6 1,-4 8-24,-10 11 0,-3 3 154,-7 7 0,1 0-10,-1-1 1,6-1 84,-1-3 0,8-5 183,2-9 0,1-3-108,8-7 0,1-5-1,4 1 1,1-9-94,4-1 0,11-12-86,12-12 1,2-3-76,8-1 0,5-1-246,4 1 1,-1 0 104,-8-1 0,-10 7 191,-9 3 0,-3-3 0,-2 0 0</inkml:trace>
  <inkml:trace contextRef="#ctx0" brushRef="#br0">4877 10079 8104,'2'8'0,"2"-3"0,0-2 28,5 2 1,-6 4 173,2 10 0,1 4-9,-1 5 1,0 7-89,-5 3 0,0 4-207,0 6 0,-5 2-60,0 7 0,-4-5 133,4 0 1,0-11-298,5 2 1,0-16 50,0-3-101,0-7 0,0-11 127,0-6 1,5-12-16,0-12 0,6-9 264,-2-5 0,6-8 0,4-1 0,-4 1 0,4 8 0,2-2 0,-2 7 0,0 6 74,-5 8-81,0 4 201,0 7 0,-1 3 122,-3 10 1,-4 4 91,-6 10 0,0 3-91,0 7 1,0-1 76,0 1 1,0-3-135,0-2 1,5-3-42,-1-7 1,7-6-282,-1-3 0,2-4 68,3-1 1,-1-12-68,0-7 1,0-8 42,1-6 0,-3 1-574,-2-6 0,1 2 1,-7-2 591,1-3 0,2 4 0,0-5 0</inkml:trace>
  <inkml:trace contextRef="#ctx0" brushRef="#br0">5176 9625 7872,'8'6'-350,"-1"2"308,-2 6 0,-3 0 264,3 0 0,-4 5 109,-1 0-600,6 7 1,-4-11-187,3 4 97,3-9 288,-7-4 1,6-7 10,-7-4 0,0-3-80,0-6 1,0-5 37,0 0 1,0-2 30,0 2 0,0 3-19,0-2 0,0 2 339,0 2-54,0-1 0,1 6 385,4-1-147,-4 7 1,7-2-169,-3 10 0,-3 3-28,2 6 1,-2 7-62,-2 3 0,-5 2-229,1 3 0,-3-2 156,2-4 0,4-1-617,-4-3 1,4-8 512,1 4 0,0-4 0,0 3 0</inkml:trace>
  <inkml:trace contextRef="#ctx0" brushRef="#br0">5403 9852 8104,'5'-9'-191,"0"-1"1,-1 1 76,-4-6 0,5 1 195,0 0 1,0 4-251,-5 1 1,4-1-296,1-4 1,0 5 63,-5-1 400,0 7 0,0-10 0,0 6 0</inkml:trace>
  <inkml:trace contextRef="#ctx0" brushRef="#br0">5361 9696 8104,'4'15'-10,"1"4"1,4 3 198,-4 7 1,2 1-94,-3 3 1,-2 3 88,3 7 1,-4-5-296,-1 0 0,0-7-97,0 3 0,0-6-459,0-4 377,0-4 137,0-5 0,0-9-538,0-6 690,0-6 0,-6-15 0,-2-1 0</inkml:trace>
  <inkml:trace contextRef="#ctx0" brushRef="#br0">5346 9923 8104,'0'14'0,"0"7"282,0 3 0,5 4-30,0 5 0,1-3-126,-1 3 1,-2-3 68,6-1 1,-5-2-71,0-4 0,0-7 166,0-6-253,-2-7 1,6 3-167,-4-6 0,-2-8 95,3-6 0,1-2-530,-1-8 1,4 1 248,-4-6 1,1 4-293,-1-3 1,-3 2 605,2-7 0,4-3 0,0-1 0</inkml:trace>
  <inkml:trace contextRef="#ctx0" brushRef="#br0">5474 9482 8163,'8'-6'-282,"5"3"423,-4-7 0,-1 1 347,2-5 0,-1-1-604,5 1 0,1 0 96,-1 0 1,-5 1-668,1 4 239,-7 2 254,3 7 1,-6 8 30,0 7 0,-6 5-12,-4 8 0,-2 2 31,-2 4 0,-2-3 196,-3 7 0,8-8 32,-3-1 1,4-7-131,1-8 157,2 0-131,7-6 1,2-3 17,3-10 0,2 2 19,8-7 0,1 1-12,2-5 1,0 1 11,6 4 1,-7-2-33,2 6 0,-3-5 54,-2 6-61,-6-1 169,4 5-136,-10 0 95,-2 6 0,-8 1-57,-6 2 1,0 4 10,-1-4 1,1-1-60,0 1 1,0 3 29,0 6 1,-1 0 54,1 6 0,2-7-50,2 2 1,2 1 118,3-1 0,4 0-73,-4-4 1,5-3 131,5-2 0,-2-4-185,6-6 0,6-2-75,4-2 1,1-9-51,-1-6 0,-2-6-246,7 1 1,-6-3-664,1-1 1005,-4-1 0,0 1 0,-1 0 0</inkml:trace>
  <inkml:trace contextRef="#ctx0" brushRef="#br0">5432 9625 8163,'0'-8'-705,"0"1"1122,6 20 1,-4 3-71,2 12 1,3 5 9,-3 1 0,6 10-152,-5-2 0,4 9 260,-4-4 1,6 1-142,-2-6 1,4-4-82,1 0 0,0-11-177,1 1 0,0-9 128,4 0 0,-1-9-155,5-5 1,1-4 113,5-1 1,-6-1-102,1-4 0,0-9-50,4-10 0,0-8-137,1-1 0,-1-6-100,1 1 1,-4-10 111,4-4 1,-9 2-797,8-2 1,-7 6 918,3-2 0,-1-2 0,6-1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23147 12638 7463,'0'-8'2058,"0"2"-1714,0 6 0,6 0 0,4 0 370,2 0-560,9 0 0,-4 2 61,7 2 1,0-2 23,4 3 0,2-4-32,3-1 0,-1 0-21,6 0 1,-2 0-130,2 0 0,3 0 67,-3 0 1,2 0-136,-3 0 1,5-4-181,-5-1 141,11-6 0,-4 9-39,3-2 1,-4-3-169,-5 2 0,2-1-86,-7 1 1,-2 4 94,-7-4 0,-3 4-1680,-7 1 748,0 0 1180,-6 0 0,-8-7 0,-8-1 0</inkml:trace>
  <inkml:trace contextRef="#ctx0" brushRef="#br0">24114 12496 8124,'14'8'354,"-5"3"-115,1-6 0,4 0 159,5-5 1,0 0-160,-5 0 0,5 0 138,0 0 0,5 0-81,-5 0 1,5 0-76,-6 0 0,6 0 140,-5 0-267,0 0 0,-6 1-196,-4 4 1,-2 0 110,-7 9 1,-8-3-546,-7 8 0,-5 3 280,-9 2 0,-4 3-637,0 1 0,-6-1-12,1-3 905,3 2 0,-12-3 0,2 5 0</inkml:trace>
  <inkml:trace contextRef="#ctx0" brushRef="#br0">23246 12468 8179,'-9'5'195,"-1"-1"1,1 7 0,-5-1-42,0 2 0,-1-2-182,1-1 0,0 1 148,0 4 0,4-4-21,1-1 1,1-4 237,-2 4-250,-2-6 23,10 10 0,-9-10-135,6 7 1,1-1 147,4 5 1,6-1-10,3-3 0,4 2-131,1-2 1,7 2 79,3 2 1,9 1-172,5-1 0,4-1-27,6-4 135,-4 4 0,5-5 0,-7 6 0</inkml:trace>
  <inkml:trace contextRef="#ctx0" brushRef="#br1">25393 4862 8646,'0'-14'-171,"0"6"-512,0 2 0,2 7 1015,3 4 0,4 8-154,10 5 1,-3 8 387,3-3 1,1 4-251,-1 2 0,2 4-103,-2 0 0,-2 2-130,7-2 0,-7-8-112,2 4 1,2-10-70,-2 0 0,0-4-239,-5 0 0,-6-6-1317,-3 1 1654,-4-7 0,-1-3 0,0-8 0</inkml:trace>
  <inkml:trace contextRef="#ctx0" brushRef="#br1">25607 4862 8120,'0'14'-134,"0"0"0,-7 7-257,-2 3 0,1 3 386,-2 1 1,1 7 355,-5 3 0,0-2-222,-1 2 1,1-7-117,0 3 1,0-6-265,-1-4 1,6 1 84,-1-6 1,7 2 165,-1-3 0,2-2 0,2 5 0</inkml:trace>
  <inkml:trace contextRef="#ctx0" brushRef="#br1">25905 4990 8120,'8'14'90,"-3"0"1,1 5 48,-1 0 0,0 5-76,-5-5 1,0 6 3,0-1 1,0 1 209,0-1 0,0 1 17,0-6-294,0 6 0,12-2 0,4 5 0</inkml:trace>
  <inkml:trace contextRef="#ctx0" brushRef="#br1">27043 4763 8081,'0'14'-212,"6"5"134,3 0 1,4 6 642,1-1 0,5 2-285,0 3 1,5-1-186,-5 1 1,5-1-210,-6 1 1,6-6-322,-5 1 1,0-7 99,-5 2 1,-6-3-631,-3-2 378,3 1 587,-7-8 0,6 6 0,-7-5 0</inkml:trace>
  <inkml:trace contextRef="#ctx0" brushRef="#br1">27256 4734 8081,'0'10'71,"0"-1"0,0 5 93,0 5 0,0 6 19,0-1 0,-6 5 126,-4 4 1,-7-2-175,-2 7 0,-7 0-142,3 5 1,-9-2-120,-1-3 1,0 1 83,4-6 0,1 1-516,-1-6 1,7-1 97,3-3 460,10-4 0,-4-12 0,5-2 0</inkml:trace>
  <inkml:trace contextRef="#ctx0" brushRef="#br1">27455 5061 8081,'22'5'0,"-3"0"0,-3 6 201,-2-2 0,-5-1 328,1 1 0,-7 1 33,2 4 0,-4 0-140,-1 1 1,-1-1-324,-4 0 1,-3 5 149,-6 0 1,0 0-250,0-5 0,1 0 22,3 1 1,4-6 123,6 0-135,0-5 1,13 2-262,6-6 1,8 0-703,6 0 0,8-6 464,6-4 1,7-2 487,-2-3 0,3 1 0,2 0 0</inkml:trace>
  <inkml:trace contextRef="#ctx0" brushRef="#br1">28521 4763 8103,'-8'-8'304,"2"1"0,8 14-224,2 2 1,4 4 139,6 1 0,5 6 169,0 4 1,7-3-218,-3-2-114,11 3 1,-3-8-35,7 0 0,-6 0-218,1-4 1,-5 3-434,-4 1 1,-4-2 313,-5-2 0,-7 2-106,-4-2 0,-4 1 419,-4-1 0,-4 2 0,-7-4 0</inkml:trace>
  <inkml:trace contextRef="#ctx0" brushRef="#br1">28749 4791 7868,'-2'14'301,"-3"0"0,-3 1-78,-6-1 1,0 2-80,0 3 0,-2-2-260,-3 7 0,3-5-110,-3 4 0,4-4-160,0 5 0,1-7 126,0 2 260,6-3 0,2-2 0,6 0 0</inkml:trace>
  <inkml:trace contextRef="#ctx0" brushRef="#br1">29104 4919 8103,'10'5'0,"-1"-1"155,-6 7 1,4-3-61,-7 7 0,0-1 80,0 0 0,-5 0-178,0 0 0,-4 1-174,4-1 0,0-5 148,5 1 6,0-1 0,0 1 139,0-1 0,2-6-89,2 2 209,4-3 1,7 2-137,-1 1 1,0 0-4,0-5 0,-4 5 22,-1-1 34,-6 7-126,4-3 1,-9 7-155,-3-1 0,-3 0-334,-6 0 0,-5 5 39,0 0 422,7 0 0,-1-5 0,5 1 0</inkml:trace>
  <inkml:trace contextRef="#ctx0" brushRef="#br1">30497 4663 8009,'8'14'0,"7"0"137,-1 1 0,2 4 171,7 0 0,-4 6-18,5-1 1,1-4 13,8-1 1,-3 0-341,4-5 1,0 4 93,0-9 0,-1 4-467,-5 1 1,-4-5 113,0 1 0,-9-5-362,0 4 399,-8 1 258,-7-3 0,0 6 0,0-5 0</inkml:trace>
  <inkml:trace contextRef="#ctx0" brushRef="#br1">30910 4563 7973,'0'15'0,"-2"-1"-129,-3 0 0,4 7 69,-4 2 1,-4 4 610,-6 2 1,-5-1-313,-8 0 1,-3 6-374,-2-1 0,-3 0 100,-7-5 1,7 1-165,3-1 0,3 1-182,1-1 1,7-4 160,3 0 0,10-7 219,4 2 0,-3-3 0,0-2 0</inkml:trace>
  <inkml:trace contextRef="#ctx0" brushRef="#br1">31251 4663 7988,'-9'11'-168,"-1"3"0,1-3 367,-6 8 0,1-1-76,0 1 1,0-4 205,0 4 1,4-3 182,1-2-645,5 1 1,0-6 98,8 1 0,11-7 122,8 1 1,4-2 24,2-2 1,9-2 1,-1-2 1,3 2-236,-7-3 0,-4-1 109,-1 1 1,-6 1-782,-8 4 1,-1-2 791,-4-3 0,4 4 0,-5-6 0</inkml:trace>
  <inkml:trace contextRef="#ctx0" brushRef="#br1">31365 4649 7988,'0'14'0,"0"0"0,0 7 0,0 2 0,-2 6 169,-3 4 1,-2 3 9,-8 7-179,1-7 0,-6 12 0,-3-4 0</inkml:trace>
  <inkml:trace contextRef="#ctx0" brushRef="#br1">25507 3853 8204,'0'-15'-279,"0"8"0,5 2 0,1 11 525,2 8 1,-3 13 70,4 11 1,-6 9-135,2 6 1,-3 2-77,-2 2 1,0 1 14,0 4 1,-5-4-33,0 4 1,-1-5-95,1-5 0,4-3-181,-4-7 1,3-10-7,2-4-704,0-9 625,0-4 0,5-17 270,0-12 0,6-13 0,-3-9 0</inkml:trace>
  <inkml:trace contextRef="#ctx0" brushRef="#br1">25507 3995 8297,'-6'14'135,"-4"0"0,2 5-388,-1 0 1,-1 6-415,-4-1 0,0 1 437,0-1 1,-2 3 44,-3-3 1,8-5 184,-3-5 0,9 0 0,-8-12 0,5 4 0</inkml:trace>
  <inkml:trace contextRef="#ctx0" brushRef="#br1">25621 4009 8241,'33'5'0,"0"0"0,5 6-160,-5-2 1,0 4 23,-4 1 0,-2 2-155,-4 3 291,-2-4 0,-7 12 0,0-5 0</inkml:trace>
  <inkml:trace contextRef="#ctx0" brushRef="#br1">24739 2189 8063,'0'-28'-557,"0"-1"390,0 1 0,0 4 372,0 1 0,-4 1-14,-1-2 1,-1-1 77,1 6 0,2 0 39,-7 4-123,1 8 0,-6 0-192,1 7 0,0 0 131,0 0 0,-5 7-152,0 2 1,0 10 20,5 5 0,-5 3-83,0 1 0,5-1 107,4-4 1,7 3-33,-2-7 0,-1-5-64,1-5-56,0 1 0,7-2-1,3-3 0,3-4 63,6-1 0,5-6-138,0-4 1,4-7 97,-4-2 0,5-5-64,-5 5 0,0 0 63,-5 5 25,-6 0 329,5 6-247,-12 2 1,6 17 268,-7 3 0,-2 10-80,-3-1 0,2 9 172,-6 1 1,-1 5-104,-4-5 0,1 5 29,4-5 1,-2 0-43,6-4 1,0-2-70,5-4 1,0-2-218,0-7 0,7-4 97,2-1 1,4-6-138,1 2 0,5-10 50,0-4 0,1-4-109,-1-1 0,-3 0 1,3 0 0,-3-5-1312,-2 0 1458,0 0 0,1-2 0,-1-1 0</inkml:trace>
  <inkml:trace contextRef="#ctx0" brushRef="#br1">24867 2232 8063,'8'8'-54,"-3"6"1,1 0-107,-1 5 1,1-1 456,-1 1 1,-3-2-54,2 7 1,0-7-349,0 2 1,-2 2-23,3-3 126,-4 8 0,-1-4 0,0 6 0</inkml:trace>
  <inkml:trace contextRef="#ctx0" brushRef="#br1">24682 2673 8023,'0'-15'-158,"-6"1"410,-2 0-88,-6 6 0,0 3-152,0 10 1,-2 5 86,-3 9 1,3 3-90,-3 6 0,3 1 101,2-1 0,1-4-53,4-1 1,-2-5 46,6 1-189,0-3 1,7-4 96,3-2 0,3-4-27,6-6 1,2-6-172,3-4 1,-4-2 62,4-3 1,2-4-191,-2 0 1,5-6 60,-6 1 1,-3 4 16,-6 1 1,-1 3 180,2 2 0,-3 1 165,-2 4-37,-3 2-105,4 7 1,-7 8 386,-4 7 0,2 0-164,-7 9 1,5 0 265,-4 4 0,4 1-165,-4-1 1,6-1-171,-2-3 1,3 1-62,2-6 1,0 0-132,0-5 0,2-1-290,3-4-658,2 4 1016,8-12 0,-1 6 0,0-7 0</inkml:trace>
  <inkml:trace contextRef="#ctx0" brushRef="#br1">24697 2715 6604,'-8'0'-496,"1"0"299,7 0 135,-6 0 62,5 0 0,-6 7 0,7 1 0</inkml:trace>
  <inkml:trace contextRef="#ctx0" brushRef="#br1">24668 2715 8005,'-8'0'-1055,"2"-6"1183,6 4-46,0-10 0,0 9 96,0-7-88,0 7 0,0-5 110,0 3-86,0 4 79,0-6-243,0 7 1233,0 0-1128,0 7 24,0-6-139,0 6 120,0-7 1739,0 0-1940,0 6 1,0-3 23,0 7 1,0-1 389,0 5 1,2 5-47,2 0 0,-2 7-22,3-3 0,1 4 0,-1 2 0,1-1-121,-1 0 1,-2 6-121,6-1 1,-1-2 129,2-7 1,1-3-116,-6-7 0,4-5 77,-4 1 1,6-7 98,-2 2 0,-2-5-56,-3-5 0,4-3 23,2-6 0,-2-2-200,1-3 1,-1-3 103,2-7 1,2 1-218,-2 0 0,2-1 78,2 1 0,-4-1-81,-1 1 0,1 4-127,4 0 0,-6 7-710,-3-2-27,3 3-552,-7 8 1610,6 2 0,-14 12 0,-1 2 0</inkml:trace>
  <inkml:trace contextRef="#ctx0" brushRef="#br1">24967 2985 8005,'8'0'753,"0"2"-545,-4 3 0,-2 3 6,3 6 1,-4 0-369,-1 0 0,0-4 120,0-1 0,0 1 34,0 4 0,0 0 0,0 0 0</inkml:trace>
  <inkml:trace contextRef="#ctx0" brushRef="#br1">24668 3412 7974,'0'-8'-155,"0"2"904,7 18 0,-6-1-259,4 13 0,1-2-132,-1 2 0,0 3-149,-5-4 0,0 9-29,0 1 1,0 2-399,0-2 0,0 3 221,0 7 0,0-2-760,0-3 0,0-3 100,0-7-1001,0-6 1097,6-7 0,2-22 561,6-12 0,7-19 0,1-6 0</inkml:trace>
  <inkml:trace contextRef="#ctx0" brushRef="#br1">24896 3412 7974,'8'-8'157,"-2"2"183,-12 25 1,-2-7-243,-7 17 0,-3-4 32,-1 3 0,-2 1-65,2-1 0,3-6 52,-3-3 0,10 2-145,4-2 1,4-5 19,1-4 0,1-7 42,4 1 1,4 3-74,10-2 1,-1-1 35,5-4 1,-1-4-168,2-1 0,3-5 55,-3 6 1,3-3-424,1 3 0,-4 2 195,-1-3 0,-5 4 343,1 1 0,-3-7 0,-2-1 0</inkml:trace>
  <inkml:trace contextRef="#ctx0" brushRef="#br1">25137 3611 7974,'15'0'-972,"-6"0"1503,1 0 0,-6 6-84,6 4 1,-7 4-313,2 5 0,1-2 56,-1 7 0,4 4-191,-4 6 0,6-1 0,-3-5 0</inkml:trace>
  <inkml:trace contextRef="#ctx0" brushRef="#br1">27256 2019 8035,'-8'-19'-467,"3"0"1,-1 0 442,1 5 1,-4-1 525,4 1 1,-5 0-221,6 0 0,-7 1 198,1 4-391,-2 2 1,-3 7 106,1 0 0,0 0-212,0 0 1,-1 8 85,1 6 0,-2 2-42,-3 8 1,4 0 6,-4 4 0,3 1 8,2-1 0,1-1 11,4-4 0,2 3-102,7-7-100,0 0 1,2-7 60,3-2 0,-1-4-71,11-6 0,-4 0 30,8 0 1,3-11-138,1-3 1,0-5 6,0 0 0,-1-2-2,2-2 1,-3-3 157,-7 7 0,0 1-135,0 3 388,-6 7-133,-2 2 1,-6 8 302,0 2 1,0 11-135,0 8 0,0 10 267,0 5 1,-1 3-129,-4 2 1,4 0 32,-4-1 0,3 4-211,2-3 1,0-4-19,0-10 1,2-2-300,3-4 0,-2-4 80,6-9 1,-6-2-49,2-4 1,-2-2-168,2 3 126,-3-10 0,9-4 34,-7-10 1,6 3-164,-5-3 0,1-2-100,-1 2 1,-4 0-718,4 5 1124,-3 0 0,-2 0 0,0-1 0</inkml:trace>
  <inkml:trace contextRef="#ctx0" brushRef="#br1">27441 2275 8035,'8'0'211,"-1"1"67,-2 4 1,-3 8-5,3 6 0,-4 1 117,-1-1 1,-5-2-472,1 7 0,-1-7 124,5 2 0,-2-1-758,-2 1 1,2-3 175,-3 3 538,4-10 0,1 4 0,0-5 0</inkml:trace>
  <inkml:trace contextRef="#ctx0" brushRef="#br1">27014 2843 7957,'0'-8'-609,"0"0"803,0 4 337,0 2-331,0-4 0,0 7-40,0 4 0,0 3-70,0 6 1,0 2 53,0 3 1,0-3 4,0 3 1,0 1-69,0-1 0,0 2-19,0-2 0,0-3 30,0 3 0,2-4-16,2 0 0,0-1-11,5 0 1,-4-5 140,4 1-188,-6-1 0,5 1 143,-3-1-178,-3-5 277,4 2-10,-6-6-109,0 0-71,0-6 0,0 2-81,0-5 1,2 6 169,2-2-276,-2-3 148,4 6-344,-6-4 111,0 6-862,0 0 648,0-6 1,2 4-339,3-2-1,-4-4 755,5 0 0,1-6 0,1-1 0</inkml:trace>
  <inkml:trace contextRef="#ctx0" brushRef="#br1">27384 2260 7700,'9'5'656,"1"0"1,4 6-403,5-2 1,5-1-171,-5 2 1,6-5 34,-1 4 1,-2-6-147,1 2-108,-5 3 130,2 0 1,-12 6-111,-3 0 0,-5-4 101,-5-1 0,-4 5-37,-10 5 0,-3 2 53,-7-2 0,2 1 10,4 4 1,2-3 94,7-7 1,0 0 500,-1 0-472,8 0 1,2-1-50,10-3 1,2-4-320,8-6 0,5 0 127,4 0 1,4-5-177,6 0 0,-4-6-170,3 2 1,-5 1-982,-4-2 1432,-4 7 0,-5-9 0,-1 4 0</inkml:trace>
  <inkml:trace contextRef="#ctx0" brushRef="#br1">26929 2971 8023,'0'-14'0,"1"5"22,4-1 162,-3 7 1,10-3-22,-2 6 1,-2 1 49,1 4 1,1 8-1,4 5 0,-5 6 50,1-5 0,-5 5 14,4-5 1,1 1-67,4-1 1,0-5-15,0 1 1,0-3-95,1-7-16,-1 0 1,0-7-27,0-2 1,5-4-60,0-7 0,0-4-150,-5 0 0,1-4-154,-1 4 1,-5-5-347,1 5 1,-7 0 143,2 5 1,-4 5-88,-1-1-764,0 7 1355,0-3 0,0-1 0,0-1 0</inkml:trace>
  <inkml:trace contextRef="#ctx0" brushRef="#br1">27299 3000 8023,'14'8'-756,"0"3"567,0-7 0,0 1 720,1-5 0,-6 5 383,1 0-141,-1 6-533,-1-3 0,-2 6 28,-6 0 1,0-5-81,0 1-4,0-1 0,-4 6-255,-1-1 0,0-5 72,5 1 1,0-5-135,0 4 1,5-4-90,0 4 0,12-6-217,2 2 0,6-3 160,4-2 1,1 0-197,3 0 0,-6 0 475,6 0 0,-6 6 0,7 2 0</inkml:trace>
  <inkml:trace contextRef="#ctx0" brushRef="#br1">26986 3654 7608,'0'14'626,"1"0"-33,4 0 1,-3 7-156,2 2 1,-2 6-53,-2 4-211,0-3 0,0 10-197,0-7 0,5 5 101,-1-5 1,3 0-553,-3-5 1,3-1 281,2-3 0,2-3-222,-6-7 1,5 0-569,-6 0-532,7-6 1513,-3-2 0,6-18 0,1-4 0</inkml:trace>
  <inkml:trace contextRef="#ctx0" brushRef="#br1">27270 3668 8063,'-2'14'21,"-2"0"1,-4 0 76,-6 1 0,-1 4 124,1 0 0,-2 6-139,-3-1 0,4-2 113,-4 1 0,8-4 32,1 5 0,7-5-112,-2 5 0,4-7-131,1 2 0,6-8-175,3-1 0,4-7 131,1 1 1,5-4-117,0-4 1,5-3 36,-5-2 1,0-4-1080,-5 4 1217,0 2 0,1-11 0,-1 2 0</inkml:trace>
  <inkml:trace contextRef="#ctx0" brushRef="#br1">27355 3796 8063,'10'0'68,"-1"0"1,-4 0 417,5 0 171,-1 6-410,5 2 1,-1 6-110,-4 0 0,-2 2 58,-7 3 0,-2-3 42,-3 3 1,-3 1-91,-6-1 1,5 0-117,-1-4-690,7-1 528,-3 0 0,12-6-143,4-3 0,10-5 101,9-5 0,7-5-1090,11-9 1262,4 4 0,6-18 0,0 3 0</inkml:trace>
  <inkml:trace contextRef="#ctx0" brushRef="#br1">28934 2005 8020,'-8'-10'-48,"3"1"1,2-1 28,-2-4 1,3 3 116,-2-3 0,1 6-126,-2-11 0,2 6 30,-7-6 1,5 8 105,-4 2 1,-1 5-107,-4 0 0,0 2 127,0 2 0,-7 2 1,-2 2 1,0 11 18,0 8 1,5 1 12,-1 4 1,4-2-92,0 7 1,3-3-88,2-2 0,4-4 8,6 0 0,0-12 64,0 3 1,5-9-282,-1 3 0,12-7 69,-2-2 0,4-6 20,-4-9 0,7-5-14,2-4 1,-1 2-123,2-2 1,-8 7 98,-2-2 0,-1 8-114,-8 2 317,-1 5 0,-4 0-118,0 8 0,0 6 256,0 9 1,-4 8-92,-1 6 1,-6 6 292,1-1 0,4-1-108,1 0 1,-1-5 27,1 1 0,0-7-168,5-3 0,2-5-21,3 1 1,-2-5-264,6-5 0,-4 2 72,5-6 0,-6 0-349,6-5 1,-5 0-62,4 0-96,0-7 1,4 0 595,-3-8 0,2 1 0,-4 0 0</inkml:trace>
  <inkml:trace contextRef="#ctx0" brushRef="#br1">29019 2076 8020,'14'0'0,"0"0"0,-4 1-396,-1 4 1,-1-2 199,2 7 1,1-1 446,-7 5 1,1-4-14,-5-1 0,0 1-339,0 4 0,-1 0 74,-4 0 0,-3 1 56,-6-1 1,0 0-27,-1 0 0,1-4-8,0-1 0,1-4-109,4 4 132,2-5 1,7 3-97,0-2 0,2-3 75,3 2 1,-2-2 55,6-2 0,1 2-25,4 2 1,0 0 1,1 5 0,-6-4 0,0 4 1,-5-4 9,0 4 0,-2 1-141,-2 4 1,0-4 79,0-1 0,-6 1-325,-4 4 0,-7 0 346,-2 0 0,-13 7 0,2 1 0</inkml:trace>
  <inkml:trace contextRef="#ctx0" brushRef="#br1">28663 2573 8024,'10'10'-335,"-1"-1"1,-5 1 133,0 4 0,3 6 555,-3 4 0,1 3-78,-5 1 1,0 6-2,0-1 0,0 1-19,0 0 1,0-4 66,0 3 1,2 0-178,2-5 1,-2 2 14,3-11 0,1 0-194,-1-4 1,6-3 140,-2-2 1,4-4-49,1-6 0,0-8 23,1-6 1,-1-2-251,0-8 1,5-1-101,0-8 0,5 3-213,-5-3 0,0 4 108,-5 6 1,-2 2-210,-2 7 1,-4 0-540,-6-1 1120,0 8 0,7 0 0,0 7 0</inkml:trace>
  <inkml:trace contextRef="#ctx0" brushRef="#br1">29019 2886 8024,'9'6'-321,"1"4"1,-1 1-64,6-2 536,-1 4 1,-2-5 72,-2 6 40,-4 0 0,-6 0-231,0 1 1,-1-3-105,-4-2 0,2 1 45,-7-6 0,2 1 82,-1-1 0,1-4-350,3 4 219,4-3-224,-6-2 237,7 0 0,2 0 37,3 0 1,-2 0 60,6 0 1,-4 0 49,4 0 40,-5 6 0,7-3-65,-7 6 1,1-4-39,-5 5 0,0-6-106,0 6 0,-1-1-190,-4 6 0,2-6 166,-7 1 106,1-1 0,-5 5 0,-1 0 0</inkml:trace>
  <inkml:trace contextRef="#ctx0" brushRef="#br1">28791 3241 7341,'-8'24'657,"4"0"0,2 1-224,2 8 0,-1-1-79,-4 6 1,3-5-53,-2 5 1,2-5-120,2 5 0,0-7-138,0 3 0,0-4-124,0-2 0,5-6-430,-1-3 0,6-3 440,-5-2 1,6-6-43,-2-3 0,-1-7-67,2-7 0,-1-2-120,5-13 298,0 0 0,1-10 0,-1-3 0</inkml:trace>
  <inkml:trace contextRef="#ctx0" brushRef="#br1">28976 3355 8040,'-9'14'305,"-1"1"1,6-1-111,-6 0 1,1 5-125,-6 0 1,1 0 107,0-5 1,0 5-113,-1 0 1,6-2 85,0-7 1,5 2-187,0-2-30,2-4-26,8 7 0,7-12-77,6 4 0,1-3-277,-1-2 1,-1 0-207,6 0 0,-7 0 253,2 0 1,1-5 395,-1 0 0,0-6 0,-4 3 0</inkml:trace>
  <inkml:trace contextRef="#ctx0" brushRef="#br1">29133 3440 8024,'0'15'-176,"0"-6"-35,0 1 1,0-1 325,0 5 1,-5 5 691,0 0-703,-6 0 156,9-5-224,-10 1 69,10-8 1,-2 0-206,8-7 1,4 0 76,6 0 0,1-2 42,-1-3 1,-5 4 52,1-4 0,-1 4 109,5 1 0,-1 6-110,-3 3 1,-4 4 0,-6 6-70,0 0 1,-11 1-82,-3-1 0,-5-1-239,0 5 1,-2 0 317,-3 0 0,-9 4 0,3-5 0</inkml:trace>
  <inkml:trace contextRef="#ctx0" brushRef="#br1">27355 4208 8033,'0'-14'-442,"-6"0"0,0-1 718,-4 1-84,4 6 431,0 2-174,4 6-416,-11 0 0,7 6 81,-3 4 0,1 2-108,3 3 0,-3 5 88,-6 4 0,0-2-91,-1 2 0,1-1-54,0 6 1,0-2-260,0-4 0,4-1-247,1-3 0,1-8 253,-2 4 1,2-9-317,4 3 620,2-5 0,-4-4 0,6-8 0</inkml:trace>
  <inkml:trace contextRef="#ctx0" brushRef="#br1">27370 4251 8033,'22'0'-1107,"-6"0"554,-7 0 346,-6 0 0,2 6 207,-10 4 0,-3 2 0,-6 2 0</inkml:trace>
  <inkml:trace contextRef="#ctx0" brushRef="#br1">27242 4364 8485,'8'7'460,"-1"5"-409,-2 7 1,1 7 69,4-3 1,1 4-122,-6 2 0,6-1 0,-3 0 0</inkml:trace>
  <inkml:trace contextRef="#ctx0" brushRef="#br1">28962 3910 7915,'0'-10'-60,"0"1"8,0 5 582,0-2-330,-6 25 0,-2-6 31,-6 15 1,-5-3-167,0 4 1,-7-2-166,3-4 1,-4 4 3,-2-3 1,3-2-255,2 2 1,-3-5 49,3 4 0,4-10-172,1 1 0,3-4 472,2-1 0,0 4 0,-1-5 0</inkml:trace>
  <inkml:trace contextRef="#ctx0" brushRef="#br1">28777 4165 7915,'43'-20'-493,"-7"-1"506,-3-2 0,0-3-45,-4 7 0,1 0 81,-11 5 1,-5 6-307,-4 4-226,-7 2 483,3 2 0,-12 6 0,-2 2 0</inkml:trace>
  <inkml:trace contextRef="#ctx0" brushRef="#br1">28834 4165 7915,'-2'15'70,"-2"-1"0,2 0 163,-3 0 1,4 0 56,1 1 0,1 1 117,4 2 0,-3 3-238,2 3 0,3 3-84,-2-4 1,-1 4-1192,-4 2 1106,0-7 0,7 4 0,0-3 0</inkml:trace>
  <inkml:trace contextRef="#ctx0" brushRef="#br1">30753 1663 8147,'0'-27'-258,"0"4"251,-6 2 1,-2 9 133,-6 2 0,0-1-73,0 6 1,-1 1 66,1 4-70,-6 0 1,4 6 25,-3 3 1,-2 4-255,2 1 0,0 5 82,5 0 1,5 0 153,-1-5 1,7 1 130,-2-1 0,4 5-124,1 0 0,0 0 37,0-5 1,0 5-118,0 0 0,0-5 19,0-5 0,6-5-12,4 0 0,2-2-214,2-2 0,1-2 95,-1-2 1,2-4-124,3-7 1,-4 1-68,4 0 0,-3-5 137,-2 0 1,1 0 34,-1 5 104,0 6 1,-5-3 160,1 6 1,-7 2 16,2 8 1,-4 4 221,-1 10 1,0 5 107,0 9 0,0 3-160,0 7 0,-4-3-39,-1 2 1,0-4-60,5 5 1,0-7-261,0-7 1,0-7 52,0-3 1,2-5-121,3-5 0,2-2 45,8-7 0,-6-8-120,1-6 1,-1-2-340,5-8 0,-1 0 228,-4-4 0,2 4-120,-6 1 1,5 4 422,-6-5 0,7 0 0,-3-4 0</inkml:trace>
  <inkml:trace contextRef="#ctx0" brushRef="#br1">30952 1791 8132,'8'0'-66,"-1"2"153,-7 3 1,0-2-44,0 6 0,0-4 46,0 4 0,0 1-158,0 4 0,-5 0 13,0 1 0,-4-6 140,4 1 1,-4-1-171,4 5 0,0-4 158,5-1-10,0-6 0,2 8-25,2-6 1,4 0 18,6-5 1,5 0-57,0 0 0,5-2-103,-5-2 0,6 0-25,-1-5 0,-2 4 101,2-4 0,-8 4-404,-2-5 0,-2 6-163,-7-6 593,0 7 0,-18-10 0,-2 6 0</inkml:trace>
  <inkml:trace contextRef="#ctx0" brushRef="#br1">31052 1877 8132,'8'6'-46,"-3"3"0,-4 4-67,-1 1 1,0 5 151,0 0 1,0 5-17,0-5 1,0 4-445,0-4 1,-1 2 420,-4-2 0,-3-3 0,-6 4 0</inkml:trace>
  <inkml:trace contextRef="#ctx0" brushRef="#br1">30583 2161 8086,'9'8'-551,"1"6"0,-7 2 815,2 7 1,-4 1-29,-1 5 0,0-1 62,0 0 0,0 3-104,0 2 0,0-8 112,0 3 0,0-4-267,0 0 1,0-4 190,0-5-270,0-1 1,7-6 25,2-4 1,4-4-53,1-4 0,2-6 41,3-9 0,3 2-182,6-7 0,-1 2-45,-3-2 0,1 4-182,-6 6 1,0 1-173,-5 3 1,-4-1 605,-1 7 0,-6-7 0,4 3 0</inkml:trace>
  <inkml:trace contextRef="#ctx0" brushRef="#br1">30910 2445 8086,'0'10'-30,"0"-1"1,0-4 122,0 4 0,0-4-101,0 5 0,0-1 7,0 5 0,-5-4 226,0-1-244,1 1 0,4 4 112,0 0 1,0-4-67,0-1 1,1-4 39,4 4 0,-2-5-55,7 0 0,-1-1 27,5 2 1,0-3-94,1 2 0,4-2-248,0-2 1,1-2 108,-1-2 0,-3 1-348,3-7 541,-3 7 0,-2-10 0,0 5 0</inkml:trace>
  <inkml:trace contextRef="#ctx0" brushRef="#br1">30967 2516 8086,'0'15'-698,"0"-1"0,0 2 548,0 2 1,0 3 57,0 3 1,0 1 91,0-6 0,0 6 0,0-3 0</inkml:trace>
  <inkml:trace contextRef="#ctx0" brushRef="#br1">30569 2786 8000,'7'15'-160,"0"0"-38,-7 4 0,1 4 341,4 5 1,-3 2 339,2 3 1,-2-3-293,-2 3 0,0-3-47,0-1 0,0-1-269,0 1 0,2-6 87,2 1 1,-2-7-1046,3 2 837,3-9 0,-1-4-295,8-6 0,-1-8 541,0-6 0,0-7 0,1-7 0</inkml:trace>
  <inkml:trace contextRef="#ctx0" brushRef="#br1">30910 2829 7729,'-2'14'-406,"-3"1"0,-4 3 406,-10 1 0,2 5 257,-7-5 0,0 6-62,-4-1 1,4-2-5,0 2 1,7-7-80,-2 2 0,8-3 124,2-2-136,5 0 1,-2-4-15,6-1 1,8-5-32,6 0 1,7-2 8,7-2 0,-4 0-168,0 0 1,-1 0 103,6 0 0,-6 0-523,1 0 0,-5 0 52,5 0 0,-7 0 471,2 0 0,-3 0 0,-2 0 0</inkml:trace>
  <inkml:trace contextRef="#ctx0" brushRef="#br1">31038 3042 7479,'-5'16'257,"0"3"1,-4-3-167,4 3 0,-4-2 87,4 2-97,-6-3-186,9 4 149,-4-5-40,6-7 1,6-2-1,4-6 1,4 0 36,5 0 1,1-6-131,4-4 0,3 2 107,-3-1 1,-4 4-423,-1-4 0,0 4-315,-5-5-50,4 7 769,-17-9 0,12 10 0,-5-4 0</inkml:trace>
  <inkml:trace contextRef="#ctx0" brushRef="#br1">31080 3099 7832,'8'2'-259,"-3"2"1,-3 0 258,-2 5 0,0 5 148,0 5 0,0 7-112,0-3 1,-2 4-574,-3 2 1,2-3 536,-6-2 0,-7 3 0,-6-5 0</inkml:trace>
  <inkml:trace contextRef="#ctx0" brushRef="#br1">30697 3511 7454,'0'15'217,"-7"-1"200,-2 0 1,-4 2-112,-1 3 0,-5-3-129,0 3 0,-2 1-389,2-1 1,4 2-1,-4-2 0,-2-4 12,2 4 1,0-3-208,5-2-371,-6 1 778,4-8 0,-5 6 0,7-5 0</inkml:trace>
  <inkml:trace contextRef="#ctx0" brushRef="#br1">30739 3625 8005,'32'-9'0,"-4"-1"0,2 5 125,-11-4 0,0 6 116,-5-2 1,-4 4-639,-1 1 132,-6 0-189,4 0 290,-20 6 1,-3-3-207,-12 6 0,1-4 165,3 5 0,-2-6 205,2 6 0,2-7 0,-2 2 0,7 3 0,-4 0 0</inkml:trace>
  <inkml:trace contextRef="#ctx0" brushRef="#br1">30640 3654 8005,'14'0'-290,"-5"0"-36,1 0 0,-5 1 402,4 4 1,1-2 449,4 7 1,-5-1-123,1 5 0,-7 7-140,2 2 0,-4 6-151,-1 4 1,0 3 93,0 7 1,0 0-5,0-1 1,0 7 54,0 3 1,-1 2 138,-4-2 0,3-3-346,-2-6 1,2 0-287,2-1 0,2-4-1751,2 0 1986,4-6 0,6 2 0,1-5 0</inkml:trace>
  <inkml:trace contextRef="#ctx0" brushRef="#br1">24796 11629 8079,'-9'-27'0,"-1"3"-130,7 4 300,-3 12 65,6 2 0,1 18-62,4 7 1,-3 8-85,2 6 0,3 4-31,-3 5 1,1 6 40,-5-1 1,0 2-151,0-2 1,0-2-46,0 2 0,0-7-175,0-3 1,0-7 75,0-1 0,0-7-548,0-8 131,0-6 198,0-20 414,7-12 0,-6-19 0,5 1 0</inkml:trace>
  <inkml:trace contextRef="#ctx0" brushRef="#br1">24938 11515 8079,'15'7'-207,"-1"2"0,5 4 83,0 1 0,0 5 459,-5 0 0,0 6-8,0-1 1,-1 1-39,-4-1 0,-2 7-99,-7-2 1,-3 2 16,-7-2 0,-1 1-158,-13 3 0,1-1 118,-6 6 1,1-1-251,-1 6 1,6-7 87,-1-2 0,7-4-555,-2-2 1,8-4 265,1-1 0,7-10-532,-2 1 1,2-4 815,-2-1 0,4-2 0,-6-7 0</inkml:trace>
  <inkml:trace contextRef="#ctx0" brushRef="#br1">24938 12112 8079,'15'0'0,"5"5"-111,4 0 1,4 0-166,5-5 0,-1 0 333,6 0 1,0-2 254,4-3 1,0-7-311,-5-7 0,-2-5 29,-6 5 0,-2-6-203,-4 1 1,-2-1 77,-7 1 1,-5 2-84,1 3 0,-7 3 63,2-3 68,-10 3 0,-4 4-270,-10 2 1,-3 6 42,-7 8 0,1 1 515,-1 9 0,1-1-124,-1 11 0,6-5 390,-1 4 0,7-4-135,-2 5 1,9-7 18,5 2 1,4 2-61,1-2 1,0 0-40,0-5 1,8 0-388,6 0 0,2 1 129,7-1 0,1-6-534,5-4 0,-1-2 271,0-2 0,1 0-543,-1 0 771,1-6 0,6-8 0,1-9 0</inkml:trace>
  <inkml:trace contextRef="#ctx0" brushRef="#br1">25863 11743 8079,'-23'0'0,"4"0"0,-3 6-326,-1 4 1,-4 4 59,-2 5 1,1 3 1277,-1 6 0,6 2-400,-1 3 1,8-4-292,2-1 1,6-1-315,8-8-257,0 6 0,6-10-436,4-1 1,9-6 368,5-8 0,2-2-83,3-3 0,4-2-22,0-8 422,0 1 0,-4-13 0,-1-3 0</inkml:trace>
  <inkml:trace contextRef="#ctx0" brushRef="#br1">25948 11842 8079,'-7'10'0,"-2"-1"0,-2 1 339,1 4 1,-1 0 60,7 0 1,-6 5 166,5 0 1,1 0 5,4-5-508,0 1 1,1-3-25,4-2 1,-2-4 190,7-6 0,-1-1-325,5-4 1,1-3 89,-1-6 0,5-2-321,0-3 1,0-2 26,-5-2 1,0-4-109,0 3 0,-4-1 62,-1 1 0,-6 4-482,2 5 179,-3 1 333,-9 6 0,0 4-79,-8 8 0,1 6 392,0 9 0,6-3 0,-5 4 0,5-6 0</inkml:trace>
  <inkml:trace contextRef="#ctx0" brushRef="#br1">26332 11828 8079,'-8'-9'0,"-6"-1"0,-1 7 0,-4-2 0,-1 4 0,1 1 0,0 1 0,5 4 0,0 3 0,-1 6 0,6-4 0,-1-1 0,7 0 643,-2 6 1,4-1-232,1 0 1,1 0-374,4 1 1,-2-6 85,7 1 0,-1-7-239,6 1 0,0-2 58,4-2 1,2-2-183,3-2 0,2-4 18,-2-6 0,8-7 45,1-3 0,0-7-81,-5-2 0,1-8-148,-1-2 0,-1-5 183,-3-4 0,1-1 60,-6 5 0,-2 6 187,-7 4 1,-4 6-111,-6-1 0,0 9 292,0 5 1,-3 5-38,-6 5 0,-1 2 91,-9 7 1,2 13-44,-2 6 1,1 8 88,-5 6 0,-1 6-116,-4 14 0,6-3-48,3 7 1,4 0-198,6-5 0,-2-5-19,6-4 1,2-8-169,8-12 0,3-2 145,6-7 0,5-6 30,0-3 1,6-5-9,-1-5 0,-2-4 4,1-10 1,0 1-173,0-5 0,4-1 92,-3-5 0,-4-4-63,-1 0 0,0 0 76,-4 4 1,2 1 128,-8 0 1,-2 4-33,-3 0 168,-2 7 0,-4-2-82,-2 9 0,-4 4 152,-6 6 1,-2 2 167,-3 2 1,3 6-144,-3 9 0,3 3 297,2 6 1,1 1-176,4-1 1,1 5-10,3 1 1,4 4-123,-4-5 0,3 0-154,2-5 1,7-6 27,2-3 1,4-8-305,1-1 1,0-7-251,0 2 1,5-5 237,0-5 0,2-8-350,-2-6 1,-2-6 213,7 1 0,-7-4-167,2-5 0,-3 1 94,-2-6 0,-6 7 436,-3-2 0,3-4 0,0 1 0</inkml:trace>
  <inkml:trace contextRef="#ctx0" brushRef="#br1">26829 11430 8079,'0'-6'0,"0"6"280,0 12 1,0 7-5,0 10 1,0-4 14,0 8 1,5 2-94,0-2 0,0 5-118,-5-5 1,0 5 1,0-5 0,0 2 101,0-2 0,0-3-84,0 3 1,-7-3 65,-2-1 0,1-9-100,-2-5 0,6-3 126,-6-7 1,7-2 107,-2-8 1,4-4-185,1-10 0,1-3-108,4-7 1,3-4 58,6 0 0,7-5 98,2 5 0,9 0-244,1 4 0,5 1 56,-5-1 0,2 6-259,-2-1 0,-4 11-245,-1-1 1,-1 9-458,-8 1 0,0 2 985,-5 2 0,0 13 0,0 3 0</inkml:trace>
  <inkml:trace contextRef="#ctx0" brushRef="#br1">16507 16633 8076,'-8'0'314,"-4"0"-261,10 0 187,-4 0-174,6 0 484,0 0-212,6 0-149,2 0 0,5-1-76,-4-4 0,4 3-66,-4-2 1,-1 4 103,2 4 1,-7-1-140,2 7 0,-4-1-24,-1 6 1,0 4-188,0 0 1,-1 4 25,-4-4 1,3 5 122,-3-5 0,4 5 85,1-5 0,0-1-51,0-3 1,0-6 62,0 1 1,6-7-30,4 2 1,2-7 12,3-8 0,0-1-51,4-12 1,-1-1-122,5-4 1,-1-6-124,2 1 0,-2 0 71,-3 5 1,-3-1 56,3 1 1,-5 6-61,-4 3 126,2 3 7,-10 2 1,4 7 140,-6 7 1,0 8-10,0 11 0,-4 3 251,-1 7 0,0 4 200,5 0 1,-5 7-217,1-2 1,-1 7 48,5 3 1,6 5-109,4 0 1,-2-1-110,1-5 1,-4-1 12,4-13 0,-4-1-157,4-9 0,-5-2 87,0-7 1,-2-4 164,-2-1-234,0-6 0,-6 4 49,-4-7 1,-7 0-174,-2 0 1,-7-5 73,3 0 1,-4-4-397,-1 4 1,-3-5-18,-2 6 0,5-7-179,-1 1 1,3-1 101,7 2 0,1-4-758,9 3 692,2-2 0,15-2 596,7-1 0,18-5 0,11-2 0</inkml:trace>
  <inkml:trace contextRef="#ctx0" brushRef="#br1">16976 16932 8076,'15'6'867,"-6"2"-473,1 6 1,-7 0 143,1 1 1,0 4-93,0 0 0,-2 4 128,3-4 1,-4 5-137,-1-5 0,0 5-542,0-6 0,5 3-495,0-2 0,1-3 599,-1 3 0,-4 3 0,6 0 0</inkml:trace>
  <inkml:trace contextRef="#ctx0" brushRef="#br1">21384 16463 8094,'-8'-15'0,"3"1"0,-1 5 47,1-1 1,0 1 9,5-5 0,5 4 312,0 1 1,6 4-93,-1-5 0,2 7 259,2-2-403,1 4 1,-1 1-141,0 0 1,-6 6 94,-3 4 1,-4 9-5,-1 4 0,-1 9-29,-4 1 1,-3 7-161,-6-3 0,0 0 39,-1 1 1,3-7 109,2 2 1,-1-4 0,6-5 1,1-4 9,4-6-64,0-6 1,6-1-11,4-7 0,4-13-104,5-6 1,3-8-56,6-6 1,2-5-300,3-9 0,-1 2 126,6-2 0,-8 3 70,-2 1 1,-1 8 340,-8 7 0,-5 6-277,-4 8 231,-7 6 0,3 5 71,-6 12 1,0 8 219,0 17 0,-4 2 1,-1 7 1,-6-1 237,1 1 0,2 0-92,-1-1 1,6 6-140,-2-1 1,3-1-176,2-8 0,0 1 100,0-6 1,0 1-280,0-6 0,0-6 85,0-3 0,0-3-82,0-2 0,0-4 69,0-1-7,0-6 1,-6 3-207,-3-6 1,1 0 74,-2 0 1,-1 0-127,-8 0 1,4-1 58,-4-4 0,-2 2-527,2-6 0,-6 1-38,1-2 1,4-4-104,1 0 0,4-5 73,6-5 769,-4 4 0,12-1 0,-6-1 0</inkml:trace>
  <inkml:trace contextRef="#ctx0" brushRef="#br1">21938 16704 8049,'23'0'0,"-1"2"478,-3 3 0,-5 3-82,0 6 1,0 0-51,-4 0 0,-4 0-1,-1 1 0,-4 0 25,-1 4 0,-6-1-194,-3 5 0,-9-4 28,-1 5 1,0-5-130,5 5 0,0-7 104,0 2 1,-1-5-219,1-4 19,6 2-54,2-10-1,6 4 0,6-6-48,4 0 1,9-1 89,4-4 1,9 2-122,1-7 0,8 1-200,2-5 0,0 1-51,4 4 405,4-4 0,-7 5 0,5-6 0</inkml:trace>
  <inkml:trace contextRef="#ctx0" brushRef="#br1">25464 12667 7972,'0'-22'0,"0"3"-291,-6 3 143,5 2 1,-6 4 760,7 1-138,0 6-105,0-4-263,7 7 0,-4 2 91,6 3 1,-4-2-116,4 6 0,-5 1-89,0 4 1,-2 5 58,-2 0 1,0 1-125,0-1 1,-2 3-17,-2 7 1,0-1 72,-5 1 1,4 2-20,-4-2 0,6 6 28,-2-12 0,2 4-38,-2-13 1,3 4 5,-2-9 0,4-3 6,4-1 1,-1-10-22,7-4 1,1-7-113,8-7 1,-2-3-98,7-12 0,-5 0 55,5-4 1,-2 1 60,1 3 0,0 5 26,-4 9 0,-8 0 175,3 10-52,-3-3 95,-3 15 1,-2 4 23,-6 12 0,-6 6 193,-4 9 0,2 6 186,-1 2 1,6 3-176,-2-2 0,2 1-38,-2-5 0,4 3-166,-4-3 1,3-6 73,2-4 0,0-7-45,0 2 1,0-8-164,0-1 97,0-7 1,-1 3-150,-4-6 0,2 0-56,-7 0 1,1 0 120,-5 0 1,-1 0-360,1 0 0,0-5 145,0 1 0,0-3-272,-1 3 0,6 0 7,-1-5 1,2 4-863,-1-4 606,3 6 733,6-4 0,0 1 0,0-2 0</inkml:trace>
  <inkml:trace contextRef="#ctx0" brushRef="#br1">25905 13008 7979,'10'-5'-374,"-1"1"598,-6-1 0,4 6 518,-7 4 0,0-2-451,0 7 0,0-1-314,0 5 1,0 2-12,0 3 1,-5-3 143,0 3 1,-4 1-844,4-1 1,0 5 732,5-5 0,-6 0 0,-2-5 0</inkml:trace>
  <inkml:trace contextRef="#ctx0" brushRef="#br1">25493 13562 7010,'6'-7'277,"2"-4"64,6 6 1,5-6-178,0 1-131,0-2 0,-5 4-41,1 3 1,-6-1-1,1 1 0,-6 2 141,6 7 0,-7 4-90,2 7 1,-5 5 32,-5 4 0,2 4-46,-7 5 0,1-1 25,-5 6 0,-1-6 10,1 1 1,6-5-1,4-4 1,-3-4-68,2-5 0,1-6 1,4 1 0,6-7-97,4 1 0,2-13 124,2-5 1,7-10-146,3 0 0,2-3 117,3-1 1,-2 1-183,-4 4 0,-2 2 67,-7 7 1,0 1 38,1 4 1,-6 2-26,1 7 47,-7 0 1,3 8 137,-6 6 0,0 5-85,0 5 1,-2 5 346,-2-1 0,2 0-125,-3 6 0,4-3 192,1 2 1,0-1-47,0 6 0,0-7-145,0 3 0,0-4-91,0-2 0,-5-6-99,0-3 1,1-3 88,4-2 1,0 0-108,0 1 1,-5-6-245,0 1 60,-6-7-280,3 9 1,-6-10-15,0 3 0,4-4-204,1-1 1,4 0 202,-4 0 467,5 0 0,-8-6 0,4-2 0</inkml:trace>
  <inkml:trace contextRef="#ctx0" brushRef="#br1">26005 13975 8079,'14'0'0,"0"0"158,0 0 0,-4 1-22,-1 4 0,-6-2 311,2 7 1,-3-1-119,-2 5 0,0 1-249,0-1 1,-2 0 155,-3 0 1,-2 2-2,-8 3 1,1-3-72,0 3 0,4-8-84,1-2 0,6-4-130,-2 5 82,3-7 0,10 3-312,7-6 1,0-6 9,9-4 1,-2 1-116,2-6 1,7 8 384,-2-12 0,3 6 0,-4-8 0</inkml:trace>
  <inkml:trace contextRef="#ctx0" brushRef="#br1">26673 12482 8006,'-6'-8'0,"4"-5"105,-4 6 139,6-1 79,-7-5-110,6 11-362,-12 2 1,12 8 52,-4 7 1,-1-1 172,1 0 0,-2 2-16,3 3 1,2 1 1,-3 4 1,4 3-12,1-3 1,0 2-50,0 3 0,5-5-9,-1-1 1,7-7 86,-1-2 0,2-1-9,3-8 0,-1-1 77,0-4 0,0-11-61,1-3 1,-1-8-61,0 3 1,0-6 38,0 1 0,-1 2-113,-3-2 0,2 2 72,-2-2 1,-2-1-89,1 6 1,-6 0 85,2 5 1,-3-5-17,-2 0-46,0 0 45,0 5 0,-7 1-33,-2 4 1,1 1 40,-2 3 1,6 4-24,-6-4 1,5 3 2,-4 2-10,6 0 10,-4 0-3,7 0 124,0 0-103,0 7 54,7-6-38,-6 6-5,12-7 2,-11 0 0,4 1 31,-6 4-1,0-4-2,0 6 43,0-7 300,0 0-303,0 6 121,0-4-183,0 4 1,5-4 42,-1 2-13,1-2-15,-5 10-71,0-4 1,0 7 55,0-1 1,0 6 103,0 4 0,0 3-102,0 1 1,0 5 178,0 1 0,0 11-45,0 3 0,0 4-28,0 0 1,0-5-87,0-9 0,0-3-2,0-6 0,2-7 51,2-3 1,3-8 79,2-2 69,4-6 0,-5-1-95,6-7 0,-1-7-218,-4-3 1,7 0-11,-7-9 1,7 0-118,-6-4 0,2 4-108,2 0 1,-6 2-1106,-3-1-867,-3 2 933,-2 7 82,0 6 1253,0 2 0,0 6 0</inkml:trace>
  <inkml:trace contextRef="#ctx0" brushRef="#br1">27099 12880 8006,'8'0'746,"0"5"193,-3 0-138,-3 6-520,10-3 1,-9 4-116,7-2-234,-7 2 0,5-5 194,-3 2-126,-4-3 0,12 1 0,-5 1 0</inkml:trace>
  <inkml:trace contextRef="#ctx0" brushRef="#br1">26744 12454 8136,'-9'0'-1420,"-1"0"1305,7 0 1,-5 0 262,3 0 244,4 0-269,-6 0-84,7 0 0,0-2 95,0-3 177,0 4-285,0-12 1,2 11-3,3-2 1,-2 2-5,6 2 1,1 5-21,4 0 0,7 6 0,1-3 0</inkml:trace>
  <inkml:trace contextRef="#ctx0" brushRef="#br1">27739 12198 7975,'0'-7'-291,"0"7"0,0 8 290,0 11 1,0 5 474,0 9 0,0-1-199,0 6 1,0 0 105,0 4 1,0-4-120,0 0-119,0 0 0,0-2-68,0-3 0,5 2-165,0-2 0,1-4-277,-1-6 1,-4-4 120,4 5-548,-3-7 554,-2 4 0,-2-13-72,-3-3 0,4-5-41,-4-5 0,-1-8 49,1-6 1,0-8 303,5-1 0,7-7 0,0-7 0</inkml:trace>
  <inkml:trace contextRef="#ctx0" brushRef="#br1">27896 12340 7975,'14'-6'-202,"-5"4"-51,1-3 0,-7 10 294,2 4 1,-4 4 245,-1 1 1,0 1-42,0-1 1,-1 2-65,-4 2 1,-3-2-172,-6 3 1,-2 2 106,-3-2 1,2 4-64,-7-4 0,7 0 11,-2-4 1,3-1-13,2 0 0,6 0 0,3 0 1,5-1-130,5-3 1,3 1 12,6-7 1,5 1 68,0-5 1,6 0-138,-1 0 1,1 0 71,-1 0 1,3 0-456,-4 0 1,-2 0 512,-2 0 0,3-6 0,0-2 0</inkml:trace>
  <inkml:trace contextRef="#ctx0" brushRef="#br1">27085 12724 8054,'-8'-10'-201,"4"1"209,2 6 1,2-5 329,0 3-51,0 3-98,0-4 0,2 6-41,2 0 1,4 0 255,6 0-417,1 0 0,-1 5 20,0 0-201,0-1 196,1 3 1,-8-4-106,-2 6 1,-3-4 85,-2 4 1,0 1-131,0 4 0,-7 5 45,-2 0 0,-4 6 70,-1-1 0,5-2 120,-1 2 0,2-2-103,-1 2 0,2-4 55,7-6-65,0 1 0,2-8-1,3-2 1,3-3-6,6-2 0,0-7-94,0-2 0,5-4-99,0-1 1,0-5 105,-5 0 1,-1-6-123,-3 1 0,2 2 75,-2-2 0,-4 7 47,-1-2 1,-4 8-41,-1 2 191,0 5 1,-4 0-6,-1 8 1,-5 4 254,6 7 0,-3 5 131,3 4 1,0-2-189,-5 2 0,6-1 58,-2 6 1,3-1-63,2 1 0,0-6-70,0 1 0,0-5-60,0 5 0,2-7-176,3 2 0,-4-3 58,4-2 1,-3-5-139,-2 1 1,0-5-31,0 4 0,-7-6-59,-2 2 29,-4 3 0,-1-6-35,0 2 0,0 3-108,-1-3 0,6 1 73,-1-5 1,7-6 293,-2-4 0,4-2 0,1-3 0</inkml:trace>
  <inkml:trace contextRef="#ctx0" brushRef="#br1">28066 12624 7971,'-9'0'-1650,"-1"0"1837,7 0-153,-9 0 1,10-1 186,-3-4-106,4 3 14,7-10-31,2 4 1,6-5-4,0 4 1,0-2 71,1 6-72,-1 0 1,0 5-41,0 0 2,-6 0-124,-1 6 0,-7 2 118,0 7 1,-2-1-125,-3 0 1,2 0 45,-6 0-1,5 1 1,-2-6 27,6 1-28,0-7 16,0 3 3,0-6-69,6 0 1,2 0 69,7 0-176,-1-6 1,0 3 78,0-7 1,-4 7 48,-1-2 1,-4 4-9,4 1 28,-5 0 0,2 1 78,-6 4 1,0 4 193,0 10 1,0 3 138,0 7 1,0 1-164,0 3 0,0-3 104,0 3 1,-2-4-38,-2-6 0,0 3-110,-5-7 0,4-5-12,-4-5 1,4-4-25,-5 5 1,6-7-50,-6 1 0,1-2-128,-5-2 0,3 0-313,-4 0 1,9-2 189,-8-2 1,3 1-443,-4-7 0,3 5 170,2-4 1,-1-1 438,7-4 0,-7-6 0,3-2 0</inkml:trace>
  <inkml:trace contextRef="#ctx0" brushRef="#br1">28706 12169 7972,'8'16'-37,"-3"3"1,-4 5 315,-1 9 0,2-3-86,3 3 1,-4-3 201,4-1 1,1-1-77,-1 0 0,4-1-147,-4-3 1,6 1 24,-1-6 1,-2 0-48,1-5 1,-4-6 10,4-3 1,-4-3 235,5-2-256,-1 0 0,5-12-72,0-2 1,5-9-155,0-1 0,2-5-66,-2-4 1,-2-3 92,7-7 0,-7 1-608,2-1 0,-3 0 11,-2 1 1,1 5-247,-1 4 0,-6 9-113,-4 6 1014,-2 2 0,-2 8 0,6 8 0,2 8 0</inkml:trace>
  <inkml:trace contextRef="#ctx0" brushRef="#br1">29118 12368 7972,'10'0'0,"-1"0"0,-4 0-335,5 0 0,-7 2 133,1 3 1,-2-2 668,-2 6 1,0 1-144,0 4 1,0 0-30,0 0 0,-2 5-114,-2 0 1,1 0-18,-7-5 0,5 1-39,-4-1 1,6 0 15,-2 0 1,2-6-314,-2-3 148,3-3-370,-4-2 177,6 0 0,5-7 11,0-2 0,1-2 102,-1 1 1,-2-2-88,6 2 0,-1-3 56,2-1 0,2 5-153,-2-1 0,-2 2 268,1-1 0,-4 3-192,4 6 428,-5 0-88,8 0 0,-10 6 125,3 3 0,1 10-87,-1 5 0,-1 3 62,-4 1 1,0 2 5,0 3 0,0 2 136,0 3 0,0 8-261,0-3 1,0 1 65,0-6 1,0-5-190,0-9 1,0 1 35,0-6 1,-1-5-66,-4-4 1,-3-7 59,-6 1 0,0-2-43,-1-2 1,0-5-635,-4 1 1,1-6 284,-5 5 0,-1-6 375,-4 2 0,-14 2 0,-2 1 0</inkml:trace>
  <inkml:trace contextRef="#ctx0" brushRef="#br1">26772 13705 8066,'0'-8'-497,"0"1"460,0 1 0,0 3 93,0-7 1,0 6 65,0-6 0,0 6-19,0-6 1,0 1 104,0-6-156,0 1 0,0 0 132,0 0-275,0-1 1,-1 1 127,-4 0 0,2 6-133,-7 3 0,6-1-51,-6 1 105,1 1 0,-5 8 46,-1 1 1,6 6-2,-1-1 0,1 7 101,-5 2 0,4 6-92,1-1 1,4 1 208,-4-1 0,5 1-46,0-6 1,-3 2-42,3-2 1,-1-8-130,5 3 0,1-8 22,4 4 6,3-7 0,6 2-10,0-10 0,1-3-151,-1-6 1,-5-2 22,1-3 1,-1 3-106,6-3 1,-1 3 44,0 2 0,0 2 21,0 2 1,-4 2 107,-1 3-1,-5 4 6,2-5 0,-6 12 5,0 3 0,0 6 254,0 4 0,-5 3-58,0 6 0,-1 0 255,1 1 1,4 10-134,-4 4 0,2 4 87,-2 1 0,4-6-73,-4 1 0,3-2-101,2-8 1,2-4 51,3-5-102,2-7 1,8-3-343,-1-9 162,0-4 0,0-8-316,1-8 0,-1 0 170,0-9 1,0 0-629,0-4 0,1-1 191,-1 1 0,-6 4-391,-4 0 999,-2 7 0,4-10 0,2 5 0</inkml:trace>
  <inkml:trace contextRef="#ctx0" brushRef="#br1">27043 12112 8039,'0'-8'-1150,"-2"2"1180,-3 6 854,4 0-271,-6 0-481,7 0 1,0 2-3,0 2 0,0 6-5,0 9 0,0-2-508,0 7 0,0-5 383,0 5 0,7-1 0,1 6 0</inkml:trace>
  <inkml:trace contextRef="#ctx0" brushRef="#br1">28237 12027 7555,'-8'14'214,"3"1"0,4 3-264,1 1 1,0 7-445,0-3 494,0-2 0,0 6 0,0-5 0</inkml:trace>
  <inkml:trace contextRef="#ctx0" brushRef="#br1">29275 11913 8070,'8'-8'-938,"0"2"1349,-4 6 1,-2 2-30,3 2 1,-4 4-75,-1 7 0,0 5-236,0 4 1,0 3-224,0 1 0,0 1-148,0-1 1,0 5 298,0 0 0,-6 7 0,-2-4 0</inkml:trace>
  <inkml:trace contextRef="#ctx0" brushRef="#br1">27000 13477 7991,'0'-8'255,"0"2"-136,0 6 0,6 2 106,4 2 1,2 3-15,3 2 1,-1 4-366,0-4 144,0 4 0,-4-4-389,-1 1 362,-6-1 0,2 5-54,-10 1 1,2-6-16,-6 1 0,1-6 9,-2 6 1,-2-7 41,2 2 0,2-4 16,-1-1 0,4 0 79,-4 0 88,5 0 0,0 0-175,8 0 1,4 0 59,7 0 0,-1-4-130,0-1 1,5 0 126,0 5 0,5 0-712,-5 0 702,0 0 0,1 0 0,2 0 0</inkml:trace>
  <inkml:trace contextRef="#ctx0" brushRef="#br1">27114 13861 7991,'-8'0'-1459,"0"0"1057,3 0 361,4 0 0,-7 0 8,3 0 59,3 0-25,-4 0 1,6 2 15,0 2 230,0-2-45,0 4 134,0-6-147,0 0 30,0 7-35,0-6 12,0 5-138,0-6 99,0 0-245,6 0 188,-4 0-60,4 0 1,-6-1 52,0-4-17,0 4 61,0-6-33,0 7-218,0 7 157,0-6 0,0 7-133,0-3 0,2-4 56,3 4-27,-4-3 52,5-2-23,-6 0 65,0 0 78,0 6 1,0 2-102,0 6 0,0 0-3,0 1 0,0-1-5,0 0 1,0 0 6,0 0-54,0 1 0,0-6-73,0 1 15,0-7 0,2 3 81,3-6 0,-2-6-64,6-4 0,1 2 16,4-1 0,0-1-4,1-4 0,-6 0 9,1 0 0,-3 4-3,3 1 0,1 4 13,-6-4-38,-1 5 215,-4-2-169,0 6 0,0 6 228,0 4 1,-1 4-65,-4 5 1,4-2 30,-4 7 1,2 1 33,-2 9 0,3-4 78,-2 3 0,2-3-116,2-2 0,0 1-60,0-1 0,0-4-102,0-1 1,0-5 129,0 1 0,0-3-76,0-2 0,-2-2 48,-2-2 0,1 1-6,-7-6 1,5-1-96,-4-4 0,4 0 16,-4 0-78,-1 0 1,-3-6-236,4-3 0,-2-4-212,6-1 0,0-2 228,5-3 1,0-3 297,0-6 0,13-1 0,3 1 0</inkml:trace>
  <inkml:trace contextRef="#ctx0" brushRef="#br1">27697 13605 7955,'0'-14'-318,"0"4"-378,0 1 704,6 6 0,-3 3 321,7 9 0,-6 9-17,6 1 0,-5 6-121,4-1 0,-6 4 115,2 5 1,1-1-77,-1 6 0,0-7-189,-5 2 0,0 2-76,0-2 1,1 1-149,4-6 1,-3-6-920,2-3 614,-2-3-87,4-8 296,-4-2 0,6-17-9,-4-3 1,-2-12 287,3-2 0,3-7 0,0-7 0</inkml:trace>
  <inkml:trace contextRef="#ctx0" brushRef="#br1">27938 13648 7955,'8'6'0,"-3"4"0,-3 2-305,-2 2 0,-7 2 224,-2 3 1,-4-1 160,-1 5 1,0-4-2,-1 5 0,0-7-3,-4 2 1,3-3 145,-3-2 1,8 0-82,1 1 0,7-6-80,-2 1 54,4-7 0,7 3-141,4-6 1,4-1-56,5-4 0,-2 2-149,7-7 1,-5 7 71,5-2 1,-1-1-58,6 1 1,-6-4-634,1 4 848,-6 0 0,2-1 0,-6-2 0</inkml:trace>
  <inkml:trace contextRef="#ctx0" brushRef="#br1">28080 13833 7955,'8'0'-860,"-1"6"1,-7 2 900,0 6 1,-5 0 113,0 0 0,-4 2 118,4 3 1,-4-3-76,4 3 0,0 1 66,5-1-60,0 0-224,0-4 0,2-7 37,2-4 1,4-7-118,6-2 1,1-12 12,-1-2 1,0-2-182,0-2 1,1 1-1,-1-2 1,0 2 128,0 3 1,-1 3 237,-4-3 0,2 8-121,-6 2 1,1 5 173,-1 0 1,-3 4 24,3 4 0,-4 11 172,-1 8 0,0 4-27,0 2 1,-5 5 144,1 4 0,-3 2-123,3-2 1,2 1-80,-3-6 1,4 1-319,1-6 1,0-1 96,0-3 1,0-4-74,0-6 0,0-4-55,0-1 0,-2-6-154,-3 2 0,2-3-21,-6-2 0,-1 0-214,-4 0 0,0-2-201,0-3 1,-1 2 243,1-6 0,0-1 430,0-4 0,-1-6 0,-5-3 0,-2-5 0</inkml:trace>
  <inkml:trace contextRef="#ctx0" brushRef="#br1">28024 13420 7955,'14'-6'-122,"0"-3"0,0 2-185,0 2 1,1 4 344,-1 1 1,-1 6 254,-4 4 1,-3 2-178,-6 3 1,-1 3-38,-4 1 1,-3 5-114,-6-5 1,0 5 67,-1-5 0,1 1-88,0-1 1,0-8 63,0 3 0,6-7-26,3 2 185,-3-6-103,6 4 0,2-7-42,10 0 0,4-5 11,5 0 0,3 1-183,7 4 1,5-5 112,4 0 1,-1 0 34,1 5 0,0-6 0,4-2 0</inkml:trace>
  <inkml:trace contextRef="#ctx0" brushRef="#br1">29062 13449 7882,'-8'6'-400,"3"4"0,-1 8 351,1 6 1,-2 3 656,3 1 1,2 6-275,-3-1 1,4 5-11,1-5 1,0 5 26,0-5 1,5-1-104,-1-9 0,7-2-286,-1-7 0,-2-1 66,1-4 1,1-3 48,4-6 1,-1-3 68,-4-6 0,4-2-142,-4-13 0,5-4-67,5-6 1,-3 0-210,3 1 1,-3 3-327,-2-4 0,-1 4 293,-4 2 1,4-1-391,-4 1 1,2 6-186,-1 3 880,-4 9 0,1-2 0,0 4 0</inkml:trace>
  <inkml:trace contextRef="#ctx0" brushRef="#br1">29303 13790 7941,'-8'0'-130,"2"0"1,8 5 319,2-1 0,-1 6-47,7-5-108,-1 6 1,1-3 82,-1 6 1,-5-5 11,0 1 6,-2-1-95,-2 5 29,0 1-116,0-1 1,0-5 121,0 1-57,0-7 3,0 3 1,6-6-124,4 0 1,2-6-6,3-3 0,0-9-184,4-1 0,-3-5 126,3 6 1,2-6-81,-2 5 1,-1 0 358,-3 5 0,-1 4-148,0 1 1,-4 6 119,-1-2 0,-6 5-97,2 5 0,-3 7 282,-2 7 1,0 11 41,0-1 0,-7 9 56,-2-1 1,-2 5-73,1 0 0,-1 1 31,6-1 0,-4-5-234,4-4 0,-4-3 111,4-2 0,-1-5-342,1-5 144,3-8-210,-10-4 1,9-7-163,-7-4 1,2-3-209,-1-6 1,-4-5 98,4 0 1,-1-2-285,-4 2 1,3-3 756,-8-6 0,-3-7 0,0-1 0</inkml:trace>
  <inkml:trace contextRef="#ctx0" brushRef="#br1">29431 13235 8048,'14'7'0,"-6"-4"17,-3 6 0,-3 6 91,-2 4 1,0 6 113,0-1 0,-2 2-106,-3 3 0,-3-5-219,-6-1 1,0-5 105,0 1 1,0-5-189,-1-5 121,1 4-127,0-12 261,6 6-61,2-7 0,14 0 48,6 0 0,3 0-22,12 0 0,-4 0-147,8 0 1,3 0 153,2 0-42,-3-7 0,12 0 0,-2-8 0</inkml:trace>
  <inkml:trace contextRef="#ctx0" brushRef="#br1">23588 16008 8026,'-15'0'-134,"8"0"-90,-6 0 0,13 0 360,0 0 1,1 4 302,9 1 1,4 6-102,5-1 1,6-2 100,-1 1 1,3-6-225,1 2 1,12-3-96,3-2 0,2-7-238,-2-2 232,6 2 1,-10-5-1349,4 2 0,-11-2 135,-4-3 1099,-6 1 0,-7-6 0,-1-2 0</inkml:trace>
  <inkml:trace contextRef="#ctx0" brushRef="#br1">23972 15866 8026,'15'0'240,"4"0"0,3 1-365,7 4 1,-1-2-249,1 6 0,-1 1 770,1 4 0,-6-1-127,1-4 0,-5 4-20,5-4 0,-7 4-130,2 1 1,-3-4 299,-2-1 0,-6 1-88,-3 4 0,-4 0-241,-1 0 0,-6 1-101,-4-1 0,-9 5-189,-4 0 1,-6 4 73,-4-4 1,3 0-88,-3-4 0,5-8-582,4-2 1,8-3 52,7-2 741,5-7 0,4-7 0,8-8 0</inkml:trace>
  <inkml:trace contextRef="#ctx0" brushRef="#br1">24427 15595 8024,'14'2'-711,"0"3"1,0 4 568,0 10 0,5-1 534,0 5 0,7 1 33,-3 4 0,3 6-7,-3-1 0,3 0-76,-8-5 0,3 5-118,-2 1 1,-3-1-292,3-5 0,0-1 126,-5-3 1,3-2-417,-7-3 0,-4-3-136,-1 3-76,-4-4-147,-1 0 125,0-1 0,-1-6 591,-4-4 0,-1-8 0,-4-6 0,4-9 0,0-9 0,-2-8 0</inkml:trace>
  <inkml:trace contextRef="#ctx0" brushRef="#br1">24839 15539 8024,'0'14'-505,"-5"5"-50,0 0 0,-1 1 1212,1-1 0,-3 8-142,-6 6 0,-2 7-166,-3-2 1,-3 3-121,-6 1 0,-5 1-119,0 0 0,-5-2 28,4-3 1,1-4-92,5-5 1,6-6-113,3 1 0,3-11-447,2 1 1,6-8-1748,3 4 1725,4-7 1,7 3 533,3-6 0,4-6 0,1-2 0</inkml:trace>
  <inkml:trace contextRef="#ctx0" brushRef="#br1">24967 16136 8004,'-5'14'-993,"0"0"0,-1-1 993,1-4 0,4 10 0,-12-9 0,5 10 0</inkml:trace>
  <inkml:trace contextRef="#ctx0" brushRef="#br1">25749 15496 8051,'0'-8'-627,"0"2"1006,0 6 1,0 1 32,0 4 1,0 9-92,0 10 0,5 3-32,-1 1 1,1 7-97,-5 3 0,5 3 2,-1 2 0,1-1-92,-5 1 1,0-2-142,0-3 0,5-3-74,0-7 0,1-1 49,-1-3-978,-4-4 497,12-6-142,-11-6 1,5-3 13,-2-10 672,-3-3 0,4-12 0,-6-2 0</inkml:trace>
  <inkml:trace contextRef="#ctx0" brushRef="#br1">26005 15524 8051,'0'15'-375,"0"-1"1,0 0 764,0 0 1,-5-4 239,0-1 187,-6 1-529,3 4 0,-1-2 143,-1-2-126,7-4 13,-10-6-267,12 0 204,-5-6-251,6-2 0,0-1 27,0-1 12,0 7 115,0-10-30,0 12-139,0-6-279,0 7-2333,0 0 1937,6 0 686,2 0 0,6-12 0,0-4 0</inkml:trace>
  <inkml:trace contextRef="#ctx0" brushRef="#br1">26104 15567 8096,'0'-24'-717,"0"1"0,5 5 1,0-1 1950,-1-3-119,-4 6-17,7 2-741,-6 8 1,6 7 395,-7 4-426,0 3 1,0 6 174,0 0-266,-7 1 1,-1-1-58,-6 0 1,0-4-143,0-1 0,0-1 66,-1 1 0,-4 4-181,0-3 0,-4 2 66,4 2 1,-6 1-69,1-1 0,3 0 85,2 0 0,4 0 31,0 1 1,3 4-17,2 0 1,2 1 24,4-1 1,2-3-57,-3 3 0,10-5 19,4-4 1,6 1-103,4-7 0,-2 1 144,7-5 0,-2 0-18,2 0 0,2-5 247,-2 1 0,-2-1-84,2 5 1,-7 0 58,2 0 1,-3 0-24,-2 0 1,0 0-108,1 0 1,-6 0-186,1 0 0,-6 5-604,6-1 145,-7 7 1,3-7 5,-6 5-1807,0 1 2321,0-3 0,-6 6 0,-2-5 0</inkml:trace>
  <inkml:trace contextRef="#ctx0" brushRef="#br1">26261 15752 8196,'4'9'-17,"1"1"0,6-1 237,-1 5 1,2-1 583,2-3-536,7 2 0,-5-4-288,3 6 1,-2 1 50,2-1 1,-3-5-431,3 1 1,-3-1 237,-2 5 0,-1-4-214,-4-1 1,-3 1 374,-6 4 0,7-6 0,1-2 0</inkml:trace>
  <inkml:trace contextRef="#ctx0" brushRef="#br1">26488 15666 8171,'-14'15'-401,"0"1"334,-1 2 0,-5 6 369,-4 9 0,-1 2-144,1 3 1,-3 3-147,4-3 1,4-3 120,5-2-133,-1-3 0,14-8 0,-6-1 0</inkml:trace>
  <inkml:trace contextRef="#ctx0" brushRef="#br1">26929 15823 8104,'-8'-8'341,"2"2"0,10 4-301,1-3 217,6 4-257,-3-6 0,6 7 0,0 0 0</inkml:trace>
  <inkml:trace contextRef="#ctx0" brushRef="#br1">27171 15340 8072,'0'-8'-73,"1"1"-23,4 7 0,-4 2 317,4 3 0,2 7 278,-3 7 0,1 6-143,-5-1 1,0 8-87,0 1 1,5 5 77,-1-5 0,1 5-77,-5-5 0,5 5-236,0-5 1,6 0-61,-2-4 1,-1-7-56,2-3 0,-3-3 204,3-2 42,3-6-170,-5-2 1,4-14 36,-2-6 1,2-2-171,-2-8 1,-2-1 104,1-8 0,-1 3-72,1-3 1,4-2 45,-3 2 0,1-7 33,-2 3 0,4-3-49,-4 2 0,2-1-133,-1 5 1,1-2-15,-6 8 1,1-2-56,-1 11-513,-4 0 180,6 11-704,-7 2 1313,-7 18 0,-1 4 0,-6 12 0</inkml:trace>
  <inkml:trace contextRef="#ctx0" brushRef="#br1">27526 15624 7866,'8'-6'1051,"5"4"-1094,-4-3 1,-1 4-35,1 1-112,-5 0 208,2 0 3,-6 6 0,-5 3 98,0 10 1,-6-1-10,2 5 1,3-4-39,1 5 1,2-7 184,-2 2 1,3-3-233,-2-2 0,4-1 79,4-3 0,-1-4-136,7-6 1,-1-3 136,6-7 0,-1-1-303,0-13 0,5 1-57,0-6 0,0 3-22,-5 2 0,0 3 152,1 7 1,-3 0 21,-2 0 182,2 6 0,-10 3-101,3 10 1,-4 4 193,-1 10 1,0 3-120,0 7 1,0 5 504,0 4 0,0 8-184,0 2 1,-1-1-21,-4-4 0,3-1-216,-2 1 1,0 0-178,0-1 0,1-4-26,-7 0 1,5-6 63,-4 1 1,1-5-54,-2-4 1,-2-4 44,2-5 0,-2-7-193,-2-4 1,-5-2-5,0-2 0,0-2-14,4-2 1,1-9 153,0-6 0,6-6-7,3 1 0,4-4 49,1-6 0,8 3-45,6-7 1,3 5-219,12-5 1,-2 5 128,10-5 0,-3 5-419,4-5 1,-2 6 575,2-1 0,3-3 0,-5-1 0</inkml:trace>
  <inkml:trace contextRef="#ctx0" brushRef="#br0">27299 12127 8130,'0'-29'-531,"0"1"0,-2 4 550,-3 0 1,4 1 387,-4-6 0,3 1-171,2-1 1,2 1-62,3-1 1,-4 6-27,4-1 0,-3 5 15,-2-5 1,0 7 110,0-2 0,0 3-138,0 2 0,-7 0 10,-2 0 1,-4 4-30,-1 1 1,-2 6-130,-3-2 0,-3 3 21,-6 2 0,-1 0 74,1 0 0,-1 2-160,1 3 0,-7 2 84,-3 8 1,2-1 87,-2 0 1,2 7-32,-2 2 0,-2 4 10,7 2 0,-5-1-27,5 0 0,0 6 5,4-1 0,1-2-49,-1-7 1,6 3 74,-1-3 0,-1 3 43,-8 1 0,4 0-65,1 1 1,-1 1 121,6 3 1,0-1-23,0 6 0,5-2-16,-1 2 1,4 1 17,0-6 1,3 5 12,2-5 1,4 5-10,6-4 1,0 3-19,0-3 0,2 5-148,2-1 0,4 3 124,6 2 1,7-7-131,3-3 0,2-3 87,3-1 0,1-2-3,3-4 0,-3 3 42,3-7 1,-3 4-14,-1-4 1,-1 5 43,1-5 0,-6 6-50,1-1 0,-2-4-49,2-1 1,1 2 58,-6-2 1,6-2-88,-1-7 0,8 1 91,1-7 1,6 1-2,-1-5 0,2 0 13,-2 0 1,7-6-3,-2-4 0,3-2 40,-3-3 0,-6 0-57,1-4 0,-6 3-1,1-3 1,-4-2 25,-6 2 1,4-1 1,-3 1 0,-2-3-62,2-7 0,-5 1 5,4 0 1,-5-2-37,1-4 1,0 3-131,-5-7 0,2 5 15,-12-5 1,1 1 70,-5 0 1,0-3-221,0 7 0,-6-7 58,-4 3 0,-4 0-120,-5-1 0,2 7-8,-7-2 1,5 4-3,-5 5 0,5-1 16,-4 6 0,4 0-240,-5 5 0,7 1-135,-2 4 0,-2 3-139,2 6 0,0 1-1241,5 4 2036,-6 3 0,4 12 0,-5 2 0</inkml:trace>
  <inkml:trace contextRef="#ctx0" brushRef="#br0">27355 13307 8093,'0'-8'-89,"0"1"1,2 7 260,3 0 15,3 0 1,6 7-87,0 2 1,0 4 28,0 1 0,1 5-6,-1 0 1,0 6-18,0-1 0,1 1-109,-1-1 1,0 7-4,0-2 0,-4 2 109,-1-2 1,-1 6-171,2 3 0,1 3 130,-7 1 0,6 1-130,-5 0 0,1 4 104,-1 0 0,-4 4-7,4-8 1,-3 6 4,-2-12 1,4 8 5,1-7 0,0-2-67,-5 2 0,-7-7 61,-2 3 1,-4 0-32,-1-1 0,-2 2 30,-3-2 0,2-3 130,-7 4 1,5-4-145,-4-2 1,-1 0 0,-5 1 1,6-5-10,-1-1 0,-1-4-2,-8 5 1,-1 0-185,-8 4 0,-1 1 118,-14-1 1,2 0-189,-11 1 0,2-2 276,3-4 1,2 3 86,17-7 0,4 0-159,14-5 1,-1 0 13,6 0 0,5-6-477,4-3 346,7-4 1,-3-2-646,6-4 0,6-8 35,4-6 837,2-6 0,2 3 1,1-6-1</inkml:trace>
  <inkml:trace contextRef="#ctx0" brushRef="#br0">26730 14771 8144,'-14'12'0,"-1"-2"50,1 9 0,-2 3 141,-3 2 1,2-1 479,-7 6-372,7-4 0,-8 10 32,6-7 0,-5 1-6,5-1 0,5 1 44,4-1 1,7-1-86,-2-3 0,5-4-181,5-6 1,5-4-24,9-1 0,3-6-109,6 2 0,2-10 45,3-4 0,4-10-243,5-5 1,7-7 190,3-2-271,16-1 0,-1 0 0,-29 15 0,1 1 0</inkml:trace>
  <inkml:trace contextRef="#ctx0" brushRef="#br0">22948 12468 8279,'-19'0'135,"0"0"0,2-2-298,7-3 0,-1 2 338,6-6 0,1-1 1,7-4-1,6-2 735,10-3 0,8-6-474,6-13 1,10-9-306,-18 14 1,2-1 0,7-1 0,1-2-386,5-6 0,1 1 0,6-2 1,2 1 343,6-2 1,-1 0 0,-1-2-1,-1-1 13,-2-4 0,-1 0 0,2-1 0,1 0-103,0-2 0,0 1 0,-2 1 0,1 1 40,4 5 0,-1 0 0,-8 1 0,-2 0-82,-2 3 0,-3 1 1,-6 2-1,-1-1-153,-1 0 0,-1 2 0,-2 6 0,0 3 154,2-2 1,1 2-1,26-22-107,-5 4 0,-4 3-53,-11 11 0,-2 1 83,-6 5 1,-7 6-126,-3 3 0,-3-3-453,-2-2 0,-2 2 978,-2-2 0,3 2-1160,-4-2 0,-3-3 715,-1 4 163,-3 2 0,-2-6 0,0 5 0</inkml:trace>
  <inkml:trace contextRef="#ctx0" brushRef="#br0">24469 10165 8279,'14'0'0,"2"0"-74,3 0 0,10 0-162,8 0 1,1-5 782,5 0 1,-3-6-186,7 2 1,-3-4-104,-1-1 0,-1 0-106,1-1 1,1 1 373,4 0 0,-2 0-128,6 0 0,-8 1 54,-1 3 0,-9 4-136,-10 6 1,-5 3-130,-10 7 0,-4 7-173,-10 16 1,-15 15-230,-13 9 1,8-18-1,-2 2-976,-4 4 1,0 0 816,-3 2 0,0 3 0,-2 8 0,1 2 0,-1-2 0,1-1 0</inkml:trace>
  <inkml:trace contextRef="#ctx0" brushRef="#br0">26644 8800 8175,'0'-14'-303,"0"4"-76,0 1 0,-1 1 1052,-4-2 0,2-1-123,-6 7 1,4-1-325,-5 5 0,6 0-235,-6 0 1,5 6 78,-4 4 0,1 2-74,-1 3 1,-4 3 66,3 1 1,2 7 86,-1-3 0,0 4-17,-6 2 1,3 1-43,2 3 0,-2 5 3,2 9 0,-3 4 51,-1 6 1,2-1-11,2 1 0,4-1-52,6-4 1,1-5-90,4-9 0,5-5-15,9-9 1,3-5-208,6-10 0,1-6 100,-1-12 1,5-8 147,0-17 0,0-7-124,-4-6 1,-1-11 33,1 1 1,-1-8-188,1 3 1,-2-2 213,-4 7 0,-2-3 10,-7 8 0,0 3 72,0 1 0,-6 2-44,-3-1 0,-5 3 79,-5-4 0,-3 6-77,-6 4 1,-5 5-111,0 9 1,-4 5 47,4 10 0,-7 2 92,3 7 0,-3 7-154,3 2 1,-4 10-140,3 5 1,4 9-82,1 5 0,8-2-91,1 2 438,7-6 0,-10 9 0,5-5 0</inkml:trace>
  <inkml:trace contextRef="#ctx0" brushRef="#br0">26701 9070 8065,'0'10'740,"0"-1"0,2 2-192,3 8 0,-2 3 80,6 7 0,-4 1-200,5 3 1,-1-2 203,5 7 0,0-6-274,1 1 0,0 0-260,4-4 1,-3 1 15,3-11 0,2 0-210,-2-5 1,0-2-2430,-5-2 2525,0 3 0,0-6 0,0 8 0</inkml:trace>
  <inkml:trace contextRef="#ctx0" brushRef="#br0">27128 9340 8017,'-5'14'-129,"0"1"0,1-1 536,4 0-209,0 7 1,1 1 20,4 6 1,-3 1 117,2-1 0,3-1-221,-3-3 0,1 2-213,-5-2 1,0-3-395,0-2 346,6-4 1,-4 0-50,3-1-254,-4-6-93,-1 4 0,0-12 207,0 0 1,0-8 333,0-11 0,0-3 0,0-6 0</inkml:trace>
  <inkml:trace contextRef="#ctx0" brushRef="#br0">27199 9312 8017,'8'-8'-27,"5"2"1,-6 7 298,8 4 1,-6 3 279,1 6 1,-6 0-300,6 0 0,-5 5-36,4 0 0,-6 0 36,2-5 1,-2 1-1,2-1 1,-4 0-123,4 0 1,-5 5 50,-5 0 0,-2 7-424,-8-3 0,-4 3 189,0-3 0,-7 4-557,-3-3 1,1 3 175,-6 1 1,6-6-393,4-3 826,4-3 0,-1-8 0,-1-2 0</inkml:trace>
  <inkml:trace contextRef="#ctx0" brushRef="#br0">27412 9027 8279,'-14'0'626,"6"2"175,3 3 1,-1-2 643,1 6-963,1-5 1,5 2-1360,4-6 0,3 0 223,6 0 654,0 0 0,0-13 0,1-3 0</inkml:trace>
  <inkml:trace contextRef="#ctx0" brushRef="#br0">27967 8402 8275,'0'-14'-30,"-2"6"408,-3 3-152,4 3 1,-5 9 72,6 2 0,0 5 32,0 5 0,0 4-4,0 5 1,0 8-74,0 7 1,0 6 126,0 8 0,0 0-127,0 0 1,0 4-414,0 1 0,0 4 297,0-4 0,-2 6-127,-3-2 1,4 2-103,-4-2 1,-1-15-435,1-13 1,2-8-498,7-7 1,4-8 469,7-11 1,-1-16-1079,0-12 1630,0-15 0,7-12 0,1-6 0</inkml:trace>
  <inkml:trace contextRef="#ctx0" brushRef="#br0">28166 8686 8244,'0'14'0,"0"2"-271,0 3 0,0-3 322,0 3 0,-2 3 512,-3 2 0,-4-2-198,-10 2 1,3 1-76,-3 8 1,-1-3-221,1 3 0,-5-3 137,5-1 1,0-7-61,5-3 109,6-3-236,2-2 0,7-6 22,4-4 0,8-2-247,6-2 0,12 0 141,2 0 1,7 5-33,3-1 1,1 1-149,3-5 0,-4 5 51,0 0 0,-7-1-555,-8-4 1,1 0 13,-1 0 734,-6-6 0,-1-8 0,-7-8 0</inkml:trace>
  <inkml:trace contextRef="#ctx0" brushRef="#br0">28407 8459 8080,'15'0'0,"1"-2"0,2-3 0,0 2 113,6-6 1,-1 4 210,6-4 1,-1-1-345,1-4 0,-3 4-667,-2 1 78,3 6 31,-11-4 1,-4 9 577,-12 3 0,-12 3 0,-10 6 0</inkml:trace>
  <inkml:trace contextRef="#ctx0" brushRef="#br0">28507 8558 8109,'9'15'57,"1"-1"1,-7 2 162,2 2 0,1 6 198,-1 9 1,0-3-641,-5 4 1,0 0 221,0-1 0,0 1 0,0-6 0</inkml:trace>
  <inkml:trace contextRef="#ctx0" brushRef="#br0">28550 9255 7737,'14'0'509,"0"0"1,0 0-484,1 0 1,3-5-298,1 0 1,0 1 54,-4 4 1,-1 0-682,0 0 302,-6 0 434,-2 0 1,-7 6 160,-4 3 0,-8 4 0,-6 1 0,-6 7 0,3 1 0</inkml:trace>
  <inkml:trace contextRef="#ctx0" brushRef="#br0">28564 9397 8079,'-14'19'-928,"-1"0"1,1 5 930,0-5 0,1-5 1159,4-5-531,-4-6-13,12 10-440,-6-11 0,14 2-5,2-8 1,5 1-66,5-7 0,-1 1-275,5-6 1,1 1-301,5 0 1,-6 0 321,1-1 0,-7 8-1102,2 2 1247,-9 3 0,2-4 0,-4-2 0</inkml:trace>
  <inkml:trace contextRef="#ctx0" brushRef="#br0">28564 9397 8079,'-8'-14'-17,"3"0"1,2 4 40,-2 1 1,4 4 354,-4-5-130,3 7 0,1 3 8,-4 10 0,4 2-15,-4 3 1,2 5-44,-2 4 0,3 3 50,-2 1 0,-3 1-8,3-1 0,-1-4-59,5-1 0,0 0-23,0 0 0,0-2-85,0-7 0,6-5-239,4 1 0,7-7-380,2 2 0,6-10 297,-1-4 0,7-4-653,3-1 1,0 0 56,0-1 844,-4 1 0,11-6 0,-5-3 0</inkml:trace>
  <inkml:trace contextRef="#ctx0" brushRef="#br0">26005 8558 8344,'-22'8'-290,"-4"10"-96,7-4 0,0 9 494,5 1 1,0 5-32,0 4 1,0 5 253,-1 9 1,1-1-89,0 6 0,0 5-43,-1 4 0,3 9-237,2 1 0,-1 0 295,7 5 1,-1-3-115,5-2 1,6-2 35,4-2 1,5 2-74,9-3 0,1-2 45,13-3 0,2-2-198,7-3 0,-3-5 100,4-4 1,4-7-572,5-2 0,14-8-401,-29-16 0,1 0 918,2 1 0,2-1 0,5-4 0,2-1 0,0 2 0,1 0 0,1-2 0,0 1 0,1-1 0</inkml:trace>
  <inkml:trace contextRef="#ctx0" brushRef="#br0">29232 8231 8166,'8'-14'-96,"-2"6"40,-6 2 265,0 6 1,2 1 17,3 4 1,3 3-32,6 6 1,0 7 22,0 3 0,7-2 210,2 1-258,11 1 0,-3 4 68,7 1 0,-5-1 1,5 1 0,-5 4-124,5 0 0,-6 8 130,1 2 1,-8 1-186,-1 8 0,-7 2-120,2 7 1,-8 0 92,-1 5 0,-9 2 1,-1 8 1,-2-36 0,-3 0-55,-4 5 0,-1 0 0,-2-1 0,-2-1-231,-3 2 1,-4 0 0,0-1 0,-3-1 34,-6 0 1,-2-1 0,-3 3 0,-1 0-609,-4 1 1,-1-2 0,3-2-1,1-1 295,1-5 1,0-1 527,7-6 0,0 0 0,-22 22 0,4-4 0,-3 4 0</inkml:trace>
  <inkml:trace contextRef="#ctx0" brushRef="#br0">30057 9056 8020,'0'8'-74,"0"-2"110,0-6 347,0 0-387,6 0 0,2 5 26,6 0-22,-6-1 0,11 3 0,-3 1 0</inkml:trace>
  <inkml:trace contextRef="#ctx0" brushRef="#br0">30355 8388 8047,'0'-8'471,"0"1"-302,0 7 0,0 2-128,0 3 1,5 3 53,0 6 1,1 2 49,-1 3 0,-4 3-8,4 6 1,-2 4 61,2 6 1,-2 0 120,7 9 0,-6-1-135,6 1 0,-5-1 28,4 6 0,-4-1-60,4 1 1,1-2-94,4-2 0,-4-2 124,-1 6 0,-4-5-5,4 5 1,-6-12 120,2-2 0,-2-8 75,2-7-18,-3-2 1,6-9-63,-4-2 0,-2-5 77,3-10 1,1-11-273,-1-12 0,7-9-207,2-10 1,1-5-26,4-10 0,1 2-206,-1-6 1,6-2 4,-1-8 0,-9 36 1,2 0 206,-1-5 0,1 0 0,0 4 0,-1 1-204,-1-1 0,-1 1 1,12-31-45,-2 10 1,-3 7-14,-7 16 1,-2 3-173,-2 7-98,-4 6-732,-12 8 1389,-2 7 0,-13 14 0,-1 1 0</inkml:trace>
  <inkml:trace contextRef="#ctx0" brushRef="#br0">30825 9042 7563,'11'0'-135,"3"0"1,-2 0 188,12 0 1,-5-5-40,5 0 0,-1-4-76,6 4 1,-1-6-118,1 1 0,-6-1 25,1 2 1,-8 1-414,-2 3 459,-6 4 0,-10 1 107,-2 9 0,-10 4 0,-15 7 0,-7 2 0</inkml:trace>
  <inkml:trace contextRef="#ctx0" brushRef="#br0">30739 9354 7952,'21'0'-321,"-4"-6"267,7-3 0,-5-4-99,4-1 1,1 0 115,5-1 1,-1-4-1,0 0 1,-1 0-167,-3 5 0,1 2-143,-6 2 1,-5-1 345,-4 6 0,-7 1 0,-3 4 0,-8 0 0</inkml:trace>
  <inkml:trace contextRef="#ctx0" brushRef="#br0">30825 9226 7952,'0'15'82,"0"-1"0,0 5 280,0 0 0,0 6-46,0-1 1,1-2 86,4 2 1,-4-2-253,4 1 0,3 3-187,2-7 0,2-7 77,2-7 0,2 1 118,3-1 0,3-2-190,7-8 0,-1-2-262,1-8 0,1 1-764,3 0 1057,-3 0 0,11-1 0,-5 1 0</inkml:trace>
  <inkml:trace contextRef="#ctx0" brushRef="#br0">26630 9909 8134,'-14'0'303,"6"0"0,5 0-5,12 0 1,3 0 98,11 0 0,3 1-147,7 4 1,11-3-18,13 2 1,12-2-34,12-2 1,-39-2-1,0-1-215,0 1 1,1 0-1,0-4 1,1 1 126,0 0 0,2 0 1,4-3-1,1-1-308,5 0 1,2-1-1,-2-2 1,0 0 238,1 2 1,0 1 0,0-1 0,1 1 62,-2 2 0,2 0 0,3 0 0,2 0-17,4-1 1,-1 1 0,-5 3 0,-2-1-2,-4 0 1,-1 1 0,0 0-1,0 0-59,-2-1 0,0 0 0,-1-1 0,-1 1-148,-4 2 1,-2 1-1,-3 0 1,-1 0 151,21 2 0,-7 0-404,-16 0 1,-10 1 196,-9 4 0,-9 9-886,-6 10 1,-10-2-90,-8 2 1149,-7-1 0,-7 6 0,0-1 0</inkml:trace>
  <inkml:trace contextRef="#ctx0" brushRef="#br0">27469 10307 8100,'-8'-6'-126,"2"4"0,12-9 261,4 6 0,15-1 254,8 1 1,8 2-280,7-6 0,5-1-159,4-4 0,3 0 91,-8-1 0,-3 1-140,-1 0 0,-4 0-565,-1 0 232,-30 11 338</inkml:trace>
  <inkml:trace contextRef="#ctx0" brushRef="#br0">27569 10278 8100,'1'10'0,"4"-1"0,-2 7-55,7 8 0,-7 4-113,1 6 0,3 3 424,-2 11 1,-1 1 407,-4 3 0,-6 2-106,-4-7 1,-2 0-179,-2-4 1,1-2-30,4-3 0,1-5 133,3-9-395,3-4 80,-4-12 1,6-5 29,0-12 0,-5-7-249,1-12 1,-8-1-362,3 1 0,-4-5-98,-1 0 1,0-1-197,0 6 1,-5 4-1344,0 1 2048,0 5 0,-2-9 0,-1 5 0</inkml:trace>
  <inkml:trace contextRef="#ctx0" brushRef="#br0">23772 9972 7779,'-7'-8'-315,"0"-6"-55,7-5 0,7 2-17,0-2 86</inkml:trace>
  <inkml:trace contextRef="#ctx0" brushRef="#br0">25648 9364 8937,'14'14'-77,"2"5"-469,-2-5-426,-6 7 652,-2-5 320,-6 4 0,0-12 0,0-2 0</inkml:trace>
  <inkml:trace contextRef="#ctx0" brushRef="#br0">25635 9056 8202,'-14'6'0,"13"-5"25</inkml:trace>
  <inkml:trace contextRef="#ctx0" brushRef="#br0">23190 9283 8303,'-11'-23'0,"-4"-1"0,-2 7 457,3-2 1,1-2-89,4 2 1,-4 0-1,3 5 1,-2 1 627,-2 4-954,-7-4 1,4 12 163,-7-4 0,-6 11-376,-8 8 0,2 7 41,-2 7 0,0 7 73,-5 3 0,13-3 164,7-2 1,7-3-52,6-2 1,6 1-125,8-1 1,6-1 94,9-3 1,8 1-111,6-6 0,5 3 18,-5-8 0,9 4-117,-4-9 0,2-2 149,-7-3 0,-8-2-153,4-2 0,-10 5 158,0-1 0,-4 3-2,0-3 0,-7 0 26,-4 5 1,-4 1-45,-4 4 1,-6 5 144,-9 0 0,0 11-217,-9-2 0,1 8-143,-11-2 1,5 4 54,-5-5 0,6-2-188,-1-7 1,5-5-282,4-10 153,3-2 0,14-10-229,2-7 751,10-12 0,2-14 0,14-7 0,1 0 0,7 1 0</inkml:trace>
  <inkml:trace contextRef="#ctx0" brushRef="#br0">23062 9511 8266,'9'-10'0,"1"1"0,-7 6 237,9-4 0,-10 14 32,3 2 0,-4 5 369,-1 5-126,0 3-301,0 7 0,0-1 63,0 1 1,0-7-106,0-3 1,2 0-110,3-5 1,-2-3 112,6-11 0,-4 0-107,4 0 0,1-8-204,4-6 0,0-7 52,1-7 1,-1 4-115,0 1 1,-5 0 1,1 0 0,-7 2-194,2 7 280,-4 0 1,-5 4-94,-1 1 0,-6 6-108,1-2-8,-2 3 1,-2 2-57,-1 0 1,7-1 76,4-4 1,2-3-194,2-6 0,0-2 134,0-3 1,11-3 358,3-6 0,10-1 0,-2-6 0,7-1 0</inkml:trace>
  <inkml:trace contextRef="#ctx0" brushRef="#br0">23502 8971 8266,'2'-15'-8,"3"1"0,-4 0 84,4 0 568,-3-1-290,-9 8 0,1 2-159,-4 10 0,-1 2-118,7 8 1,-6 7 79,5 6 0,-1 2 2,1 8 0,4 5-15,-4 4 0,10 12 57,4-2 0,4-2-196,1-3 1,0 0 24,1 5 0,-3-7-205,-2-2 1,1-4-33,-7-1 1,1-7-278,-5-3 1,0-9-1003,0-5 1067,0-3 1,-6-8 418,-4-4 0,-9-15 0,-3-5 0</inkml:trace>
  <inkml:trace contextRef="#ctx0" brushRef="#br0">23204 9383 8228,'28'-6'-84,"1"2"42,-1-5 0,7-1 78,3-4 0,0 0 17,4 0 0,-7 0-213,8-1 1,-10 1-307,0 0 0,-4 0-370,-6-1 836,-2 8 0,-7-6 0,0 5 0</inkml:trace>
  <inkml:trace contextRef="#ctx0" brushRef="#br0">23673 9226 8228,'14'0'0,"0"-1"346,1-4 0,0-3-93,4-6 0,4-2-204,5-3 0,5 2-84,0-7 0,5 7-321,-5-2 1,1 3 65,-6 2 0,-6 0-740,-3-1 662,-3 8 0,-10 0-27,-6 7 395,-6 0 0,-8 0 0,-1 0 0</inkml:trace>
  <inkml:trace contextRef="#ctx0" brushRef="#br0">23844 8956 7624,'0'15'263,"-2"5"550,-3 4 0,2 11-300,-6 7 1,5 7-68,0 8 0,-3 0-186,3 0 1,-1-10 15,5 1 0,0-14-219,0 4 1,11-13-242,3-6 1,10-4-404,0-6 0,4-3 183,5-6 1,-3-11-485,3-3 0,-7-5 299,-3 0 1,-5-1 588,1-4 0,3-9 0,0 3 0</inkml:trace>
  <inkml:trace contextRef="#ctx0" brushRef="#br0">24100 9113 8187,'7'1'-27,"-2"4"1,-3 3 677,-2 6 0,1 5-177,4 0 0,-3 6-84,2-1 0,-2 3-197,-2 1 0,0 1-153,0-1 1,0-6 137,0-3 0,-5 2-155,0-2 1,1 0-29,4-5 0,-2-5-591,-3 1-104,4-7 1,-5 2 352,6-10 1,0-8-334,0-6 0,1-12 216,4-2 0,-2-8 51,6-7 1,-1 2 412,2-6 0,2 8 0,-2 1 0,1 2-42,-1 8 1,2 5-33,-2 4 0,2 11 920,2-1 1,1 9-434,-1 1 1,-5 4 513,1 4 1,-7 11-275,2 8 0,-4 4-107,-1 2 0,0 4-270,0 0 1,-1 6-93,-4-1 0,3-3-49,-2-2 0,-3-4-133,3-6 0,-1-2-1010,5-7 642,0 0-927,0-6 832,0-27 1,1-1 32,4-23 0,-2 2-11,7-6 0,-2 9-104,1 0 0,4 6 269,-4 4 0,2 6 329,-1 3 1,3 9 473,-4 6 1,2 4-320,-1 4 1,1 11 61,-7 8 0,1 10 6,-5 5 1,0 3 142,0 2 1,0 0-284,0-1 1,0-4-317,0 0 0,2-6-128,2 1 1,0-9-1184,5-5 1489,1-4 0,10 0 0,2-1 0</inkml:trace>
  <inkml:trace contextRef="#ctx0" brushRef="#br0">24782 9013 8182,'-2'-14'0,"-2"0"0,-4 6 181,-6 3 1,-2 4 337,-3 1 1,3 3-167,-3 6 0,-2 4 138,3 15 1,-1-2-176,4 7 1,1 6-50,0-1 1,6 5-278,3-10 0,4 0 103,1-4 1,6-3-212,3-2 0,4-5-220,1-9 1,7-4-271,3-6 1,-4-2 187,-1-2 1,2-11-95,-2-8 1,0-4 88,-5-2 0,3-1-46,-3-3 0,2-2 142,-11-3 0,4 4 127,-4 5 1,0 2 269,-5 4 1,0 2 376,0 7 481,0 6-194,0 2-21,-6 25 1,4-7-278,-3 17 0,4-2 132,1 6 1,0-3-365,0 3 0,4-5 85,1-4 0,6-3-1710,-1-7 755,2 0 0,2-1-1307,1-4 1479,-1-2 1,-1-14 495,-4-2 0,4-4 0,-5-1 0</inkml:trace>
  <inkml:trace contextRef="#ctx0" brushRef="#br0">24981 9099 8150,'14'6'234,"5"-1"65,0 9 0,8-2 29,1 12 1,2 0-1,8 4 1,0 4-146,5-4 1,-2 4-93,-3-8 1,1-9-265,-5 0 1,-1-4 24,-5 3 1,-1-5-289,-3 1 0,-4-7-417,-5 2 91,-8 3 0,0-8 762,-7 0 0,0-7 0,0-7 0</inkml:trace>
  <inkml:trace contextRef="#ctx0" brushRef="#br0">25422 8857 8150,'-2'-8'0,"-3"3"0,-2 12 1115,-8 7 1,0 8-424,-4 11 0,-4 11 266,-5 13 0,-5 14-921,16-29 0,1 1 0,-4 3 0,0 0-1701,1 4 0,0 0 1664,-1-1 0,-1 1 0,0 3 0,0 0 0,-1 1 0,1-1 0</inkml:trace>
  <inkml:trace contextRef="#ctx0" brushRef="#br0">27952 10622 8542,'-14'26'140,"0"4"-96,0 3 0,4-1-17,1 6 0,6-8-12,-2-2 0,3-1-165,2-8 132,0 0 1,2-11-149,3-3 1,3-7 118,6-7 0,0-12-144,0-12 0,0 6 59</inkml:trace>
  <inkml:trace contextRef="#ctx0" brushRef="#br0">28294 11116 6969,'0'1'0</inkml:trace>
  <inkml:trace contextRef="#ctx0" brushRef="#br0">27981 10804 8123,'0'-9'-629,"0"0"506,0-1 1,0-4 281,0 0 1,0-1-1,0 1 11,0 0-65,0 0 81,0 0-56,0 6 0,0 0 134,0 3-145,0 3 0,-6-4 18,-4 6 1,2 5-8,-1 0 0,-1 1-23,-4-1 0,5-2 257,-1 6-133,1-6-78,-6 10 0,3-5-93,2 6 1,2 0-13,4 1 1,2 5 23,-3 4 1,2-2-91,-2 2 0,4-1-87,-4 6 0,4-6 104,1 1 0,4-6-152,1 0 1,6-3 35,-1-6 1,-3-2-1,3-7 1,-1-2 65,6-3 1,0-9 1,4-10 0,-3-4-67,3-5 1,2-4 3,-2-5 1,0-3-90,-5-2 1,0 3 76,0-4 1,0 3 98,1-3 1,-7 4 34,-4-3 0,-2 9 151,-2 5 0,0 7-52,0 3 0,-2 5 190,-2-1 0,0 8-67,-5 2 0,4 6 205,-4-2 0,4 3 84,-4 2 57,5 0-434,-2 0-71,6 0-162,0 7 1,0-4 89,0 6 1,5-4-125,0 4 1,4-4 104,-4 5 0,-1-1 12,-4 5 1,0 7 118,0 3 1,0 4-99,0 5 1,-6-1 199,-3 6 0,1 0-32,-2 4 1,2 6 28,-1-1 1,3 7-376,6-2 1,0-2-354,0 3 0,8-9 516,6-2 0,13-5 0,9-9 0</inkml:trace>
  <inkml:trace contextRef="#ctx0" brushRef="#br1">14431 12468 8072,'-9'-5'-407,"-1"0"1114,7 1-69,-9 4 1,12 0 0,0 0-72,8 0-67,4 0-338,2 0 1,7 4 0,1 1 51,0-2-149,11-1 1,-7-4-169,12-3 139,-7 4 54,10-5 1,-9 6-708,6 0 0,-11 0 1,-1 0-1347,-3 0 862,-4 0 150,-5 0 951,-6 0 0,-8 0 0,-8 0 0</inkml:trace>
  <inkml:trace contextRef="#ctx0" brushRef="#br1">14673 12340 8072,'-8'-14'-105,"2"-1"1,8 8 726,2 2 1,9 3-158,6 2 1,6 7-179,-1 2 0,3 2-165,1-1 112,1 2-30,-1-4 1,-4 6-92,-1 0 0,-5-1 1,1-2 20,-3-1-83,-2-1 1,-2 7 82,-2 3 0,-5 0-151,-10 9 0,-11 4-185,-12 11 0,-15 13-350,15-23 0,-1 1 250,-2 3 1,-1 2-1,-6 3 1,-2 1-1,1 0 1,-1-1 0</inkml:trace>
  <inkml:trace contextRef="#ctx0" brushRef="#br1">14559 12311 8420,'15'-14'0,"-1"0"0,5 6-260,0 3 1,6 4 277,-1 1 1,1 5-1,0 1 1,-1 2 477,1 3-482,2 8 1,-5-5 21,-3 0 0,2 0-49,-2-4-80,0 3 162,-5-6 1,-5 4-231,1-6 140,-7 0 67,10-5-95,-12 0 0,-1 6-97,-9 4 1,-20 12-239,-13 11 1,-22 13 199,22-15 1,-1 4-225,1 6 0,-1 3 1,-9 9-1,0 2 1,1 6-1,0 0 1</inkml:trace>
  <inkml:trace contextRef="#ctx0" brushRef="#br1">18185 11928 8431,'-2'-8'-1114,"-2"3"1129,2 3 228,-4 2 1,6 7 0,-2 2-1,-1 5-28,-2 5 1,-4 2-310,4 3 207,-6 2-210,3-3 1,-1 5-269,-1 0 1,5-1 364,-4-3 0,-1 3 0,-4-5 0</inkml:trace>
  <inkml:trace contextRef="#ctx0" brushRef="#br1">17886 12027 8431,'0'14'-712,"0"8"480,0 7 1,0 2 900,0 12-266,0-3-96,0 9 1,5-12 79,0 1 1,6-11-273,-2 2 0,4-12-141,1-3 0,7-1 92,2-8 0,4-2-177,2-8 1,-1-3-88,1-6 0,-3-5-792,-2 0 990,3-6 0,-5 3 0,7-7 0</inkml:trace>
  <inkml:trace contextRef="#ctx0" brushRef="#br1">16351 12411 7750,'-8'-8'-406,"2"3"613,6 10-62,0-3 0,0 15 180,0-3 1,1 8-185,4-3 0,-3 7 11,2-3 1,3 6-85,-3 4-92,1-3 21,-5 11 1,0-11-128,0 3 1,5-3 19,0-1 1,-1-7-207,-4-3 0,2-5-171,3-5 174,-4-2 1,5-15 60,-6-6 1,0-7-15,0-7 1,0-1 265,0 1 0,0-7 0,0 5 0,0-5 0,0 7 0,0-1 34,0 1 1,5 6 76,0 3 1,6 3-96,-1 2 0,8 0 172,6-1 1,11 6 31,8-1 1,10 1 194,9-5 1,3 4 17,-8 1-1238,3-1 929,-10-4 0,2 0-124,0 0 199,-6-1-103,9 1 1,-9 6 90,6 4 0,-6 2-64,2 2 1,-9 6 18,-1 4 0,-6 4-49,1 5 0,-9 3 25,-6 7 0,-2 4-227,-2 0 64,-6 6 390,-1-2 1,-7 1-618,0-1 1,-7-3 155,-2 4 1,-4-5-168,-1 5 0,-6-7-69,-4 2 0,-6 1-162,-8-6 0,-3 7 24,-16-12 193,3 7 0,-9-7 0,6 5 1</inkml:trace>
  <inkml:trace contextRef="#ctx0" brushRef="#br1">16721 13065 8048,'28'-14'307,"0"-1"1,7 1 257,3 0-85,3 0-307,-5 0 1,6-1-140,-5 1-10,5 0 0,-1 0-572,-3 0 0,-4 6 165,-5 3 383,-1 3 0,-6-4 0,-1-2 0</inkml:trace>
  <inkml:trace contextRef="#ctx0" brushRef="#br1">16934 12695 7969,'-2'-9'-114,"-3"-1"1,4 6-238,-4-6 316,4 1 1,-1-6-58,-3 1 1,4 5 79,-4-1 1,3 1 18,2-5 1,0-1 6,0 1 46,0-6-43,0 4 1,0-5 9,0 7 0,0 0 10,0 0 1,0-5-6,0 0 0,0 0 10,0 5 0,0-1-5,0 1 0,-4-5 8,-1 0 0,-1-1-1,1 1 0,3 1-30,-3-5 26,4 5-9,1-2 0,0 1 9,0 0 0,0 0-21,0 5 0,0-1 0,0 1 1,0 5-38,0-1 1,-2 5-10,-2-4 0,2 4 11,-3-4 0,4 4-10,1-4 1,0 4-162,0-5-22,0 7 129,0-9 1,0 8-373,0-5 380,0-1-46,0 3 1,0-6-169,0 3 0,0 3 286,0-3 0,6 1 0,2-6 0</inkml:trace>
  <inkml:trace contextRef="#ctx0" brushRef="#br1">16848 12510 7913,'-9'-4'-170,"0"-1"1,5-1 560,0 1-141,2 3 0,2-6-46,0 4 0,0 1 34,0-7 0,0 5-74,0-4 1,0-1-95,0-4 1,0 5 54,0-1 0,5 1-175,0-5 1,1 1-168,-1 3 179,-4-2 0,5 4-80,-6-6 151,7-1 0,-6 1-9,4 0 1,-3 0 0,-2 0 41,0-1 0,0 6 114,0-1-90,0 1 1,0-5 9,0-1 1,0 6-23,0 0 2,0-1-56,0-4 0,0-5-70,0 0 1,0 0 52,0 5 0,4-5-14,1 0 1,0 0 41,-5 5 0,0-5 9,0 0 0,0-2 38,0 2-52,0 3-9,0-10 0,0 8-25,0-5 37,0 5 0,1-9 18,4 4 0,-3-4 10,3-2-66,-4 1 0,4-5 3,0 0 1,6-10-33,-2 5 1,-1-6-139,2 6 0,-3 2 126,3-2 0,3 1-107,-4-1 0,2-1 75,-1 6 13,2-7 71,-10 10 0,6-9-19,-4 6 1,-2-5 13,3 4 0,-4-3 15,-1 3 0,0 1 10,0 5 1,0-5 12,0-1 0,0 0-26,0 1 1,0-1 9,0-8 1,0 7 85,0-8-92,7 4 21,-6-4 1,6-4 9,-7-1 0,0 3-45,0 7 1,0-3 2,0 3 0,0 3-8,0 2 1,0-2-3,0 2 0,0 0 9,0 4 1,-5-1-7,0-3 1,-4 3 115,4-3-111,-6-3 45,9 6 1,-9-12 91,6 5 1,1 0-77,4-1 1,-5 5 15,0-5 1,0 3-9,5-7-217,0 9 184,0-15 0,0 12-24,0-7 1,-4 1-88,-1-1 1,0-1-156,5-4 123,-6 4 1,3 0-33,-7 6 113,7 0 0,-8-5 36,6 1 1,-4 2 6,4-2 1,-4 2-21,4-7 0,-5 3 11,6 1 1,-3-5 25,3 1 0,2-5-13,-3 5 0,2-6 5,-2 6-16,4 0 0,-6 2 120,7-2 1,0-2-108,0-3-5,0-3 1,0 4 6,0-6 1,0 2-16,0 3 1,0-3 10,0 2 0,0 3-26,0-2 0,0 4-6,0-4 0,0 0-190,0-5 202,0 0 1,0 2-113,0 3 0,0-2 94,0 7 0,5-5-13,0 4 1,0-1-1,-5 2 0,0 1 42,0-6 1,0 0-18,0-5 0,0 2 9,0 3 1,0-2 21,0 7 1,0-7 13,0 2 0,1-4-192,4 0 1,-3-6 154,2 0 0,3 1-5,-3 4 1,6 2 6,-5 3 1,-1 3 30,-4 6 0,0 5 0,0 0 1,5 6 3,0-1 0,0 5-42,-5 4 1,0-3 2,0 4 1,0 2-20,0 2 1,-5 3 191,0 2 1,-1 1-177,1 4 1,2-4 14,-7 4 1,6-4-88,-6-1 0,5 1 66,-4 4 0,6-4-12,-2 4 54,-3 3 1,7-7-31,-6 11 0,3-2-9,-1 8 1,-6 6 13,1 9 1,-4 9-10,-5 10 0,-3 3 7,-6 2 1,-6 4-201,1 1 0,-5-1-286,5-4 1,0-7 105,4-3 0,7-4-525,3-6 56,10-2 435,-4-13 0,13-10 36,0-12 1,11-8 366,8-11 0,7-4 0,-4-5 0</inkml:trace>
  <inkml:trace contextRef="#ctx0" brushRef="#br1">16863 5559 7991,'14'14'0,"2"6"200,3 4 1,-4 3 175,4 1 0,-1-4 333,1 0 1,-2-1-349,7 6 0,0-5-190,4-1 0,5-4-1308,0 5 1137,7-7 0,-4 10 0,7-5 0</inkml:trace>
  <inkml:trace contextRef="#ctx0" brushRef="#br1">16777 12510 7936,'-1'-7'-362,"-4"2"-51,3 3 1,-5 2 167,2 0 239,3 0 1,-6 0 253,4 0-187,2 0 0,-6-5 392,3 1-137,4-1-112,-12-1 1,10 3-43,-6-7 0,4 7 29,-5-2 8,7 4 37,-9 1-302,4 0 1,-7 0 106,1 0 1,0 0-163,0 0 0,0 0 69,-1 0 0,3-2-34,2-3 0,-2 4 100,2-4 1,-3 2-4,-1-2 12,0 3 0,0-4-21,0 6 1,-1 0 60,1 0 1,5 0-42,-1 0 1,1 0-44,-6 0 21,1 0 0,0-5-2,0 1 0,-5-3 8,0 3 1,0 2-2,5-3 1,-7 2 32,-2-2 0,-4 4-32,-2-4 0,1 4 94,-1 1 1,-1 0-79,-3 0 1,2 4 45,-7 1 0,4 1-51,-3-1 1,3-2-29,-4 7 0,7-7 38,-2 2 0,1-4-34,-1-1 0,-2 0 92,-3 0 0,-4 0-63,-1 0 0,-1-5 212,-8 1 0,4-3-54,-4 3 0,11 2 13,-2-3 1,4 4-133,-4 1 1,5 0-72,0 0 0,0 1 85,-4 4 0,-1-2-8,1 7 0,-3-6-182,-2 6 0,9-7 93,0 2 0,6-4-66,4-1 1,6 0 65,3 0 1,8-1-361,1-4 0,7-3 56,-1-6 0,8 0-91,6 0 0,4-1-280,5 1 0,3 0-21,6 0 718,1-1 0,-1 1 0,1 0 0</inkml:trace>
  <inkml:trace contextRef="#ctx0" brushRef="#br1">15000 12212 8016,'-9'-5'0,"-1"0"0,1-4 279,-5 4 1,-1-1-121,1 1 1,-2 4-175,-3-4 0,2 5 100,-7 5 0,-1 2-153,-8 8 1,3-1 127,-3 0 1,3 0 53,1 1 1,2-3-75,4-2 1,0 2 72,5-2 0,6 1-64,-2-2 67,3 4-40,3-11-147,2 10 0,12-9 89,4 7 0,10-2-118,9 1 0,13 4 73,15-4 0,11 4-1226,8 1 1051,-35-4 1,0 1-1,32 11 1,-34-8 0,-1 0-1</inkml:trace>
  <inkml:trace contextRef="#ctx0" brushRef="#br1">16578 6113 8390,'-9'0'-191,"-1"0"0,6-6 116,-6-4 0,7 1 509,-2-5 0,-1 3 1,1-8-1,2 3 1,1 2 672,2-1-908,0-5 1,2 4-30,3-3 0,3-1 30,6 1 1,5 0-168,0 4 1,1 0-94,-1-4 0,3 3 96,7-3 0,-5-2-211,-1 2 1,-1-6 91,2 1 0,1 2-125,-6-1 1,0 5 114,-5-1 1,-4 3 66,-1 2 1,-4 5 100,5-1 41,-7 7 88,3-3-183,-6 6 0,5 6 300,0 4 1,-1 2-75,-4 2 0,5 7 41,0 3 0,4 3-86,-4 1 0,6 0 13,-1 1 0,2 4-314,2 0 0,7 0-900,3-4 999,3 6 0,7-5 0,3 4 0</inkml:trace>
  <inkml:trace contextRef="#ctx0" brushRef="#br2">19891 7620 8031,'-14'0'326,"0"0"-55,-1 0 0,1 0 126,0 0 0,4-2 0,1-2 1,0-6 117,1-2 0,-5-3-234,4 1 0,-4 0-39,-1 0 0,-2-1-125,-3 1 1,2 0 121,-7 0 1,0 4-273,-4 1 1,-1 4-16,1-4 0,-1 6 10,1-2 0,0 3 84,-1 2 0,1 0-85,-1 0 1,1 0-56,-1 0 0,-5 0 126,-4 0 1,-5 0-26,-4 0 0,-4 0 83,-6 0 0,0 2 0,0 3 0,2-2-84,3 6 0,-3-1 116,3 2 1,-4 4-41,-1 0 1,5-3-7,0 8 0,0-6-116,-5 6 0,7-8 116,2-2 0,9 1-139,1 4 0,6-2 73,-1-2 0,3 1 100,2-6 0,-2 6-36,-4-2 1,4-1 4,-3 2 0,-3-1-10,-2 5 0,-3 1 97,-2-1 1,5 5-219,0 0 0,7 0 95,-2-5 0,4 2-111,6 3 0,-3-4 111,7 4 0,0-3-102,5-2 1,1 2 37,4 3 1,-2-3-1,6 3 1,-4-3-44,4-2 1,0 5 51,5 0 1,0 0 2,0-5 1,0 2-2,0 3 1,5-4 143,0 4 1,6-3-62,-2-2 1,5 1 170,5-1 0,-3 5-170,3 0 0,3 0 20,2-5 0,4-1-34,6-4 0,2 4 30,7-4 1,4-1-30,0 2 0,7-6 22,-2 6 0,-3-7-85,-1 2 1,-4 1 57,-2-1 1,6 1 37,-1-1 0,12-4 25,-2 4 1,7-3 157,-2-2 1,9 4-283,-5 1 0,1 0 124,-10-5 0,4 0-137,1 0 0,11 0 88,-2 0 1,3 0-151,-3 0 1,-2 0 105,-2 0 0,-4-5-79,-6 0 0,6-1 5,3 1 0,-2 2-12,-3-6 1,2 4 45,-1-4 1,-5 1 8,-5-2 0,-11-2 73,2 2 0,-8-3-57,2-1 1,1-5 37,5 0 1,0-4-40,-1 4 1,1-7-2,0 3 0,-1-4 0,1-2 1,-8 1-7,-7-1 1,-1 1 201,-8 0 0,0 6 87,-5 3 0,-4-2-120,-1 2 0,-6 0-66,2 5 0,-3-2-81,-2-3 0,-7 3 70,-2-3 1,-10-3-244,-5-1 0,-8 0 93,-1 0 0,-13 1-78,-1-2 1,-11-3 24,-4 3 0,-1 2-86,1-1 1,5 0-115,-9 0 0,-5 2-60,27 13 0,-2 2 0,-1 1 0,-1 2 146,-4 0 1,0 1 0,2 2 0,0 0 71,-4 2 1,-1 1 0,-4 3 0,-2 2-1089,-9 3 0,-2 2 1238,1 3 0,0 1 0,-2-1 0,-1 1 0,1 4 0,-1 1 0</inkml:trace>
  <inkml:trace contextRef="#ctx0" brushRef="#br1">17716 1407 8200,'-29'0'445,"2"-4"-199,4-1 1,-3-5-85,8 6 0,-3-3 1,4 4-1,-2-1 308,1 0 1,-2 8-443,1 0 1,0 7 118,5-1 0,4 2-303,1 3 1,5-1 138,0 0 0,4 2-19,4 3 0,4-2-6,7 7 1,0-2-258,4 2 1,-1 1 43,5-6 0,-5 6 156,1-1 1,-5-2 128,-5 2 0,3-2-73,-8 2 0,1 1 149,-5-6 0,0 4-71,0-4 0,-2 0 16,-2-4 1,-4-1-30,-6 0 1,-1-1-164,1-4 0,0 2-135,0-6 0,-1 0-279,1-5 1,5 0 554,-1 0 0,7-13 0,-3-3 0</inkml:trace>
  <inkml:trace contextRef="#ctx0" brushRef="#br1">17645 1820 8200,'15'0'-322,"4"0"1,5 0 423,9 0 1,5-7-70,10-2 0,-4 1 279,3-1 1,-3-1-75,-1-4 0,-7-2-478,-2-3 122,-4 10 29,-8-17 0,-3 17-17,-10-10 1,-3 8 10,-6 1 116,0 1 1,-7-4-41,-8 4 0,-5 2-6,-9 7 0,-1 7 145,-3 2 0,2 10 13,-7 5 1,6 3 230,-1 1 0,5 1-169,4-1 1,5 0 89,9 1 1,4-1-430,6 1 0,6-1 111,4 1 0,9-7-178,5-3 1,9-8 99,5-2 0,1-6-1114,-1 2 1225,3-10 0,2-9 0,7-8 0</inkml:trace>
  <inkml:trace contextRef="#ctx0" brushRef="#br1">18455 1649 8200,'0'-19'-69,"0"0"0,-5-4 239,1 4 1,-7-5 111,1 5 1,1 6-104,-6 9 0,4-3-289,-8 2 1,4 5 79,0 5 1,1 11 290,0-2 0,6 8-151,3-3 0,-1 5-188,1-5 212,0 6-190,5-9 1,7 5-199,2-7 0,5-6 42,5-4 0,-1-2 105,6-2 1,-1-5-127,6 0 0,-6-4-18,1 4 1,-7-4 184,2 4 1,-4 2-50,-6 8 0,-3 4 290,-6 10 0,0 8 89,0 6 0,-1 11 125,-4-1 0,-3 15-62,-6 4 0,0 0-251,0-1 0,4 1 243,1-5 0,5-4-14,0-10 0,2-7-122,2-2 1,0-11 27,0-4 0,2-5-292,2-4 1,4-4 88,7-6 1,0-6-402,4-4 1,-3-9-188,3-4 0,2-4 453,-2-2 1,-1-4-1471,-3 0 1597,-1-6 0,0 2 0,0-5 0</inkml:trace>
  <inkml:trace contextRef="#ctx0" brushRef="#br1">18697 1834 8190,'6'-8'-214,"-3"2"615,7 6 206,-1 0 1,5 0-367,1 0 0,-1 0-29,0 0 1,2 0-456,3 0 0,3 0 163,6 0 80,1 0 0,6-7 0,1-1 0</inkml:trace>
  <inkml:trace contextRef="#ctx0" brushRef="#br1">19251 1535 8087,'14'10'-117,"1"-1"0,0 1-211,4 4 0,-1 2 671,6 3 0,-2 1-57,1 4 0,-2 3-222,-7-3 1,-1 1 13,-4-1 0,-2 2 66,-7-2 0,0 3-25,0 1 0,-7 1 12,-2-1 1,-4 1-141,-1-1 1,-5-4 113,0-1 0,0-5-194,5 1 146,0-10-86,-1-2 1,7-9 70,4-3 0,13-3-229,5-6 0,10 2-137,0 2 1,3-1-105,1 6 1,2-1 427,3 1 0,4-3 0,5-6 0</inkml:trace>
  <inkml:trace contextRef="#ctx0" brushRef="#br1">19720 1720 8108,'7'8'362,"2"-3"0,10 1-296,5-1 0,0 4-388,4-4 1,-1 0-361,11-5 1,-7 0 681,3 0 0,2 0 0,0 0 0</inkml:trace>
  <inkml:trace contextRef="#ctx0" brushRef="#br1">20446 1407 8034,'-8'-22'202,"-5"2"100,4 6 0,1 6 15,-2 3 0,-4 3-87,-5 2 0,-6 8-100,1 6 1,0 9 56,-4 10 1,7 3-206,-7 7 0,14-7 128,-1-3 0,11-3-308,-1-1 0,10-2 53,4-4 1,10-2-96,5-7 0,3-1 47,1-4 0,1 4 44,-1-4 1,-4-2-8,-1-3 1,-5 3 48,1-3 171,-3 7-114,-2-3 1,-8 6 181,-6 1 0,-1-6-95,-9 1 0,-6-1-40,-7 5 0,-4 2-200,-2 3 1,1-3 131,-1 3 1,1 1-461,0-1 0,4 0 531,0-4 0,7-8 0,-4 0 0</inkml:trace>
  <inkml:trace contextRef="#ctx0" brushRef="#br1">20517 1777 8034,'28'-6'0,"-6"3"0,-3-7 0,3 5-100,2-4 0,-2 4 166,2-4 1,-2 1 235,2-2 1,1-2-326,-6 2 1,0-2 107,-5-3 0,-5 1-237,1 0 0,-7 0 71,2-1 1,-10 1-91,-4 0 0,-9-3 119,-1 2 1,-4 0 67,4 10 0,-5-5 19,5 6 0,-3 1 130,8 7 1,-4 4 207,9 6 1,-2 7-110,1 3 0,2 4-15,4 5 0,2-3-118,-3 3 0,4-3-379,1-1 0,6-7 151,4-3 0,4-3-593,5-2 0,3-6 173,6-3 1,7-10-307,3-5 823,3-2 0,2-9 0,-1-1 0</inkml:trace>
  <inkml:trace contextRef="#ctx0" brushRef="#br1">21128 1507 8034,'0'-17'0,"0"2"0,-2 6 395,-2-1 0,1 4-17,-7 6 0,1 0-330,-6 0 0,1 8 116,0 6 1,0 5-272,-1 5 1,1 1 8,0-6 0,6 5-2,3-5 1,4-5 111,1-5 1,6-5-106,4 0 1,4-2-277,5-2 1,-2-2 140,7-2 0,-2-4-121,2-7 0,1 0 105,-6-4 0,5 3 201,-5-3 0,0 5-104,-5 4 1,0 4 188,0 6 1,-4 3 118,-1 7 0,-6 5 313,2 14 1,-5 10 253,-5 4 0,2 14-309,-6 0 0,1 9-281,-2 0 1,4-26-1,1 1 83,2 1 0,1 1 0,0-1 0,0 0 112,2 38 1,0-7-257,0-2 1,0-8-43,0-10 0,1-6 104,4-9 1,3-5-29,6-9 0,2-5-440,3-10 1,5-4 182,9-10 0,5-6-564,9-13 1,-1-6 378,6-12 0,-6-2 331,1-4 0,-1 2 0,1-6 0,4 0 0</inkml:trace>
  <inkml:trace contextRef="#ctx0" brushRef="#br1">16536 4521 8254,'0'-14'5,"0"6"170,0-5 0,0 15 1,0 2 37,0 14 0,4 15 0,1 10 0,0 7-98,1 5 0,-4 2-57,3 0 0,1-6-446,-1-4 1,6-4 236,-2-5 0,5-10-581,5-9 1,-3-11 731,3-8 0,-3-13 0,-2-9 0</inkml:trace>
  <inkml:trace contextRef="#ctx0" brushRef="#br1">16507 4336 8251,'14'-28'-185,"9"-1"-47,5 1 1,7 6 360,7 3 0,6-2-78,-1 2 1,5 0-30,-4 5 1,-2 6 27,-9 3 0,3 4-73,-7 1 1,-1 1 57,-9 4 1,-2 9-37,-7 10 1,-1 8 13,-4 1 1,-2 14-4,-7 5 0,-8 10-460,-7 9 1,0 0 277,-9 0 0,2 0-374,-2 0 0,-3-1 336,4-4 0,-3-7 9,3-7 1,-4-10 200,3-4 0,4-9 0,1-15 0,3-6-7,2-3 0,6-5 46,3-5 0,5-3 561,5-6 1,4-1-346,10 1 0,5 0 204,9 0 1,2-2-333,3-3 0,-4 3-127,-5-3 0,6-3 0,1 0 0</inkml:trace>
  <inkml:trace contextRef="#ctx0" brushRef="#br1">16777 4592 8024,'15'-2'-575,"-1"-2"0,6-4 136,4-7 1,3 1 823,1 0-139,7-6-183,1-3 0,9 0 123,2-1 1,2 7-161,3-2 0,0 9 260,-9 5 0,1 4-102,-11 1 1,1 6-148,-6 4 0,-4 9-66,-1 4 1,-7 9 112,-2 1 1,1 5-164,-6-5 1,-1 7 116,1-2 0,-1-2-204,2 2 1,2-7 92,-2 3 0,-2-3 35,1 2 1,1-3 93,4 4 0,0 2-74,0 2 1,1 3 143,-1 1 1,0 6-122,0-1 0,-4 7 10,-1-2 1,-4-1 11,4 1 1,-5 1-14,0 9 0,3-3 45,-3 2 1,6-2-136,-5-3 1,4 1 178,-4 0 0,4 0-72,-4 0 1,5 5 104,-6-1 1,6 7-86,-5-2 0,1 4 8,-1 1 1,-4 0-272,4 0 0,-2 0 276,2 0 0,-4 0-2,4 0 0,1 7 91,-3-38 0,-1 0 0,5 38-54,-3-2 0,3 1-122,2-1 0,-3-35 0,-1 0 14,-2-1 0,-1 1 0,3 0 1,-1 0 46,-1-1 1,-1 0 0,1 2 0,0 0-72,0-2 0,-1 1 0,-1 3 0,0 2 34,1 1 1,0 0 0,0 2 0,0 0-2,0 1 1,0 0 0,-1-3 0,0 1-18,1-1 0,1 0 0,-2 3 0,-1 0-250,0 2 0,0 0 1,0 3-1,0-1 220,0-2 1,0 0 0,0 1 0,0 0 46,0-1 0,0 0 0,0 2 0,0 0-4,0 3 0,0 0 0,0-3 0,0 1 0,1-1 0,-2 1 0,-1-6 0,-1 0 41,1 0 0,0 1 0,-1 0 0,1 1-44,2 1 0,0 0 1,0 1-1,2-1 69,0-2 1,0-1 0,0-1 0,-1-1-46,4 0 0,0 1 0,-1 0 0,0 0-15,0 4 1,1 0 0,1-1 0,-1-1-25,-2 3 0,-1-1 1,3-3-1,0 0-6,-3 0 1,0 1-1,3 3 1,0 0 1,-2 3 0,-1 2 0,0 0 1,0 1 23,-1-5 1,-2 1 0,1 2 0,0 1-60,0 3 0,0 1 0,0-1 1,-1 1 39,-2 5 0,1-1 1,1-6-1,0-2 16,-1-1 0,0 0 0,-1 2 0,-1 1 8,2-1 0,0 0 1,-1-1-1,1-1 49,1-6 0,2-2 1,1 0-1,1 0-34,-1-2 0,0 1 0,4 1 0,-1 0 56,0-2 0,0 0 0,1 0 0,1 0-23,0 0 0,0 0 0,0-2 0,0-1-205,0 1 0,0 0 0,0 1 1,0 1 195,1 0 0,-1 1 0,0 0 0,0 0-11,0 0 1,0-1 0,2 1 0,-1-1 4,-1-5 1,1 1 0,3 4 0,0 1-15,-4-3 0,0 0 0,2 3 0,1 0-6,-1 2 0,1 0 1,-2-4-1,1-1-53,3-2 0,0 0 1,0 2-1,0 0 31,2-3 1,0 1-1,1 1 1,0 0 49,2-1 0,-1 0 0,-1-1 0,0-1-31,2 0 1,-1-1 0,0 2 0,-1 0 29,-1-2 1,0 0 0,0 3 0,0 0-25,1 1 0,-1 2 0,0-3 0,-1 0 65,-1 3 0,-1-1 0,2-4 0,0 0-33,-4-1 0,1 0 0,2 0 0,1 1 9,-1 1 0,0 1 0,0-2 0,1 0-99,11 35 1,1 0 88,-6-10 1,6-3-118,-1-1 1,4-5 131,5-5 0,-1 3-146,6-3 1,-2 2 113,2-2 0,2-3 221,-7-6 0,5-1-156,-5 1 0,0-5 156,-5 0 1,1-2 275,-1 2 0,1 2-436,-1-7 1,-1 5 366,-3-5 0,3 5-360,-4-5 0,4 0 88,2-4 0,-1-3-154,0-2 0,1-3 23,-1-7 1,1 0 18,-1 0 1,1-4-3,-1-1 1,1-1 110,-1 2 1,-4-4-140,-1-6 1,-1-2-93,2-2 1,1-6 110,-6-9 0,7-11-233,-3-12 1,0-7 141,0-8 1,-4 0-615,5 0 0,-7 2 98,2 3 0,-5 3-112,-4 6 1,1 7-65,-6 2 0,-1 9-1046,-4 2 1763,-6 5 0,-8-9 0,-8 5 0</inkml:trace>
  <inkml:trace contextRef="#ctx0" brushRef="#br1">19962 16349 7929,'8'-14'852,"6"-1"1,2 1-211,8 0 0,-1-5-290,6 0 0,1-5-147,3 5 1,3 1 29,7 3 0,-5 1-61,0 0 0,-7 1-6,3 4 1,-6 2-125,-4 7 0,-1 10 63,-8 9 0,1 12-336,-12 22 1,1 19 191,-5-25 0,0 1 0,-1 4 1,0 2-1629,-1 4 0,0 2 1665,-1 4 0,-2 0 0,-5 4 0,-1 0 0,0 3 0,0 0 0</inkml:trace>
  <inkml:trace contextRef="#ctx0" brushRef="#br1">14531 16946 8446,'-8'0'-185,"2"0"1,7 0 505,4 0 1,8 5 0,7-1 0,4-2 257,6-5 0,13-7 1,13-7-1,9-4-14,5-1-533,1-1 1,-8-6-595,-6 1 1,-7 6 319,-7 3 1,-7 3-843,-2 2 0,-6 1 1084,-4 4 0,3-4 0,-5 5 0</inkml:trace>
  <inkml:trace contextRef="#ctx0" brushRef="#br1">15199 16662 7927,'13'-7'0,"-4"-2"0,4 3 363,-4 1 0,10-2-24,5 3 0,8-1 103,1 5 1,5 0-147,-5 0 0,6 2-65,-1 2 0,-3-1 86,-2 7 1,-3-1-99,-1 6 0,-6-6 38,1 1 0,-8 1-11,-2 8 1,-1-2-267,-8 7 1,-4 1 95,-10 8 0,-9 5-112,-15 9 1,-13 6-142,17-23 0,-3 1 0,-3 1 0,-1-1-1558,-7 2 0,0 1 1735,4 1 0,-1-1 0,-1-2 0,-1-1 0,1 3 0,1-1 0,-2-2 0,0 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5503 1692 8307,'-7'-8'7,"6"2"1,7 7 282,13 4 1,8 3-1,8 6 1,7 0 133,9 0-278,-2-6 0,6 3-381,-3-6 157,4 0 0,-1-5-693,-3 0 1,2-5 379,-7 0 1,-4-6 390,-5 2 0,-7-10 0,4-3 0</inkml:trace>
  <inkml:trace contextRef="#ctx0" brushRef="#br0">6071 1521 8307,'-9'0'0,"-1"0"270,7 6 0,3 2-91,10 7 1,10 4 200,9 0 0,6-1-68,7-3 1,1-3-219,-1-2 0,4 1-38,-3-6 1,7-1 108,-7-4 0,-3 2-134,-7 3 0,-5-2 128,-4 6 1,-10-2 24,-9 7 0,-11 5-55,-9 14 0,-26 16-232,12-19 0,-3 2 1,-17 12-1,-3 3-383,-7 5 0,-1 0 0,20-16 1,-1 1-1,2-1 335,-16 19 1,1-1 0,-2 2 0,-2 1 150,19-20 0,0 1 0,-1 0 0,-2 1 0,1 1 0,-1-2 0,1-2 0,1 0 0</inkml:trace>
  <inkml:trace contextRef="#ctx0" brushRef="#br0">427 8700 8390,'-28'-36'193,"5"1"49,4 7 0,4 1-779,0 3 0,3-1 1,1 6-1,3 2 1294,2 1 281,1 8-669,5-5 1,3 12 21,6-4 0,2 11 148,13 9-304,0 5 0,4 15-142,1 3 0,-1 14-12,1 5 0,-1 3-288,0-3 1,-1 0 186,-3-1 0,3-3-414,-3-1 1,-2-6 185,1 1 0,-5-9-190,1-5 1,-8-9-163,-2-5-92,-6-4-219,4-7 609,-26-33 0,6-2 302,-15-25 0,1 3 0,-6-3 0,-2 1 0,-3-15 0,3-3 0</inkml:trace>
  <inkml:trace contextRef="#ctx0" brushRef="#br0">441 8658 8413,'-6'-51'0,"4"7"7,-2 6 1,2 8 22,2 2 1,8 1 211,6 8 0,0 0-46,5 5 1,3 1-182,2 4 0,3-2 132,1 6 1,6 0-179,-1 5 0,5 2 151,-5 2 1,5 4-29,-5 6 0,-2 7 18,-7 3-27,-3 9 1,-9 5-99,-2 9 1,-5 10 94,-10 9 0,-3 4-315,-6 1 0,-2 0 279,-3 0 1,3-11-452,-3-3 0,8-6 197,2-4 1,4-6-504,-5-13 1,7-5-271,-1-4 983,2-10 0,8 4 0,2-5 0</inkml:trace>
  <inkml:trace contextRef="#ctx0" brushRef="#br0">882 9013 8413,'24'-1'-126,"-1"-4"0,-1 2-196,2-7 0,3-6 441,-3-7 1,-2-4 410,2-2 1,-7-5-429,2-4 0,-3 0 27,-2-5 1,0 4-228,0-9 1,-6 9 138,-3 1 1,-3 11-120,-2-1 0,0 9 107,0 0 1,-7 9-132,-2 6 0,-6 5 126,-3 9 0,0 2-28,-6 17 0,7 4 300,-2 14 1,3 2-91,2 3 0,1 2 115,4-7 1,3 4-117,6-8 0,0-4-127,0-10 1,6-3-77,3-2 1,6-8-312,4-7 0,1-5 32,4 0 1,1-10-335,-6-8 0,5-2-204,-5-8 0,4 1 815,-4-6 0,7-6 0,-4-1 0</inkml:trace>
  <inkml:trace contextRef="#ctx0" brushRef="#br0">1337 8388 8413,'0'-8'436,"-6"1"1,2 11-81,-5 5 1,6 7-80,-2 12 1,2 9-248,-2 5 1,4 7 174,-4 8 0,3-2-415,2-2 1,0-6 187,0-9 0,7-8-208,2-6 1,5-13 113,5-2 0,2-6-4,2-3 0,4-12-391,-3-7 0,-2-8 511,2-6 0,-7-10 0,4-8 0</inkml:trace>
  <inkml:trace contextRef="#ctx0" brushRef="#br0">1564 8373 8413,'-6'15'-287,"3"4"-169,-7 0 1,7 6 1374,-1-1 1,-3 2-280,2 3 1,1-5-364,4-1 1,0-1 155,0 2-459,0-3 1,4-12 62,1 1 1,5-9-193,-6-1 1,6-6-68,-5-8 0,4-7-107,-4-3 1,1-7 181,-1-2 0,-3 1 37,2 8 1,-2-1-403,-2 6 0,-2 2 121,-2 7 1,0 4 176,-5 6 0,-1 1 33,-4 4 0,0 3-98,0 6 1,4 1-26,1-1 304,6 0 0,3 0 0,8 0 0</inkml:trace>
  <inkml:trace contextRef="#ctx0" brushRef="#br0">1778 8331 8409,'0'-14'-1613,"-2"4"806,-3 1 2229,4-1-433,-12-4-562,5 0-293,-6 6 115,0 2 0,1 12-320,4 3 1,2 4 85,7 1 0,-4 5-68,-1 0 1,0 5 113,5-5 1,2 4-146,2-4 0,0-4 36,5-6 1,-4-6 29,4 2-16,1-3 1,2-4-2,-2-3 0,1-7-18,-6-7 0,4-8 64,-4-2 0,1-1-159,-1-8 0,-3-4 135,2-6 1,3-10-249,-3 1 0,1-3 65,-5 3 0,0-4-68,0-1 1,0 5 308,0 5 0,0 6-140,0-1 1,0 9 431,0 5 1,0 9 55,0 5 196,0 10-96,0 2-378,0 26 1,0-1 125,0 15 0,0 8-133,0 1 0,0 4-27,0-3 1,0-5-176,0 0 0,6-7 37,4 3 0,-2-9 48,1-1 1,1-9-75,4 0 1,0-8 99,0-7 0,1 0-30,-1 0 0,5-7-47,0-8 1,1-5-5,-1-9 1,-1-1-10,5-3 0,-5 2-141,1-7 1,-4 4 79,0-3 1,-7 3 68,-4-4 0,-2 8 115,-2 2 0,0 1-114,0 8 0,-2 0 73,-2 5 1,-4 1 7,-7 4 0,0 3 25,-4 6 0,3 1 145,-3 4 1,5 9-100,4 10 0,-2 3 169,2 1 0,4 5-124,1 0 1,2 5 2,-2-4 0,4 3-47,-4-3 1,10-6-75,4-4 1,4-8-17,1-2 1,0-2-212,0-7 0,1 0-110,-1-5 1,0 0 118,0 0 0,-1-8-67,-4-6 1,2 0 20,-6-5 0,0-2-16,-5 2 1,0-6-39,0 1 0,0 2-355,0-2 522,0 1 0,0-6 136,0 1 0,-6-1 0,4 1 0,-3-1 0,4 1 0,1 0 0,0 6 268,0 3-151,0 3 151,6 8 1,2 3-53,6 10 0,0 9 448,1 10 0,-6 3-202,0 1 1,1 2 29,4 3 1,-4 2-293,-1 3 0,-6 3 53,2-3 0,1 1-314,-1-1 1,0-3 105,-5-7 0,0-5 129,0-4 63,0-10-65,-6-3 0,2-15-181,-5-10 0,6-5-201,-2-14 0,3-4-51,2-6 1,2-4 136,3 5 0,3-7 48,6 2 1,2-2 55,3 2 0,-2 5-173,7 9 1,-1 3-77,6 7 1,-1 5-191,1 5 1,5 8 458,4 5 0,10 10 0,2 3 0</inkml:trace>
  <inkml:trace contextRef="#ctx0" brushRef="#br0">3242 15666 8710,'-8'-6'399,"3"-3"1,2-6-58,-1-3-221,2-11 1,-6-2-74,3-7 1,4-7 52,-4-7 0,3-8-152,2-1 1,0-6-1282,0 6 1000,7-7 234,-6 9 1,7 1-761,-3 6 760,-3 12-118,4-7 1,-6 22-51,0-4 0,0 10 119,0 0 1,-5 8 21,0 2 1,-6 6 657,2-2 0,-4 3-581,-1 2 0,0 2 833,0 3-717,-1-4 0,0 13-118,-4 1 273,3-1-229,-5 13 30,7 1 0,0 4 107,0 6 1,-2 1-180,-3 8 0,3-2-120,-3 2 0,5-4-10,4-5 0,-1-5-592,7-10 770,-1-8 0,11-9 0,2-6 0</inkml:trace>
  <inkml:trace contextRef="#ctx0" brushRef="#br0">3086 14757 8368,'0'-8'0,"1"1"-381,4 7 190,-3 0 232,10 0 0,-4 2 344,6 3 0,2 3-329,3 6 1,-2 2-291,7 3 1,0-2-18,4 7 1,1-1 250,-1 6 0,1 6 0,-1 1 0</inkml:trace>
  <inkml:trace contextRef="#ctx0" brushRef="#br0">3697 15709 8368,'0'-20'0,"-5"-3"0,1-5 0,-3-2-163,3-3 253,2-3-22,-4-7 0,6-4-115,0-1 131,0-12-330,0 2 1,0-12 39,0 4 0,0 3 120,0 6 0,0 1 23,0 4 0,0 5 107,0 9 0,0 5-15,0 9 0,-2 4 278,-3 5-4,4 8-299,-6 0 0,6 7 697,-4 0-362,3 7-242,-10 0 1,9 12 34,-7 0 1,2 8-45,-1 2 1,-4-1-34,4 5 0,1-3-108,-2-1 0,6-2-254,-6-4 0,5 2-475,-4-6 782,6 0 0,-10-4 0,5-1 0</inkml:trace>
  <inkml:trace contextRef="#ctx0" brushRef="#br0">3740 14799 8368,'28'0'46,"1"0"0,-1 0 214,0 0 1,-1 0 84,-3 0 1,1 2-17,-6 3 0,0 3-268,-5 6 0,1 6-61,-1 4 0,0 9 0,0 3 0</inkml:trace>
  <inkml:trace contextRef="#ctx0" brushRef="#br0">2503 16050 8368,'-8'-6'-925,"-5"4"1371,12-4-321,-12 6 344,11 0-42,-4 6-289,6 9 0,2 4 17,2 9 1,-2-1 8,3 11 0,1 0 24,-1 4 1,6 3-95,-2 2 1,-1-4-123,2-1 0,-2-5 74,1-9-115,4-12 18,-12 3-146,12-18 0,-7-2 71,4-13 0,-2-13-153,-4-11 0,0-3 33,5-2 0,-6 2-95,2 3 0,3 5 246,1 9 1,-1 1 37,2 8 0,-1 4 142,5 11-204,1 7 132,-1 1 0,0 18 638,0 8-398,-6 5 87,5 4 0,-5 4 171,6 0 0,0-5-156,0-9 0,1-10 125,-1-4-104,0-3-161,0-8 0,-1-10 66,-4-12-71,-2-13-261,-1-9 1,-3-11-222,7-1 0,-7-4 14,1 5 0,0-1-198,0 6 1,-2 2-372,3 7-323,-4 0 698,-1 17 0,0 3 452,0 13 0,7 13 0,1 9 0</inkml:trace>
  <inkml:trace contextRef="#ctx0" brushRef="#br0">3100 16249 8282,'0'15'0,"5"0"0,-1 4 0,6 10 621,-5 9-245,6 3-146,-10-5 0,12 4-1147,-4-7 408,4 0 245,1-5 264,7 1 0,1-7 0,6-2 0</inkml:trace>
  <inkml:trace contextRef="#ctx0" brushRef="#br0">3498 16022 8368,'0'-14'673,"0"-1"-403,0 8 1,0 2-47,0 10 0,0 9 236,0 9 1,2 11-136,2 4 0,-2 7-54,3 3 1,-4 5-198,-1 0 1,7 0 163,2-1 0,4-7-633,1-7 227,-6-13-34,4 2-150,-4-19 0,5-4 203,-4-8 1,2-12-21,-6-13 1,2-5-84,-3-9 0,-2-4-99,3-1 0,-4 1 171,-1 4 1,0 2 80,0 3 1,0 3 533,0 7-230,0 6 152,0 1 439,0 13-529,6 2-91,-4 12 0,4 9 96,-6 8 1,0 6-93,0 4 1,0 2-73,0 3 0,5 1-242,0-6 1,6 0-517,-2-4 1,4-2-561,1-4 1,0-2 76,1-7 1133,-7-6 0,4 5 0,-4-5 0</inkml:trace>
  <inkml:trace contextRef="#ctx0" brushRef="#br0">3896 16306 8368,'22'2'0,"-3"3"0,-3-2 244,-2 6 0,0-4 437,1 4 0,-3 1-219,-2 4 0,2 0-54,-2 1 0,-4-1-88,-1 0 0,-4 2 0,-1 3 0,0-2-172,0 7-133,0-1 151,0 6 1,-4-2-29,-1-4 1,0 3 84,5-7-374,0 0 0,2-11 94,3-4 0,2-8-56,8-6 0,5-14-111,4-4 0,1-10-214,-1 0 1,3-5-491,-4-4-166,4 9 754,2-3 340,-7 19 0,5-5 0,-5 5 0</inkml:trace>
  <inkml:trace contextRef="#ctx0" brushRef="#br0">3768 16363 8368,'-13'22'0,"4"-3"0,-2-8-783,6-1 511,-6-1 1,8-1 828,-6-3-168,5-4-139,-8-1 1,9-1 30,-7-4-157,7-9-5,-3-8 0,6-8 52,0-3 0,6-4-116,3-5 1,10-1-155,5 0 0,4-3-299,6 4-712,2-4 907,0 10 203,5-1 0,-4 3 0,5 5 0</inkml:trace>
  <inkml:trace contextRef="#ctx0" brushRef="#br0">3569 2886 8239,'-1'-10'-241,"-4"1"1,3 4 66,-3-4 146,4 6 1,-4-5 178,0 3-210,1 3 321,4-4-38,0 6-234,0 0 0,0 6 83,0 4 0,4 4 63,1 5 0,5 3-37,-6 7 1,6-3-55,-5-2 0,1 3 49,-1-3 0,-2 1-82,6-1 1,-4 1 87,4-6 1,-4 0-233,5-5 166,-7 0-135,9 0 0,-8-6-49,5-3 0,-6-10 105,2-4 1,-3-5-201,-2-5 0,1-5 70,4-9 1,-3 3-13,2-3 1,-2 3 101,-2 1 1,5 2 36,-1 4 1,1 2-179,-5 7 486,0 6 110,6 2 0,-2 17-158,5 3 1,-1 10 4,1-1 0,4 9-64,-4 1 1,-1 5 163,2-5 0,-1 5-32,6-5 0,-1 0-209,0-4 1,0-7 98,0-3 0,1-8-131,-1-1 1,0-7 84,0 1 1,-4-8-1,-1-6 1,-4-9-153,4-4 0,-1-11 118,2-4 0,1 2-228,-6-2 1,4-3 68,-4-1 1,4-7-217,-4 11 0,0-7 80,-5 7 0,0 4-332,0 1 1,0 4-246,0 5 0,-5 4 327,0 6 0,-6 6-179,2 3 629,-4 3 0,-7 9 0,-2 1 0</inkml:trace>
  <inkml:trace contextRef="#ctx0" brushRef="#br0">4195 3071 7074,'14'0'150,"0"0"1,0 0 178,1 0 0,-1 0-33,0 0-247,0 6 0,0-3-106,1 7 99,-7-7 1,-2 9-15,-6-2 0,0 3 29,0 1 0,0 0 39,0 0 1,-6 0-43,-4 1 1,2-1 98,-1 0 1,4-1-49,-5-4 86,7 4 0,-3-10-96,6 7 0,6-6 140,4 6-127,9-7-36,3 10 0,8-12 42,3 4 1,-3-4-91,3-1 0,2 0 117,-2 0-47,-6 0 184,-6 0 65,-7 0-80,-6 0 0,-4 8 233,-8 7 1,-14 7-638,-15 11 70,-10 9 1,-13 9-2525,-1 6 2218,0 0 377,6-7 0,-1 6 0,10-4 0,2 3 0</inkml:trace>
  <inkml:trace contextRef="#ctx0" brushRef="#br0">8574 4592 9098,'-21'-22'-44,"4"1"-128,-7 7 0,5-2 3,-5-3 1,1 3 0,-6-2 0,1 3 349,-1 6-157,-5-4 1,-7 12 36,-7-4 0,-10 3 62,1 2 1,-6 7-4,6 2 0,-2 8-119,12 2 1,-7 7 145,2-3 1,-2 9-59,2 1 0,-6 5 65,6-5 1,-5 5-33,9-5 1,4 5 8,11-5 0,1 5-2,14-5 1,0 2 3,9-2 1,2-1-34,7 6 0,8 0 57,6 4 1,15 6-110,14-1 0,12 7-185,-23-28 0,2 0 0,1 2 1,1-1 157,2 2 0,0-1 1,-2 1-1,1-1-79,0 1 0,2-1 1,1 1-1,0-1 38,2 1 1,1-1 0,5-3-1,1-1-6,3-2 1,0-2 0,-3-3 0,0-4-98,-4-2 1,0-3 0,2 1 0,1-2 67,1 0 0,1 0 0,0 0 1,0-1-21,2-1 1,0-1 0,-5 0-1,-1-1 49,-3-3 1,0 0-1,36-2 8,-8-3 1,0-9 41,0-9 0,-6-11 139,-4-4 0,-10-3-226,-8-1 0,-7-3 136,-8-2 0,-12-3 97,-6-7 0,-7 0-82,-3 0 0,-2-6-166,-3-4 1,-9-2 113,-9-2 1,-6 0-377,-4 0 1,15 34 0,-2 1 46,-3-2 0,-1 0 0,-1 2 0,1 0 293,-2-2 0,0 0 0,-2 0 0,0 1 0,2 1 0,0 0 0,-1 0 0,-1 1 0,-1 1 0,1 0 0</inkml:trace>
  <inkml:trace contextRef="#ctx0" brushRef="#br0">16792 2701 8390,'0'16'-79,"0"3"0,4 3 120,1 6 1,0 7 316,-5 3 1,0 16-80,0 7 0,0 4-543,0 6 0,-5 2 321,3-33 1,-1 0 0,0 1 0,0-1-85,-2 31 0,4 2-50,-4-12 0,3-5-200,2-9 1,5-6-69,0-8 0,6-3-857,-2-15 1202,4-4 0,8-18 0,1-1 0</inkml:trace>
  <inkml:trace contextRef="#ctx0" brushRef="#br0">17133 2801 8455,'9'11'-150,"1"3"0,-1 5 64,5 14 0,-4 3-194,-1 7 1,-1 3 589,2 6 1,-4 8-463,-6 16 0,0-4-154,0 4 0,-5-9 110,1-6 1,-7-4-19,1-5 1,-3-8 213,-1-6 0,-6-6 0,-2 3 0</inkml:trace>
  <inkml:trace contextRef="#ctx0" brushRef="#br0">16749 3483 8393,'6'22'-2,"1"11"74,2 0 1,4 4 143,-4 5 1,4 0-2,1 10 0,5 11-16,0 8 1,-9-32 0,-1 1-111,5 36 1,0-2 167,1-8 0,-1-4 4,0-10 1,0-14 230,0-10 1,1-15-96,-1-4 1,2-7 51,3-7 1,-2-15-268,7-13 0,-1-8-147,6-7 1,6-15-146,-17 26 0,1-2 0,2-2 0,0-2-43,0-2 1,0 0-1,1 4 1,-1-1-495,1-3 0,-1 0 0,-3 4 0,0 0 102,-1-2 0,-1 0 545,-1 3 0,0 1 0,18-33 0,0-1 0,-1 2 0,-2 3 0</inkml:trace>
  <inkml:trace contextRef="#ctx0" brushRef="#br0">12185 3810 9208,'-6'-21'-400,"-1"6"135,-2-4 830,3 9-316,-1 4 1,6 4-125,-4-2 0,2 2-24,-2-3 203,3 4 138,-4 1-463,6 0 1,2 1-110,2 4 1,1 6 156,9 13 0,-2 3-38,6 15 0,-2 6-2,-2 13 14,1-9 0,0 10-261,4-10 0,-4 2 81,-1-2 0,0-11-273,-4-13 1,-3-5 44,3-9 379,-7-6 1,3-8 0,-6-8 0</inkml:trace>
  <inkml:trace contextRef="#ctx0" brushRef="#br0">12100 4066 9246,'-14'0'-845,"6"0"0,1 8 1725,7 6 1,0 7-390,0 7 0,7 7-258,2 3 1,-1 3-53,1 1 1,3 6-16,6-1 0,-2 1-162,3-6 1,2-5 169,-2-4 1,1-5-53,-1-4 0,2-4-119,2-5 1,4-8 79,-3-2 0,3-3-26,1-2-1,-4-2-142,0-3 0,-2-2 12,2-8 1,1-12-149,-6-6 1,4-14-418,-4-10 0,5-1 74,-5-9 1,5-5-171,-15 32 0,1-1 735,2-1 0,1 0 0,-2 0 0,0-1 0,2-1 0,-1 0 0,-1-3 0,-3-1 0,-1-3 0,-1 1 0</inkml:trace>
  <inkml:trace contextRef="#ctx0" brushRef="#br0">14360 4322 8440,'0'14'-364,"-4"5"714,-1 0 1,0 13-333,5 1 1,0 6-18,0 4 0,-1-1-235,-4 1 269,3-7 0,-4-1-204,6-6 0,0-3 109,0-2 1,0-3-91,0-7 1,2-1 36,2-4-291,-2-3 451,4-6 1,-12 0-1,-2 0 1</inkml:trace>
  <inkml:trace contextRef="#ctx0" brushRef="#br0">14232 4720 10295,'0'14'-266,"0"0"1,7 5 162,2 0 0,-1 6 131,2-1 1,-1 3 294,5 1-490,-6 1 137,5-1 1,-10-6 50,6-3 0,-5-8 270,0-1-500,4-7 250,-6 3 0,9-14 5,-6-6 0,6-6-274,-2-9 0,5-5-603,5-4 884,3-3 1,7-2-1,-1 0 1</inkml:trace>
  <inkml:trace contextRef="#ctx0" brushRef="#br0">20389 5260 8220,'-15'-8'-46,"8"-4"1,-4 8 66,6-5 282,0 6 91,5-4-231,0 7 1,2 0-205,2 0 0,1 0-111,9 0 122,-3 0 0,11 0 139,-3 0 0,4 0-113,5 0 0,0-1-424,1-4 0,-2 2 193,-4-7 1,3 1-314,-7-5 1,4 1 547,-4 4 0,0-4 0,-5 5 0</inkml:trace>
  <inkml:trace contextRef="#ctx0" brushRef="#br0">20687 5018 8250,'14'-8'0,"1"-3"-171,-1 7 0,5-6-500,0 5 799,0 1 1,0 4 300,0 0 0,1 1 0,-2 4 191,1 5-442,0-4 1,-5 6-11,0-2 0,0 1-20,0-1 0,-4 2 6,-1-2 1,-5 2-9,0 2 0,-2-2-248,-2 2 82,-6-3-151,-2 9 0,-18 1-167,-2 3 0,-15 7-74,1 2 1,-11 7-2048,1-2 2459,3 3 0,-6 1 0,5 1 0</inkml:trace>
  <inkml:trace contextRef="#ctx0" brushRef="#br0">7493 7350 25907,'-19'-19'-3057,"0"0"1,0 0 1395,5 5 1,5 1 705,-1 4 781,7 2 1,-2 7 905,10 0 1,3 2-396,6 3 0,8 4-298,7 10 0,1-2-477,8 7 0,-1-5 722,6 5 0,1-7 46,4 2 1,-4-3 147,3-2 1,4-6 63,1-3 1,21-4-516,7-1 0,-39-2 0,0-2 107,0 0 0,-1-1 0,33-13 362,-2-1 1,-32 9-1,1 0-227,0 0 1,0 1 0,5-1 0,0-1 97,5-1 0,0 1 0,-3 0 1,-1 1-57,0 3 1,-2 0 0,-3 0 0,-1 0-41,36-8 1,-2 3 94,2 2 1,-5 4-514,0 6 1,-2 0 46,-7 0 1,-12 6-1738,-7 4 1837,-10 15 0,2-3 0,-10 13 0,-6 1 0,-6 1 0</inkml:trace>
  <inkml:trace contextRef="#ctx0" brushRef="#br0">7408 9724 21050,'0'-14'-3485,"0"0"2064,0 6 1173,0 1 1,6 7 579,4 0 1,13 2-218,6 3 0,6-2 1694,2 6 0,-2-6-1999,13 2 1,-3-3 46,8-2 1,2 0 278,-3 0 1,13-2-164,11-3 0,3-2 213,-35 0 1,2-1 0,-1 1-1,0 0-167,-3 0 1,1 0 0,0 2 0,1 0 59,-1 1 1,-1-1 0,37-3 42,-32 4 0,1-1 0,-4-1 0,0 1-78,1 2 0,0 1 0,0-1 1,-1 1 6,32 2 1,3 0-30,1 0 0,-39 0 0,0 0-113,7 0 1,-1 0 0,-2 0 0,-1 0-71,1 0 0,0 0 0,-4 2 0,0 1-440,-1-1 0,0 1 601,1 2 0,-1 1 0,0-2 0,1 1 0,-1 3 0,0 0 0,1-1 0,0 0 0,1-1 0,0-1 0</inkml:trace>
  <inkml:trace contextRef="#ctx0" brushRef="#br0">6967 13420 20215,'0'-14'-1096,"0"6"1,8 2 1598,6 6 1,7 0-740,7 0 1,7 0 108,3 0 0,5 0 93,4 0 0,11-2 79,13-2 1,8 0-263,-34 0 1,1-1 0,-1 0-1,1 0 276,2-1 0,-1-2 0,-3 1 0,0 0 119,-1 0 1,0 0 0,1 2 0,2 0-225,5 0 0,2 1 0,-2 0 0,-1 0 83,3-1 1,-2 0 0,-4 1 0,-2 1 37,0 0 0,0 1 1,-2 1-1,1 0-43,5-1 1,1-1 0,-2 2-1,1 1-10,3 0 1,0 0 0,-5 0-1,-1 0-42,-3 0 1,0 0-1,2 0 1,1 0-34,-1 0 0,0 0 1,3 2-1,-1 2-60,1 0 0,-1 2 0,-2 0 0,0 2-190,-4 0 0,-2 3 0,34 17 303,-7 10 0,-6 6 0,2-1 0,-3-3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1038 3412 12682,'11'-8'40,"4"-6"0,-4 0-51,8-5 1,1 8 0,2 1 0,4-1 349,4-2 1,14 4-233,3-1 1,13 6-234,7-6 1,2 7-481,2-2 1,0 2 527,0-2 1,4 4 1,-35-1 1,0-1-1,1 2 1,2 1 19,6-1 1,1 2-1,-3-1 1,0 0-198,0-1 0,0 2 0,3 1 0,-2 0 189,-3 1 0,0-1 0,9 1 0,1-1 17,4-2 0,1 0 1,-3 2-1,0 1-275,-1-1 1,1 0 0,2 1 0,1-1 309,3-2 1,2 0-1,-1 0 1,1 0 35,4 0 0,0 0 0,-2-2 0,0-1-24,4 1 0,0 0 0,1-3 0,0 0-250,4 3 0,0-1 1,-2-1-1,0-1 298,2 2 1,0 1 0,-1-3 0,0 1-228,5 1 0,1 1 0,-1-1 1,0 0 211,-4 0 1,-1 1-1,0 1 1,0 0-2,5-1 0,1-1 1,-26 1-1,-1-1 0,0 1 22,1-2 0,1 1 1,-1 0-1,-1 0 1,0 1-1,1-1-27,1 0 1,1 0 0,0 0 0,1 0 0,0 0-1,0-1 0,-1 0 1,0-1-1,0 0 1,-2 0-1,-1 1 1,1-1 6,1 0 0,1 0 1,1 1-1,2-1 1,1 1-1,1 0-3,0 1 0,-1 0 0,1-1 0,-2 0 0,0 0 0,0 0-17,0 1 1,0 0-1,0-1 1,-2 0 0,-1 0-1,2 0-8,2-1 1,0 0 0,2 1 0,2-1 0,0 0-1,0 0-24,-3 0 0,0 1 0,-1-1 0,-1 2 0,0 0 0,0 0-20,3-1 0,1 1 0,-1 0 0,0 1 0,0 1 0,0-1-207,3-1 1,1 0 0,0 0 0,-1 1-1,-1 1 1,1-1 189,-2-1 0,-1 0 1,0 0-1,-2 1 1,1 1-1,-1 1-56,1-2 0,-1 0 1,1 1-1,5 0 1,0 1-1,0-1 36,-1 1 0,1 0 1,-1 0-1,-3 0 0,-1 0 1,-1 0 3,-1 0 0,0 0 0,0 0 0,2 0 0,-1 0 0,1 0 8,2 0 1,1 0 0,1 0-1,3 0 1,1 0 0,-1 0 7,-5 0 1,-1 0-1,0 0 1,1 0-1,0 0 1,0 0 31,-1 0 0,0 1 0,1-2 0,3 0 0,0-1 0,1 0 51,0 1 1,0-1 0,0 1 0,2-1-1,0-1 1,0 1 0,0 1 1,-1-1-1,1 1 1,-4-1 0,0 0-1,1-1-19,2 1 1,0-2 0,1 1 0,2-1 0,0-1 0,1 1 15,-1 1 0,0 0 1,2 0-1,3-1 1,2 0-1,-2-1-2,-5 1 0,-1-1 1,0 0-1,2-1 1,0-1-1,0 1 48,1 0 1,1-1-1,-1 1 1,-2-1-1,-1 0 1,1 0-165,4 1 1,2 0-1,0 0 1,1 0-1,0 0 1,0 0 122,-2-1 0,0-2 1,1 1-1,-15 3 0,0 1 1,0 0-1,-1-1-18,15-3 0,-2-1 0,1 2 1,3 1-1,0 0 0,0 0-44,-1 0 0,-1-1 1,0 1-1,-5 3 1,-2-1-1,1 2-467,3 0 1,1 0 0,-1 1 497,0 2 0,-1 1 0,0 0 0,-3 0 0,1 0 0,-1 0 0</inkml:trace>
  <inkml:trace contextRef="#ctx0" brushRef="#br0">23318 4265 8427,'0'-14'849,"0"6"-274,0 1-444,6 14 1,-5 4-74,4 13 1,1 7 63,-1 17-27,0-4-99,-5 17 1,0-13-50,0 9 1,0-5 142,0 0 0,0-8-167,0-6 1,2-6 144,2 1 0,-2-5-174,3-4 1,1-4-567,-1-5 437,6-1 1,-8-6-523,6-3 479,-5-4 1,3-7-346,-2-4 0,-3-9 623,2-4 0,4-11 0,0-2 0</inkml:trace>
  <inkml:trace contextRef="#ctx0" brushRef="#br0">23488 4464 8331,'14'-6'-478,"1"4"1,-1-9 441,0 6 48,7 1 1,1 4 62,6 0 0,1 0 120,-1 0 1,2 4-209,3 1 0,2 1-4,3-1 1,1 1-147,-5 4 194,-1 2-8,-11 3 0,-3 2-165,-10 7-19,-2-1 94,-7 6 1,-7 1-274,-2 3 226,-10-3 1,-6 5-183,-4-7 118,-9 7 1,14-5 126,-9 3 1,3-8 0,2-2 50,-1-3 0,1-1 0,6-5 0,1-6 0,7-1 426,0-7-254,6 0 1,0 0 927,3 0-727,4 0 0,-4 0-82,10 0 0,4 0 0,10 0 467,5 0-568,-4-7 0,12 6-209,-4-4 1,10-1-1362,0 1 1380,3 0 0,2-1 0,0-2 0</inkml:trace>
  <inkml:trace contextRef="#ctx0" brushRef="#br0">24483 4393 8417,'8'-14'426,"5"6"-532,-4 3 1,4 3-203,1 2 0,5 7 759,0 2-140,0 17-147,-5-3 0,1 17-114,-1-7 0,-2 5-49,-2-5 1,3 5-113,-4-5 1,-1 2 32,1-2 0,-1-5-185,2 1 1,-2-2-439,-4-8 377,-2 0-181,4-5 201,-6 0 0,0-8 43,0-6 261,-6-6 0,-2-21 0,-6-3 0</inkml:trace>
  <inkml:trace contextRef="#ctx0" brushRef="#br0">24711 4478 8235,'14'-14'-40,"2"1"54,3 4 40,-3 3 103,11 6 1,-5 1 93,6 4 0,0 3-109,1 6 1,6 5-174,3 0 1,1-5 168,-1-4 0,1-3-104,-5 3 0,-3 1 52,-7-6 82,-4 6-115,-12-3 0,-1 6-163,-7 0 0,-13 0 40,-6 1 0,-12 4-123,-7-1 0,-8 6 160,-2-5-181,1 0 100,11-5 0,1-4 181,6-1 0,7-6 117,3 2 1,10-2-16,4 2 14,4-3-214,1 4 1,8-4-60,6 2 1,8-2-200,11 3 0,7 1 289,12-1 0,6-1 0,13-4 0</inkml:trace>
  <inkml:trace contextRef="#ctx0" brushRef="#br0">26147 4293 8410,'9'10'-423,"1"-1"0,-2 2 38,1 8 166,10 3 0,-9 8 555,9 4 1,-4 0-106,0 4 0,-1 2-566,0-7 0,-4 0 9,-1-4 1,-6-7 18,2-3 1,-4-4 306,-1 0 0,-1-7 0,-4-4 0,-3-8 0,-6-4 0</inkml:trace>
  <inkml:trace contextRef="#ctx0" brushRef="#br0">26317 4322 8244,'34'-8'0,"-1"3"0,6 4 9,-1 1 1,2 0 80,-2 0 1,1 6-13,-6 3 1,-4 4-2,-6 1 0,-5 0-137,1 1 0,-5-1 136,-5 0 1,-2 5-58,-7 0 0,-2 5 69,-3-5 0,-7 1 1,-7-1 0,-11 2-186,1 2 1,-7 3 86,3-7 1,0 0-38,4-5 1,4-5 11,6 1-111,0-7 1,19 3 80,0-6 1,13 0-142,10 0 0,11 0 206,4 0 0,3-6 0,1-2 0</inkml:trace>
  <inkml:trace contextRef="#ctx0" brushRef="#br0">27227 4251 8164,'-7'6'304,"2"4"0,3 8-59,2 6 0,0 5-133,0 4 0,0-2-47,0 7 1,5-6-329,0 1 1,6-3 27,-2-2 1,-1-5-218,2-4 1,-6-5-103,6-5-207,-7-2 274,3-7 487,-6-7 0,0-7 0,0-8 0</inkml:trace>
  <inkml:trace contextRef="#ctx0" brushRef="#br0">27384 4293 8180,'28'-8'-401,"1"4"1,-4 2 194,3 2 1,-2 2 363,7 2 0,-8 4-3,-1 7 0,-8-1-44,-2 0 1,-2 0-58,-7 0 0,-2 1 2,-7-1 1,-11 2 207,-8 3 1,-9-2-117,-1 7 1,0-7-23,4 2 1,2-3-20,4-2 1,2 0-78,7 0 1,6-4-76,3-1 1,7-5-236,7 0 1,9 3 143,15-3 136,10 1 0,7-11 0,7-2 0</inkml:trace>
  <inkml:trace contextRef="#ctx0" brushRef="#br0">28436 4208 8125,'8'6'-237,"-2"2"279,-6 6 1,0 2 69,0 3 82,0-3 1,0 11-75,0-3 1,0 7 60,0 2 0,0 1-326,0-6 1,0 0-100,0 1 1,0-5-116,0-1 0,0-5-99,0 1-213,0-4 294,0-7 377,0-8 0,0-14 0,0-8 0</inkml:trace>
  <inkml:trace contextRef="#ctx0" brushRef="#br0">28663 4208 8125,'37'0'0,"-1"6"-512,-3 4 0,-3-2 356,3 1 1,-4 1 455,-5 4 0,-1 0-301,-9 0 0,-2 2-69,-12 3 1,-4-2 60,-5 7 1,-7-2-4,-12 2 0,-7 3 72,-3-3 0,-3-2 147,-2 1 1,9-5 10,5 1 1,7-4-5,8 0-126,6-7 1,3 3-96,10-7 1,9 1-129,10-5 1,9 0 171,5 0-37,9 0 0,4 0 0,6 0 0</inkml:trace>
  <inkml:trace contextRef="#ctx0" brushRef="#br0">23118 2630 8288,'-7'-8'-139,"0"2"0,7 7-226,0 4 1,2 11 341,3 12 0,-2 6 250,6 3 1,5 9-344,5-3 129,0-4-114,2-4 1,-4-8-175,7-3 1,-7-4 136,2-6 0,-3-4-83,-2-1 0,-4-5 88,-1 0 133,-6-8 0,4-11 0,-7-7 0</inkml:trace>
  <inkml:trace contextRef="#ctx0" brushRef="#br0">23289 2658 8288,'29'0'-205,"-1"0"0,0 0-256,1 0 1,-1 5 398,1 0 1,-2 6 346,-4-2 0,3 3-164,-7-3-44,-1 4 16,-10-5-29,-1 6 0,-7 0 4,0 0 0,-8-4 4,-6-1 1,-1-1-39,-4 2 1,4 1-96,0-7 1,6 1 95,-1-5-37,7 0-533,16 0 241,4 0 294,18 0 0,0-6 0,1-2 0</inkml:trace>
  <inkml:trace contextRef="#ctx0" brushRef="#br0">23502 5274 8196,'-20'-14'0,"-4"0"0,2 0 0,-2-1-113,7 1 59,-4 0 906,14 6-497,0 2 0,14 7-393,2 4 0,10 9 9,5 10 0,2 8-27,3 1 0,-1 6 96,1-1 0,-2-1-157,-4 0 0,3-5-89,-7 1 0,0-4-930,-5-6-50,0 4 644,-6-11 542,-2-2 0,-6-20 0,0-10 0</inkml:trace>
  <inkml:trace contextRef="#ctx0" brushRef="#br0">23602 5246 8089,'-8'6'-98,"-5"2"1,5 13 308,-6 2 1,0 6-90,0 4 0,-2-1 154,-3 5 0,-1-3-291,-4 3 0,-1-5-223,6 1 1,0-4-529,4-6 422,8-2 166,0-7 178,7 0 0,7-6 0,0-1 0</inkml:trace>
  <inkml:trace contextRef="#ctx0" brushRef="#br0">23872 5416 8373,'10'16'89,"-1"3"0,-6 0 211,2 10 1,-4 4-467,-1 14 1,-4-4-787,-1-1 952,0 1 0,5-13 0,0 5 0</inkml:trace>
  <inkml:trace contextRef="#ctx0" brushRef="#br0">24796 5161 8129,'-14'0'0,"0"0"0,4 0 0,1 0 0,6 0 0,-4 0 0,7 6 0,0 3 0,2 9 650,3 1 1,-2 1-539,6-1 0,5-3 21,5 3 0,2-2-142,-2 2 0,-2-3-252,7 3 0,-5-3-334,5-2 1,-7 0 594,2 0 0,-3 1 0,-2-1 0</inkml:trace>
  <inkml:trace contextRef="#ctx0" brushRef="#br0">24981 5089 8132,'-6'15'124,"3"0"-35,-7 4 1,-1-1 631,-8 6-280,3 6-167,-4 6 1,1 0-757,0-3 263,0-3 20,-2-1 0,4-2-164,-7-4 1,12-2 35,-3-7 1,6 0 326,-1 1 0,-2-1 0,4 0 0</inkml:trace>
  <inkml:trace contextRef="#ctx0" brushRef="#br0">25194 5289 8261,'14'0'0,"-1"1"-334,-3 4 0,1-2 96,-7 6 1,1 1 1113,-5 4 1,0 2-463,0 3 0,-6 1-479,-4 4 0,-2 1 93,-3-6 1,-2 0-15,3-4 0,1-3 77,9-2 1,4 1-20,0-7 1,14 1-250,14-5 0,13 0-48,11 0 225,4-6 0,1-8 0,-1-8 0</inkml:trace>
  <inkml:trace contextRef="#ctx0" brushRef="#br0">26346 5146 8543,'20'0'966,"-2"7"-766,6 2 1,-1 5-210,6 5 0,4-3-108,0 3 0,0 2-483,-4-2 1,-7 0-121,-3-5 1,-4 0 344,0 0 1,-6 0 374,1 1 0,-7-8 0,3 6 0,-6-5 0</inkml:trace>
  <inkml:trace contextRef="#ctx0" brushRef="#br0">26687 4990 8235,'-5'14'-122,"1"0"0,-6 2 315,5 3 1,-6 3 382,2 7 1,-4 1-581,-1 3 0,0-3-60,0 3 0,-2 2 14,-3-2 1,3 0 2,-3-4 0,0-7-234,5-3 1,-2-4 20,11 0 0,1-1-660,4 0 920,0-6 0,0-2 0,0-6 0</inkml:trace>
  <inkml:trace contextRef="#ctx0" brushRef="#br0">26858 5175 8366,'14'5'551,"0"-1"1,-6 7-386,-3-1 1,-4 2-418,-1 3 1,-1 4 57,-4 0 1,-3 0-250,-6-5 0,4-5-12,1 1 328,6-7 121,-10 3 0,13-6-91,0 0 0,8 0 96,11 0 1,-2 0-18,7 0 0,-5 0 168,5 0 1,-2 0-97,2 0 0,-4 5 354,-6 0-179,-6 6 0,-1-3-131,-7 6 0,-7 0-35,-2 0 0,-4-1 18,-1-4 0,-2 4-360,-3-4 1,3 3-136,-3-3 0,8-3 413,2-6 0,-1 0 0,-4 0 0</inkml:trace>
  <inkml:trace contextRef="#ctx0" brushRef="#br0">27384 5061 8177,'6'14'0,"-3"0"0,7 1 0,4 5 550,5 4 1,1 3-56,-1 1 1,-1 1-630,6-1 1,-1 1-205,6-1 0,-6-1-293,1-4 1,-11 3 356,1-7 0,-9-5-497,-1-5 524,-2-5 0,-2 0 57,0-8 190,0-4 0,-6-13 0,-2-1 0</inkml:trace>
  <inkml:trace contextRef="#ctx0" brushRef="#br0">27782 4933 8177,'-6'14'0,"-2"2"0,-7 3 0,1 0 641,0 9 0,0-1-407,0 11 0,-5-1-478,0 0 0,-7 5 169,3-5 1,-9-2-99,-1-2 0,1-7-58,9-3 1,-3-5 157,7 1 1,2-4-612,8 0 130,2-1 554,7-6 0,7-8 0,0-8 0</inkml:trace>
  <inkml:trace contextRef="#ctx0" brushRef="#br0">27896 5232 8160,'-10'4'-129,"1"1"1,-1 6 293,-4-1 0,5 1 770,-1-2-870,7 4 1,-3-5-652,6 6 328,0-6 1,1 0 201,4-4 0,3-2 121,6 3 0,0-4-63,0-1 0,1-1 1,-1-4 1,5 3-207,0-2 0,0-3-240,-5 3 0,-1-3 443,-4 3 0,4-4 0,-5-6 0</inkml:trace>
  <inkml:trace contextRef="#ctx0" brushRef="#br0">28024 5203 8157,'-2'10'-305,"-3"-1"0,2 2 966,-6 8 1,4-1-172,-5 5 0,7 1-444,-1 4 0,2-4-195,2 0 0,0-5-355,0 4 1,0-5 131,0 1 0,6-3-167,4-2 1,-2-6 538,1-4 0,1-2 0,4-2 0</inkml:trace>
  <inkml:trace contextRef="#ctx0" brushRef="#br0">28493 5161 8030,'9'9'-25,"1"1"1,1-1-42,8 5 0,3 0 61,6 1 0,7-1 111,3 0 0,1 0-576,-1 1 0,7-3 163,-7-2 1,-2-2 70,-12-4 0,-4-2 16,-6 3 220,-6-4 0,-1-1 0,-7 0 0,0 0 0</inkml:trace>
  <inkml:trace contextRef="#ctx0" brushRef="#br0">29033 5033 8030,'-6'-8'632,"-4"3"1,-2 3-317,-3 2 1,1 7-21,0 2 0,-2 12-332,-3 7 1,-3 2 105,-6 8 1,-1-5-84,1 5 0,-5-6-224,-1 1 1,1-3-277,5-2 1,4-4 188,0 0 1,12-5-716,-2 4 556,3-5 483,3 2 0,1-12 0,7-1 0</inkml:trace>
  <inkml:trace contextRef="#ctx0" brushRef="#br0">29204 5175 8052,'-8'6'0,"-3"-3"-219,6 7 1,-4-6-14,4 6 0,0-1 875,5 6 1,-2-1-336,-2 0 1,2-4-281,-3-1 0,5-6 46,5 2 0,-2-3 148,7-2 0,-1 0-34,5 0 1,1-7-98,-1-2 1,0 1-60,0-2 0,5 6-65,0-6 0,2 7-204,-2-2 1,-3 4 125,3 1 1,-8 0-371,-2 0 243,-6 0-41,4 0 284,-7 6 1,0-3-129,0 7 338,0-7-128,0 3 0,0-4 232,0 2-128,0-2-66,0 4-70,0-6 110,0 0 154,6 0-284,-5 0 1,6 2-4,-7 3-10,0-4 1,0 7 2,0-3 0,0-2-30,0 6 1,-7-4-17,-2 5 1,-4-2-151,-1 1 1,-2 4 90,-3-4 1,2 2-101,-7-1 0,2 2-5,-2-2 1,-1 1-131,6-2 0,-4 2 99,4-6 0,-5 0-103,5-5 1,0 0 318,5 0 0,0-6 0,-1-2 0</inkml:trace>
  <inkml:trace contextRef="#ctx0" brushRef="#br0">29175 5132 8139,'0'-14'-270,"8"1"326,6 4 0,7-2-41,7 6 1,9-1-16,5 1 0,7-3 0,8-6 0</inkml:trace>
  <inkml:trace contextRef="#ctx0" brushRef="#br1">23488 2900 8334,'-8'-14'0,"0"4"-140,4 1 0,2 4-355,-3-4 488,4 6-23,1-10 236,0 11-201,0-4-69,0 0 95,0 4 0,1-4 32,4 6-22,3 0 1,6 0 1,0 0 1,-4 6 1,-1 4 1,-1 4-19,2 5 1,2-2 76,-2 7-57,-4 6-7,7 0 1,-7 11 131,4-3-113,2 9-89,-10 4 0,10 17 97,-2 3 1,-7-31-1,0 0-198,0 1 1,-1-1-1,1 2 1,0 0 166,0 0 0,-1 1 0,1 0 1,-1-1-7,-2 1 1,0 0-1,0 36 12,0-4 0,0-8-64,0-6 0,-2-10 73,-3-8 0,4-9 276,-4-10-330,-3 3-11,0-11 1,-1-2-36,-1-9 0,6-4-393,-6-1 0,7-6 452,-2-4 1,-1-4-672,1-5 661,0-3 0,5-13 0,0-1 0</inkml:trace>
  <inkml:trace contextRef="#ctx0" brushRef="#br1">23588 3981 8334,'8'20'0,"-2"-2"-155,-6 5 1,0 1-233,0 4 1,5-1 921,-1-3 1,1 1-113,-5-6 1,5 5-226,0-5 0,1-2-45,-1-7 1,-4-2-122,4-4 1,-2-2 80,2 3 0,-2-10-9,7-5 0,-3-9 135,3-4-1107,3-10 626,-6-4 1,8-1-1136,-1 0 707,0 0 484,-6-11 0,5-1 0,-5-7 1</inkml:trace>
  <inkml:trace contextRef="#ctx0" brushRef="#br1">23545 3014 8334,'-13'-19'0,"4"0"0,3 0-201,6 5 0,0 0-757,0-1 902,6 1 1,7 6 403,6 4 1,6 2 90,-2 2-379,4 0-16,8 6 0,1 7 27,7 6 1,6 6-18,3-1 1,8 9-332,2 5 0,-2 11 375,-8 8 0,-3 6-70,-27-28 1,-1 1-1,15 35 16,-3 0 1,2-4 3,-2-1 1,-1-6 260,-9 1-38,4 4-216,-5 0 1,0 5 118,-3-4 0,-8-5-144,-1-8 0,-5-4 56,4-7 0,-6-10-36,2-4 1,-3-9-257,-2 0 103,0-9 1,-2-4-278,-3-6 1,-4-3-177,-10-7 1,1 1 67,-5-10 0,-1-3 488,-4-2 0,-1-3 0,1-1 0</inkml:trace>
  <inkml:trace contextRef="#ctx0" brushRef="#br1">24242 3867 8334,'0'25'-180,"0"4"0,1-4 173,4 8 1,3-1 745,6 1-157,-6-3-456,11 5 0,-10-7 61,10 0 0,-3-5 10,-2-5 0,1-2-224,-1-2 0,-1-4 220,-4-1-319,4-5-208,-12 2 0,6-12 220,-7-4 1,0-4-256,0-5 0,-5 0-57,0-9 1,-6 1 425,2-11 0,-4 0 0,-1-5 0</inkml:trace>
  <inkml:trace contextRef="#ctx0" brushRef="#br1">23701 2886 8428,'-12'-19'-576,"2"0"1,-1 0 458,7 5 1,-6-5 492,5 0 1,1 0-190,4 5 1,1 4-4,4 1 1,3 6-85,6-2 1,7 3 7,2 2 0,6 0-137,4 0 0,8 0 108,6 0 1,7 7-194,-2 2 1,3 5 67,2 5 0,-5 3-87,1 7 1,-3 6 97,2 3 0,10 3-374,-1 1 1,4-1 420,6-3 0,-4 3-7,4-3 0,-2-3 206,-7-2 14,6 3-217,-3 1 0,-27-19 1,1 0 114,1-1 0,1-1-103,-3 0 0,1-2 21,3 1 0,0-1 1,29 14 138,0 1 1,-2 1-57,-7 3 1,6-2 126,-2 7 1,-1 0-90,1 5 0,-12 4 6,-2 1 0,-3 10-157,-6-1 0,-4-3 112,-10-7 0,-6-4-434,1-5 0,-6-4 3,1-5 0,-4-7-603,0-3 613,-8-3 0,-2-8-15,-10-4 1,-4-2 215,-10-2 0,-3-2 97,-7-2 0,1-11 0,0-7 0</inkml:trace>
  <inkml:trace contextRef="#ctx0" brushRef="#br1">25791 4009 8187,'-6'8'-617,"5"5"1,-4-7 909,10 3 0,4 2 3,10-6 1,-2 6-158,7-1 0,0 1-51,4-2 0,5 4-7,1-4 1,-1 4 73,-5 1 0,1 0-9,-1 1 0,-4-1 65,-1 0 0,-5-6 4,1-3 1,-3 1 173,-2-1-72,-6-1-192,-2-4 1,-6-6-147,0-3 0,-2-6-17,-2-3 1,-6-5-175,-9-5 0,-3-5-115,-6 0 1,-9-2 326,-5 2 0,-7-4 0,-8-5 0</inkml:trace>
  <inkml:trace contextRef="#ctx0" brushRef="#br1">23630 2843 8453,'-22'-22'-2,"3"3"0,8 8-916,2 2 356,6-1 734,-4 2 492,7-4 1,0 9-445,0-7 0,11 5-292,4-4 1,10 4 122,3-4 1,9 4-14,10-5 0,11 7 146,13-2-1009,-29 4 1,0 1 854,39 0 0,-37 0 1,0 0 14,32 0 0,-32 0 0,1 0-215,-1 0 1,2 0 0,6 2 0,1 1 284,2-1 1,-1 0 0,1 4-1,-1-1-89,-4 0 1,0 0 0,3 1 0,0 1-11,1 0 1,1 0 0,0 0 0,0 0-53,0 0 1,-1 0 0,-3 2 0,-2 1 36,-4-1 1,0 1 0,1 2 0,1 1-57,1-1 0,-1 0 1,0 1-1,-1 1 68,2 0 0,-1 0 0,-5 1 1,-2 0-176,1 2 0,-1 0 0,28 14 103,-7 7 0,-2-5 5,-2 5 1,-4-5 109,4 5 1,-5-1 4,5 0 1,-2 3 49,-7-7 0,-1 2 137,-4-2 1,-1-3-21,1 3 1,-5-3-112,0-1 0,-5 1-67,5 3 1,0-3 73,5 3-1,-2-8 24,-3-1 1,3-2 32,-3 2 0,3 1-3,1-6 1,-4 2 582,0-2 1,-8-4-701,-1 4 1,-3 2 425,-7-2 0,0 0-365,-4-5 1,-3 0 21,-2 0 0,-4 1-297,-6-1 1,0 0-76,0 0 0,-2 0-207,-2 1 1,-4-3-1066,-6-2 503,-1 2 1,1-10 48,0 3 949,0-4 0,0-7 0,-1-2 0</inkml:trace>
  <inkml:trace contextRef="#ctx0" brushRef="#br1">26900 3938 8084,'21'0'-1,"-2"6"115,9 4 1,-2 2 25,7 3 1,2-1-63,-2 0 0,5 5-9,-5 0 1,5 0 262,-5-5 0,0 0-144,-4 1 1,-1-3 189,0-2 1,-6-4-23,-3-6 0,-7 0 333,-3 0-547,-6 0 1,2-11-108,-10-3 1,-3-10 70,-6 0 1,-7-9-240,-2-5 0,-4 0-846,-1-4 1,-7 1 978,-3-12 0,-10-5 0,23 26 0,0-1 0</inkml:trace>
  <inkml:trace contextRef="#ctx0" brushRef="#br1">23474 2715 8311,'-8'-14'0,"2"5"0,6-1 0,0 1-30,0-6 101,6 8 0,4-6 51,8 3 0,6-2-186,9-2 1,4-1-55,5 1 1,4 0 56,6 0 1,8 1 110,16 4 0,2-4-159,-38 8 1,0 1-1,39-4 205,-3-2 0,-2 7-73,-34 1 1,1-1-1,1 2 1,1 1 16,2 0 0,0 0 1,0 0-1,0 0-18,-2 0 0,-1 0 0,0 0 0,0 1 8,-2 2 0,1-1 0,3-1 0,2 1-59,-1 3 0,0 0 1,1-1-1,1 0 63,3 0 0,0 1 0,-8 1 0,-1 1-100,2-3 1,0 1-1,32 9 76,-3 5 0,3-1-19,1 5 0,-2-4 43,-7 5 0,-1-2 10,-9 2 1,1 1-104,-10-6 0,6 2 266,-2-2 0,3-4-116,2 4 1,3-3-42,6-2 1,-6 1-23,7-1 1,-9-5-31,-6 1 0,2-1-22,-7 5 1,7-1 25,-2-4 1,-1 4-121,1-3 0,-8 2 177,-1 2 0,-2 1 12,-8-1 0,-5 0 97,-4 0 0,-5 2 178,5 3 0,-5-3-149,4 3 0,-4 1 73,5-1 0,0 0-24,4-5 0,7 5-145,3 0 0,-2 0-159,2-4 1,0 0 111,5 4 1,-7-3-125,-3 3 1,-3-2 143,-1 2 1,-3 2 14,-2 3 0,1 2 18,-6-2 1,0-2-33,-4 2 0,-1 0 126,0 4 1,0-4-162,0-1 1,1-4-10,-1 5 0,0-6-151,0 0 1,5-2 123,0-2 1,0 1-99,-5-1 1,5-5 101,0 1 0,0-5-137,-5 4 0,-4-6-84,-1 2 0,-4-2-434,5 2-51,-7-4 54,9 6 1,-10-6-469,3 4 0,-10-3 1112,-4 2 0,-17 4 0,-4 0 0</inkml:trace>
  <inkml:trace contextRef="#ctx0" brushRef="#br1">27853 3867 8215,'-8'0'254,"-5"0"1,13 0-7,0 0 0,7 5-106,7-1 0,0 7 38,0-1 1,9 3-190,5 1 1,2 0 174,8 0 0,5-1-146,4-4 1,7 2 162,-2-6 1,-2 5-56,2-6 0,-12 1 122,-2-5 1,-7-2-93,-2-2 0,-9-4-107,-5-6 0,-3-2 59,-7-3 0,-2 1-96,-8-5 0,-7-6-81,-7-4 0,-11-5-347,1 5 0,-8-6 161,-1 1-23,-3-3 0,-8-2 1,-2 0-1</inkml:trace>
  <inkml:trace contextRef="#ctx0" brushRef="#br1">23147 2715 7636,'14'0'363,"8"-1"-193,7-4-172,5-9 1,14-8 30,-1-7 0,13-4 4,2 0 1,-1-7-261,1 3 0,-2 2 246,2 2 0,9 3-65,-31 15 0,0 1 0,38-8 148,-2 3 1,-5 8-75,-5 2 1,-1 5-35,-4 0 1,11 2-1,8 2 1,-39 0 0,0 0-9,40 0 1,-40 0-1,0 0-123,35 0 1,-35 0 0,0-2 50,-1 0 1,1 0 0,2 0 0,2 1 66,0-4 1,0 0-1,4 3 1,0 1 5,-4-2 0,0 1 0,-1 1 0,-1 1 24,28 0 0,0 0 14,0 0 0,5 0 49,0 0 0,-36 2 1,0 2 264,36 5 1,-2-1-152,-7 2 0,2-1 36,-2 5 0,7 1-265,2-1 1,-36-7 0,0-1 96,36 3 0,0 4-134,-5-4 0,2-1 105,3 2 0,1-6-22,-37 1 0,1 0 0,0-1 0,1 0 11,-1 0 1,-1 1 0,31 6 22,-5-6 1,-4 6 60,-1-2 0,0 3 173,5-3 0,-8 4-77,-1-4 1,0 5-93,-5 5 0,-3-3-109,-1 3 1,-4 2 127,-2-2 1,1 4-139,0-4 0,1 0 42,3-5 1,4 2-164,6 3 1,-7-8 90,-2 3 0,1-3-108,-2 4 0,-1-1 242,-8 0 0,-3 0-111,-7 1 0,0-1 396,1 0 0,-5 5-386,-1 0 0,1 0 430,4-5 1,6 2-272,-1 3 0,2-3 42,-2 3 1,-3-4-162,3 0 1,2-1-8,-2 0 1,-5 5-82,-4 0 0,-2 0 105,2-5 0,1 0-72,-6 0 1,0 1 35,-5-1 0,2 0 84,3 0 1,-3 2-43,3 3 0,-4-3 115,0 3 1,0-2-50,4 2 0,-3-3 14,3 3 0,2-3-143,-2-2 0,1 0 78,-1 0 0,3-1-90,7-4 1,-6 4 3,1-3 0,-2-2-31,2 1 1,1-1 79,-6 1 1,0 2-18,-5-6 0,1 5 64,-1-6-40,0 7 1,-5-7-29,1 5 22,-7-6 1,5 8-188,-3-6 38,-4 0 0,6-4-548,-7 4 58,0-3 1,0 6 608,0-4 0,0-2 0,0 4 0</inkml:trace>
  <inkml:trace contextRef="#ctx0" brushRef="#br0">29829 4251 8107,'10'16'0,"-1"2"0,-4 5-790,4 5 404,-5 7 1,7 0 226,-7 2 0,6 3 312,-5-7 0,4-1-226,-4-9-7,6 4 1,-8-13-321,7 1 400,-7-7 0,-3-15 0,-8-1 0</inkml:trace>
  <inkml:trace contextRef="#ctx0" brushRef="#br0">29815 4194 8107,'28'0'-294,"-2"0"-75,2 0 1,4-5 406,10 0 1,1 1 267,0 4 0,-1 0-48,1 0 1,-5 0-135,0 0 1,-8 0 9,-2 0 1,-1 4-15,-8 1 0,-6 8-70,-8 1 0,-4 2 4,-1 7 0,-8 3-149,-6 7 0,-3-2 119,-12 7 1,-1 0-150,-8 5 0,-4-5 102,-1 0 1,7-11-96,-2 1 1,8-11 66,6-2 0,3-3 20,7-7 12,6 0 1,4-7-40,8-3 0,11-1-97,8-3 0,6-4 73,4 4 0,-3 1-114,3-2 1,2 7-149,-2-2 1,-1 4 343,-9 1 0,4 0 0,-5 0 0</inkml:trace>
  <inkml:trace contextRef="#ctx0" brushRef="#br0">29815 4990 8036,'14'0'95,"2"0"180,3 0 0,5 6-68,9 4 0,-2 2-154,7 3 0,-6 4 88,1 0 1,-3 1-477,-1-1 0,-7-3 23,-3 3 0,-4-3-124,0-2 1,-7 0 142,-4 0 1,-2-4-294,-2-1 586,0-6 0,-6 4 0,-2-7 0</inkml:trace>
  <inkml:trace contextRef="#ctx0" brushRef="#br0">30142 4791 8039,'0'20'0,"0"-2"-118,0 6 0,-6-1 168,-4 6 0,-2 5 104,-3 4 0,1 2-186,0-2 1,-2 1-148,-3-6 1,2 1 34,-7-6 0,7 0 127,-2 1 1,3-7-209,2-3 0,4-3-90,1-2 315,6-6 0,-4-2 0,7-6 0</inkml:trace>
  <inkml:trace contextRef="#ctx0" brushRef="#br0">30355 4962 8039,'8'6'-76,"-3"3"1,-5 6-113,-5 3 1,-3 5 253,-6 5 1,5 5 228,-1 0 1,1 2 57,-6-2 0,6-4-108,-1-1 0,7-1 28,-1-8 0,2 0-148,2-5-198,6 0 1,2-6 137,6-3 1,-4-3-63,-1-2 0,1-11-106,4-4 1,-6-8 21,-3-1 0,1-3-174,-1-1 1,0 4 57,-5 0 0,-7 5-174,-2-4 1,-9 5 88,-1-1 1,-6-1 130,1 1 151,-2-6 0,-9-4 0,-2-7 0</inkml:trace>
  <inkml:trace contextRef="#ctx0" brushRef="#br1">29588 3540 8086,'-10'0'-739,"1"0"369,-1 0 341,-4 0 32,6 0 1,-3 1 42,6 4 0,0-2 8,5 7 1,0-1 76,0 6 1,7-6-101,2 0 1,4 1 216,1 4 1,7 0-117,2 1 1,-1-1-45,2 0 0,0 0-114,4 0 0,-4 1-184,0-1 1,-7 0-52,2 0 0,-5 1 113,-4-1 1,-4 2-274,-6 3 1,-6-4 420,-4 4 0,-2-3 0,-3-2 0</inkml:trace>
  <inkml:trace contextRef="#ctx0" brushRef="#br1">29545 3767 8086,'14'2'-492,"0"3"1,5 3 925,0 6 1,5 6-176,-5 4 1,6 3-35,-1 1 0,-2-1-59,2-3 0,-5 1-134,4-6 1,-4 0 159,5-5 1,-2-6-5,2-3 1,-2-4 55,-3-1 1,-3-6-157,3-3 1,-5-9-120,-5-1 1,2-11 5,-6 2 1,0-5-170,-5 0 0,0 1-106,0-6 0,-2 6 300,-2-1 0,-11-3 0,-7 0 0</inkml:trace>
  <inkml:trace contextRef="#ctx0" brushRef="#br1">26531 2232 8214,'0'-14'0,"0"0"-837,0-1 374,0 7 544,0-4 139,-7 4 140,6 0-266,-5 2-46,6 6 0,1 6 89,4 3 1,-2 10-6,6 5 0,-5-2-71,0 2 0,3-2-118,-3 2 1,6-2-157,-5-3 1,1-8 79,-1 3 0,-4-8-461,4 4 31,-3-7 158,-2 3 405,0-6 0,0-6 0,0-2 0</inkml:trace>
  <inkml:trace contextRef="#ctx0" brushRef="#br1">26659 2076 8214,'14'6'-659,"0"3"0,-1-1 757,-4 2 0,2-1-23,-6 5-1,5 1-166,-6-1 0,1 0 136,-5 0 0,0 1-70,0-1 1,-6 0 14,-4 0 1,-2 0-12,-3 1 0,1-6 19,0 1-8,0-1 276,-1-1-246,1 5-8,6-12 0,4 5-30,8-6 1,6 0-225,9 0 243,3 0 0,6 0 0,1 0 0</inkml:trace>
  <inkml:trace contextRef="#ctx0" brushRef="#br1">23502 2758 8166,'-8'-9'-178,"4"-1"0,2 5-499,2-4 471,0-1 319,-6-4 57,4 6-228,-4 2 178,6 0-136,0 4 24,0-4 10,0 6 1,0 1-13,0 4 1,-2-2 18,-2 7 0,-3-1-18,-2 5 1,-4 1-76,4-1 80,-4-6-11,5 4-8,-4-10 23,10 4-39,-4-6 0,4 0-21,-3 0-74,4 0-320,-6 0 301,14-6-43,1 4-139,0-4 319,-2 6 0,0 0 0,2 0 0</inkml:trace>
  <inkml:trace contextRef="#ctx0" brushRef="#br1">23460 2886 8166,'-8'-6'-2044,"1"4"2044,7-4-100,0-1-27,0 6 99,0-5 28,7-1 0,-6-1 0,6-6 0</inkml:trace>
  <inkml:trace contextRef="#ctx0" brushRef="#br1">23474 2815 6866,'0'-8'376,"-6"2"-253,4-1-69,-4 6 22,6-6-204,0 7 173,0 0-92,-7 0 7,6 0-59,-6 0 34,7 0 0,-1 0-16,-4 0-2,4 0 58,-6 0 23,7 0 1,-1 0 84,-4 0-98,3 0 155,-4 0 28,0 0-78,-2 0 1,-2 0 103,1 0-68,6 0-72,-10 0 0,10 0-41,-7 0 7,7 0-62,-9 0 75,10 0-82,-4 0-230,-1 0 134,6 0-311,-5 0 282,6 0 1,1 0 46,4 0 1,3 0-177,6 0 190,0-6 43,7 5 1,-5-11 69,2 8 0,5-7 0,-1 3 0</inkml:trace>
  <inkml:trace contextRef="#ctx0" brushRef="#br1">23545 2715 8166,'-9'5'-211,"-1"0"1,5 1-769,-4-1 726,6-4 301,-4 6 0,3-6-65,-1 4 11,0-3-271,5 10 2,0-4 245,0 0 30,0-2 0,0-6 0,6 0 0,2 0 0</inkml:trace>
  <inkml:trace contextRef="#ctx0" brushRef="#br1">23531 2687 8166,'6'14'-392,"-3"-4"12,7-1 0,-7 1 279,2 4 0,1 0 153,-1 0 1,-1-4-93,-4-1 115,0 1 39,0-2-122,0-2 75,0 0-45,0-4 2,0 4-30,0-6 1,-1 0-133,-4 0 1,2 0 78,-6 0-36,-1 0-107,-4 0-21,6 0 170,2 0 53,6 0 0,6 0 0,2 0 0</inkml:trace>
  <inkml:trace contextRef="#ctx0" brushRef="#br1">23531 4563 8182,'-8'7'-234,"-5"-6"188,5 12 155,0-11-246,2 4 37,6-6 226,-6-6-31,4-2 0,-4-2-86,6 1 128,0-1-79,-6-4 0,4 0 103,-3 0-76,-3-7 1,0 5-23,-6-3 0,0 4-18,0 0 0,0 6 4,-1-1 1,-4 1 5,0-5 22,-6-1-68,3 1 1,-2-2 15,1-3 1,4 2-10,-5-7 0,2 2-11,-2-1 1,4-4 32,5 3 0,1-3-10,0-1 0,1 1 15,4 3 1,-2-3 6,6 4 0,-4-4-79,4-2 62,-6 1-6,9-7 0,-9 4-138,6-7 139,-6 6-42,10-9 0,-10 5-2,6-7 1,0-1-25,5-4 0,-4 3-15,-1-7 1,2-1 33,7-3 1,4 3-9,7 1 0,-1 6 36,0-1-23,7 3 4,-6 7 1,12 3 63,-3 5-66,3 1 23,-5-1 0,3 7 1,-6 3 0,2 4-27,-2 0 1,-4 6-6,4-1-54,-3 7 0,-2-8-102,1 6-268,-1 1 190,-6 4-274,4 0 122,-10 0 1,3 1 162,-10 4 0,-3-2-30,-6 7 1,-2-6 274,-3 6 0,2-7 0,-7 2 0,7-2 0,-2 2 0,3-4 0,2 4 0,-1-3 0,1-2 0,6 0 0,2 0 388,6 0-159,0 0-31,0-7 1,2 6 82,2-4 1,6 2-143,9-2 1,3 3 16,6-2 1,1-3-62,-1 3 61,7-1-68,-11 5 1,7 0 11,-12 0-4,0 0-18,-11 0 0,-2 6-124,-6 4-73,-6 9-74,-8 3 1,-15 14 192,-9 7 0,-9 6 0,-4 8 0</inkml:trace>
  <inkml:trace contextRef="#ctx0" brushRef="#br0">23929 9610 7645,'0'8'-523,"0"5"967,0-4-172,6 10-22,2 3 1,6 13 92,1 3 1,-1 2-101,0-3-230,0-2 1,0-2 149,1 1 0,-6-3-164,1-7 1,-3 1-85,3-6 0,1-5-486,-6-4-31,6-7 80,-10 3 1,6-12 521,-7-4 0,-7-15 0,0-5 0</inkml:trace>
  <inkml:trace contextRef="#ctx0" brushRef="#br0">24057 9553 8138,'28'0'-673,"1"0"561,-1 0 0,2 2 112,3 3 0,4 3 73,-1 6 1,10-1 162,-4-4 0,4 4-240,-3-4 0,-2 2-15,-3-1 1,-5 2 32,-9-2 1,-5 2-1,-10 3 0,-4 5-164,-10 4-17,-3 3 183,-19 7 1,-3-2-630,-12 6 290,-7-6-3,5 2 1,-5-1 325,6 1 0,2-8-54,3-7 1,-1 0-96,5-4 0,7 0 352,9-10 1,3 1 758,6-1-346,3-3-268,12 4-181,8-12 0,10 3 604,9-7-625,-3 1 19,17 1 1,-6-5-166,16 4 0,-3-4 0,9-1 0</inkml:trace>
  <inkml:trace contextRef="#ctx0" brushRef="#br0">25308 9553 8060,'14'0'-367,"0"2"324,1 3 1,4 4 557,0 10-264,0 3 0,-5 11-229,0 1 0,-5 5 97,1-1 0,-7-2-219,2 2 0,-2-6-53,2 1 0,-4-8-68,4-1 0,-3-7 66,-2 2-192,0-9 206,0-4 0,-2-7-191,-3-4 1,-1-8 62,-3-6 1,1-6 268,3 1 0,-3-9 0,-6-3 0</inkml:trace>
  <inkml:trace contextRef="#ctx0" brushRef="#br0">25436 9667 8060,'19'-19'0,"0"0"0,6 2 6,-1 7 0,9-1 42,5 7 0,3-1 69,2 5 0,4 0 110,0 0 1,-4 0-238,-5 0 0,-6 5 4,1-1 0,-5 6 18,-4-5 1,-5 1 94,-10-1 1,-2 3-103,-7 6 0,-2 0-27,-3 0 1,-9 2-98,-10 3 1,-9 3-81,-5 6 0,-3 1 88,-1-1 1,-4 1 129,3-1 1,4-6 4,10-3 0,9-3 186,5-2-178,1-6 1,21 3 107,2-6 1,12 0-379,12-5 1,5-2-19,9-3 256,4 4 0,12-12 0,2 5 0</inkml:trace>
  <inkml:trace contextRef="#ctx0" brushRef="#br0">26772 9454 7920,'10'6'-32,"-1"4"1,2 7 605,8 2 0,-3 6-293,3-1 1,3 3-139,2 1 1,-2-4-363,2 0 170,-7-1 1,4 1-120,-7 0 1,0-7-759,0 2 350,-6-3 158,5-2 0,-13-6 49,0-3 1,-2-10 368,-7-4 0,-1-9 0,-4-1 0,-6-12 0,-3 1 0</inkml:trace>
  <inkml:trace contextRef="#ctx0" brushRef="#br0">26943 9454 8094,'30'-10'-380,"3"1"1,-3 6 189,3-2 1,2 3 327,-2 2 1,5 0-38,-5 0 0,5 2-34,-4 3 0,-1 1-79,-5 4 0,-1 2-14,-3-2 0,-4-2 46,-6 1 0,-6 1-10,-3 4 0,-3 2-20,-2 3 1,-11-2 33,-4 7 0,-8-5-75,-1 4 1,-8-4 94,-1 5 0,-5-2 5,5 2 1,-5 1 89,5-6 1,6 0 209,8-5 0,10-4-209,4-1 0,3-4-38,2 4 1,15-6-289,8 2 1,11-10 185,8-4 0,1-4 0,0-1 0</inkml:trace>
  <inkml:trace contextRef="#ctx0" brushRef="#br0">28336 9325 7833,'0'1'-3,"0"13"-47,0 7 243,0 2-88,7 11 0,-1-3-92,4 7 0,2-6 3,-2 1 0,-2-5-161,1-4 1,-1 1-245,1-6 0,2-5 37,-6-4 0,2-7-110,-3 2 393,-2-4 0,4-7 69,-6-3 0,0-6 0,0-4 0,0-3 0,0-6 0</inkml:trace>
  <inkml:trace contextRef="#ctx0" brushRef="#br0">28550 9326 7945,'34'-8'-653,"-4"2"520,4 6 1,0 1 225,0 4 1,3 3-5,-3 6 0,-1 2 110,-5 3 0,-1-3-173,-3 3 1,-5-2-120,-10 2 1,-2-3 176,-7 3 0,-4-2-36,-5 2 0,-12-2 69,-12 7 1,-8-6-59,-2 1 1,6-2 68,-6 2 1,5-8-81,0 3 1,10-4 18,9-1 0,3 2-87,2-6-165,6 0 0,8-5-287,9 0 1,13 0 471,12 0 0,8-7 0,15-1 0</inkml:trace>
  <inkml:trace contextRef="#ctx0" brushRef="#br0">29697 9183 8179,'0'1'6,"9"19"-6,-4 4 0,4 3 79,-4 1 0,4 2-6,-4 4 1,5-9 115,-6 3 0,6-4-280,-5 0 0,4-4-588,-4-6 522,0 1 0,-1-6-307,1 1 308,0-7 1,-5-3 46,0-10 1,-2-2 108,-2-3 0,2-5 0,-4-2 0</inkml:trace>
  <inkml:trace contextRef="#ctx0" brushRef="#br0">29971 9170 8032,'51'0'0,"3"0"297,-7 0 0,0 0-159,-4 0 0,0 1 0,-1 2-45,1 2 1,0 6 1,-5-5-90,0 4 1,-8 3 152,-2-4 24,-6 4 1,-14 6-163,-3 0 1,-21 4 86,-8-4 0,-17 7-497,-1-3 0,-14 9 32,4 1 1,-13 0-274,4-4 0,4-6 431,0 1 0,16-7 109,3 2 1,10-3 11,9-2 0,1 1-34,14-1 1,5-5 177,9 1 1,15-6-57,8 6-9,13-7 0,-2 10 0,5-5 0</inkml:trace>
  <inkml:trace contextRef="#ctx0" brushRef="#br0">24028 10677 8047,'-7'0'-644,"-6"0"1,10 1 1586,-7 4-337,7-4-464,-10 12 70,12-11 224,-5 10-279,-1-10-33,6 4 1,-6-4 21,7 2 0,-1-2 91,-4 3-184,3-4 1,-10 4 48,2 0 0,-9 8-126,-4 1 0,-4 2-303,-2 7 139,1-5 87,-7 8 0,5-8-158,-3 6 104,9-1 79,-3-1 1,12-1 53,-4-7 1,8 0 54,1 1 1,7-6 58,-2 0-71,4 1 0,9 3 25,6-4 1,6 2-92,9-6 88,-1 0-22,13-5 1,-1 0-667,12 0 285,0 0 20,-1-7 0,-2 1-675,-7-4 1015,-5-2 0,-3 4 0,-5-6 0</inkml:trace>
  <inkml:trace contextRef="#ctx0" brushRef="#br0">24043 10563 8115,'1'14'168,"4"0"1,-3 0-4,2 1 0,3 5 14,-3 4 1,1 4-131,-5 5 1,-2-2 111,-2 2 0,-4 1-382,-6 0 173,6-1-63,-5-5 1,10-6-137,-7-3 279,7-3-241,-3-8 95,6-2 0,5-7 16,-1-4 0,8-3 38,-3-6 0,8 1 38,2 4 0,2-2 60,-2 6-56,-3 0 9,4 5 6,1 0 1,-5 2 66,2 3 1,-8 2 9,-5 8 0,-4-1-21,-1 0 1,0 0 99,0 1 0,-6 2-130,-4-3 1,-4 3 19,-5-7 1,2-2-325,-7 1 1,5-6 10,-4 2 0,5-3 5,-1-2 0,3-2 31,2-3 234,6-2 0,-4-14 0,4-1 0</inkml:trace>
  <inkml:trace contextRef="#ctx0" brushRef="#br0">24213 10776 8115,'8'2'-2,"-3"2"0,1 0 55,-1 5 1,0 0 141,-5 6-68,0 5 0,0-4 19,0 3 0,0 2 183,0-3-398,6 1 147,-4-4 0,5-3-201,-2-2 53,-3-4 1,9-8-29,-6-2 1,1-4 85,-1-6 1,-2 4-186,6 1 0,-6-1 121,2-4-192,-3 0 105,-2 0 1,-2 1-35,-3 3-238,-2 4 258,-8 6-110,1 0-20,6 0 56,2 0 251,6 0 0,0 0 0,0 0 0</inkml:trace>
  <inkml:trace contextRef="#ctx0" brushRef="#br0">24611 10719 8115,'0'-14'-145,"0"4"-104,0 1 345,0 6-12,-6-3 0,-2 6-76,-6 0 1,0 0 107,-1 0 0,1 6 40,0 3 0,0-1-45,0 2 1,-1-1-12,1 5 0,5-1 18,-1-3 0,7 2-193,-2-2 1,4-2 49,1 1 0,6-4-81,4 4 1,2-4 38,2 4 1,1-4 34,-1 5-202,6-7 119,-4 9 38,5-10 0,-13 6 18,-4-3 0,-4-4-4,-4 4 0,-6 1-23,-9-1 1,-1 5-8,-4-6 1,-1 7-60,6-1 0,-5-2 87,5 1 1,0-6-435,5 2 356,0-3 0,1-4 143,4-3 0,-4-9 0,5-8 0</inkml:trace>
  <inkml:trace contextRef="#ctx0" brushRef="#br0">24682 10677 8115,'15'6'0,"-6"0"61,1 4 0,-2 2 94,1-2 1,2-2 82,-6 1 1,1-1-111,-1 2 1,-4 2 139,4-2 0,-3-2-144,-2 1 1,0-4 110,0 4 1,-2-4-333,-3 4 0,-4 1-122,-10 4 1,2 0-129,-7 1 1,0-1 7,-4 0 0,-5 5-789,-1 0 1128,1 0 0,-1 1 0,-3 3 0</inkml:trace>
  <inkml:trace contextRef="#ctx0" brushRef="#br0">25550 10549 8021,'0'-8'-457,"1"1"-44,4 7 1015,-3 0-325,4 0 1,-6 7-181,0 2 1,0 4 112,0 1 1,0 7 7,0 2 1,-5-1-21,0 2 1,1-5 99,4 5-271,-7-7 153,6 4-183,1-7 0,8-6 101,6-4 0,0-8-112,0-6 1,1-4 3,-1-5 1,5 2-92,0-7 0,4 7 95,-4-2 0,5-2-58,-5 2 1,0 0 94,-5 5 0,-4 5-87,-1-1 293,-6 7 0,4-2 5,-7 10 1,0 3 158,0 6 1,0 2-167,0 3 1,0 3 118,0 6 1,0 1-53,0-1 1,0 2 159,0 3 0,-5-3-194,0 4 0,-4-3 21,4 2 0,-5-4-284,6-1 1,-7 1 64,1-6 0,-4-2-89,-5-2 0,3-8-31,-3-2 1,3-6-24,2 2 1,0-3-250,0-2 1,0-2 176,-1-3 0,3-2-418,2-8 1,-1 0 242,6-4 1,1 3-67,4-3 474,0-3 0,0 6 0,0-5 0</inkml:trace>
  <inkml:trace contextRef="#ctx0" brushRef="#br0">25976 10861 8021,'10'5'-192,"-1"0"1,-6 6 401,2-2 0,-3 4 371,-2 1 0,0 5-415,0 0 0,-2 5-371,-3-5 0,4 4 205,-4-4 0,10 0 0,3-4 0</inkml:trace>
  <inkml:trace contextRef="#ctx0" brushRef="#br0">26730 10378 8096,'-8'-6'58,"2"-2"0,7-5 38,4 4 0,3 2 60,6 7 0,2 0-111,3 0 1,-3 0 79,3 0 1,1 0-42,-1 0 0,0 0-14,-5 0 1,-4 7-120,-1 2 1,-6 5 63,2 5 1,-5 2-117,-5 3 0,-3 2 170,-6-2 0,0 3-15,0 1 1,4 1 8,1-1 1,6-4-25,-2 0 1,3-7-266,2 2 112,0-10 1,2-2-109,3-7 0,-1-2-90,11-3 1,-4-4 103,8-10 1,1 2-32,-1-7 0,6 2 52,-1-2 1,-3-1 72,-2 6 0,1 0 53,-1 5 240,0 6 0,-5 3-22,0 10 0,-6 4 240,-3 10 0,-3 5-134,-2 9 0,0-3 45,0 3 1,0 2 155,0-2 1,-5 2-52,0-2 0,-4-3-458,4 3 0,-4-7-148,4-3 0,-5-5-589,6 1 50,-8-4-464,5-7 828,-8-1 0,7-11 368,4-5 0,2 0 0,2-12 0</inkml:trace>
  <inkml:trace contextRef="#ctx0" brushRef="#br0">27185 10776 8081,'14'0'-1,"0"0"35,0 0 0,-4 5 415,-1 0-48,-5 6-168,2-4 1,-6 8-98,0-1 0,-6-1 70,-4-4 0,-3 4 177,-1-4-235,0 4 1,6 1-158,3 0 1,5-6 19,5-3 0,5 1-165,9-1 1,7-2 153,8-8 0,11-3 0,0-6 0</inkml:trace>
  <inkml:trace contextRef="#ctx0" brushRef="#br0">28663 10151 8029,'-14'0'-850,"0"0"673,0 0 0,0 0 201,-1 0 12,7 0 1,2 1 212,6 4 1,0-2-86,0 6 1,0-4 117,0 5 0,0-1-101,0 5 1,0-4-178,0-1 1,6-1 36,4 2 1,3-2-35,1-4 0,0-2-13,0 3 1,2-4-255,3-1 1,-2-4 49,7-1 0,-5-6-62,5 1 0,-5-2 117,4-3 0,-5 6-29,1-1 290,-4 7 1,-5-3-110,-1 6 1,-5 2 124,0 2 0,-7 4 81,-2 6 1,-6 7 147,2 3 1,-4 2 1,-1 3 1,5 4-60,-1 0 0,2 5-284,-1-5 0,-2 5 114,6-5 0,-5 1-100,6-6 1,-3-1-75,3-3-125,2 2 0,-9-10 14,6 3 36,-6-9 0,3-2 73,-6-4 0,0-2 30,0 3 1,-1-4-104,1-1 0,0-1 65,0-4 0,1 2-90,4-7 1,-2 5-86,6-4 0,0 0-193,5-6 1,0 1-37,0 0 464,6 0 0,2-1 0,7 1 0</inkml:trace>
  <inkml:trace contextRef="#ctx0" brushRef="#br0">29019 10463 7989,'9'5'-29,"1"0"0,-7 1 1,2-1 1,-4-2 381,-1 6 0,0 1-70,0 4 0,-1 5-70,-4 0 1,-3 0-171,-6-5 1,4 0-159,1 1 1,1-6 42,-1 1-241,2-7 252,7 3 1,2-6-104,3 0 1,2 0 70,8 0 1,-1 0 26,0 0 0,2 0 111,3 0 1,-3 5 83,3 0 1,-8 4 184,-2-4 1,-1 6-176,1-2 1,-2 4 86,-7 1 0,-2 0-201,-3 1 0,-4 4 98,-10 0 1,-5 4-1270,-9-4 1145,3 6 0,-5-9 0,7 5 0</inkml:trace>
  <inkml:trace contextRef="#ctx0" brushRef="#br0">29986 10108 6689,'-8'14'320,"3"0"0,2 1-222,-2-1 1,4 5-30,-4 0 0,2 4 143,-2-4 0,3 0-84,-2-5 1,2 1-14,2-1 114,0 0-375,0-6 119,6-2 0,2-7 49,6-4 1,1-8-165,-1-6 1,5-4 50,0 4 1,1-5-105,-1 5 0,-3 0 7,3 5 0,-3 0 212,-2 0 1,0 6-43,0 3 0,-4 3 79,-1 2 1,-5 7 2,0 2 0,-2 10 198,-2 5 1,0 3-67,0 1 0,0 2 128,0 3 1,-5-1-151,0 6 1,-1-2-52,1 2 0,2 1-104,-6-5 0,4-3 82,-4-7 0,1 1-18,-2-6 1,-2 0-74,2-5 0,-3 1-8,-1-1 1,0-5-42,0 1 1,4-7-305,1 2-327,-1-4 0,2-7 301,4-4 0,2-9 369,2-4 0,6-10 0,2-4 0</inkml:trace>
  <inkml:trace contextRef="#ctx0" brushRef="#br0">30313 10335 7961,'9'7'0,"1"2"46,-7 4 0,3 1 167,-6 0 1,-1 5-27,-4 0 0,-3 0 14,-6-5 0,-1 1-282,1-1 0,5 0 86,-1 0 1,6-1-92,-6-4 163,7 4 0,-3-10-85,6 7 0,6-7-163,3 1 1,6-4-66,4-4 0,-2-4 45,7-6 0,-2-2-89,1-3 0,3 3-69,-7-3 1,4 3 95,-4 2 1,0 0-72,-5 0 324,-6-1 0,5 1 0,-5 0 0</inkml:trace>
  <inkml:trace contextRef="#ctx0" brushRef="#br0">30398 10364 7950,'8'6'-38,"-3"4"1,1 2-66,-1 2 0,-1 7 310,-4 3 0,0 3 268,0 1 0,0-3-630,0 4 1,-4-9 58,-1 9 1,-5-9-333,6 4 307,-7-7 1,7 2-955,-5-9 1075,6-4 0,-3-6 0,6 0 0</inkml:trace>
  <inkml:trace contextRef="#ctx0" brushRef="#br1">25454 9297 7195,'-5'5'0</inkml:trace>
  <inkml:trace contextRef="#ctx0" brushRef="#br1">25433 9325 10483,'1'1'26,"15"13"182,-2 0 0,-4-4 130,-1-1 0,-4-5-57,5 0-88,-7-2 0,3-8-460,-6-4 0,0-9 215,0-5 1,5-4-374,0-5 0,-2 10 195</inkml:trace>
  <inkml:trace contextRef="#ctx0" brushRef="#br1">26921 9126 9965,'13'15'74,"-1"7"-1326,2-3 165,-9-3 1087,1-2 0,-12 0 0,-2 1 0</inkml:trace>
  <inkml:trace contextRef="#ctx0" brushRef="#br1">26705 9155 7863,'3'5'-113,"5"5"107,6 4 0,2 0 338,3 0 0,-2 0-222,7 1 0,-7-1-49,2 0 1,1-1 180,-1-4 0,0-1 73,-4-3 74,-1-4 1,-2-1-97,-2-9 1,-4-10-209,-6-5 1,0-3-87,0-1 0,-1 0-340,-4-1 1,0 14 274</inkml:trace>
  <inkml:trace contextRef="#ctx0" brushRef="#br1">23147 6284 8431,'9'-15'-477,"1"1"-120,-1 0 0,4 8 477,-4 6 1,-2 8 119,-7 11 0,-2 7 0,-2-2 0</inkml:trace>
  <inkml:trace contextRef="#ctx0" brushRef="#br1">23175 6377 6475,'-9'16'-13,"-10"18"9,5 0 0,-1-6 4,4-6 0</inkml:trace>
  <inkml:trace contextRef="#ctx0" brushRef="#br1">23104 6511 7133,'2'-5'8,"15"-14"-73,2-4 0,0 4 100,-5-5 1</inkml:trace>
  <inkml:trace contextRef="#ctx0" brushRef="#br1">25591 9194 6539,'1'4'11,"-1"10"31,5 0 31,0 1 0,0-1 104,-5 0-222,0 0 8,0 1 1,-2-3-52,-3-2 104,4-4 1,-7-6-244,3 0 1,3-2 226,-2-2 0,-4-11 0,0-7 0</inkml:trace>
  <inkml:trace contextRef="#ctx0" brushRef="#br1">27085 9497 8080,'-8'0'-480,"2"0"1,4-5 542,-2 0 1,2-1 48,-3 1 1,4 2-10,1-7 0,0 6-14,0-6 0,0 5 17,0-4 0,0 4 57,0-4-118,0-1 0,0-4 22,0 0 1,0 4-111,0 1 0,0-1 76,0-4 0,0 0-89,0 0 0,0 0 100,0-1 1,0 1-93,0 0 1,0 0 71,0-1 0,0 1-7,0 0 0,-2 0-3,-3 0 0,4-1 6,-4 1 0,4 0 61,1 0-34,0 0 0,0-1-2,0 1 1,0 0-16,0 0 0,0-1 51,0 1 1,0 0-46,0 0 0,0-2-60,0-3 0,0 3 24,0-3 0,0-1-15,0 1 1,0-5 74,0 5 1,-2-6 92,-3 1 0,4 2 22,-4-2 1,-1 2-128,1-1 1,-1-4 29,1 3 0,2 2-56,-7-2 1,7 1-15,-2-6 1,-1 5 39,1 1 1,0-1-111,5-4 1,0 4 33,0 0 1,0 2 43,0-2 0,5-1 93,0 6 0,4-1-90,-4 1 1,5 3 43,-6-3 1,1 2-34,-5-2 0,5 3-50,0-3 0,-1 1 33,-4-1 0,0 2-8,0-7 1,0 2 58,0-1 1,-4-4-2,-1 3 1,-1 4 19,1 1 1,3-2-49,-2 2 0,0 0 56,0 5 1,2-5-72,-3 0 0,4 0 0,1 5 0,0 0-35,0-1 1,0-4-19,0 0 1,1 1-30,4 3 1,-3 1 71,2 0 1,-2 0-50,-2-1 28,6-5 0,-4 4 239,3-3-222,-4 10 178,-1-4-163,0 11 7,0-4-56,0 6 0,-5 2 53,1 2 1,-7 4-35,1 7 1,-9-1 16,-5 0 1,1 7-122,-6 2 0,4-1-52,-8 2 0,3 0-226,1 4 1,3-1-28,2-3 0,3 1-841,7-6 107,6 0 369,2-11 783,6-2 0,6-12 0,2-2 0</inkml:trace>
  <inkml:trace contextRef="#ctx0" brushRef="#br1">26986 7691 8160,'14'2'0,"0"2"0,-4 4 28,-1 7 1,1-6 246,4 0 1,0 1 365,0 4 1,5 0-553,0 1 0,2-1-576,-2 0 1,-4-4-500,4-1 986,-3 0 0,-2-1 0,1-1 0</inkml:trace>
  <inkml:trace contextRef="#ctx0" brushRef="#br1">26900 7847 8430,'-6'-7'1402,"-2"0"-878,-6 7-415,0-6 1,0 4-88,-1-2-36,1 2 1,0 2 151,0 0 1,-5 2-88,0 2 1,-2 0-150,2 5 1,2 2 118,-7 8 1,4-2-83,-9 7 0,4 0 36,-8 4 0,-2 2 37,2 3 1,-5-1-3,5 6 0,-7-5 7,2 5 0,2-5 28,-2 5 0,6-2 4,-1 2 1,3 3 10,2-3 1,-1 8-22,1 1 1,1 7 140,3-2 1,-2 2-101,2-2 1,3 2 31,2-7 0,4 1-83,0-6 0,1-4 0,0 0 1,1-5 0,4 5 0,-4-6-104,4 1 1,1-8-279,-2-1 1,6-7 153,-6 2 1,5-3-448,-4-2 0,4-6 246,-4-3 0,-1-4-504,-4-1 1,5-3 902,-1-6 0,-6-7 0,-6-12 0</inkml:trace>
  <inkml:trace contextRef="#ctx0" brushRef="#br1">25692 8899 8348,'0'10'-179,"0"-1"1,5 1 358,-1 4 0,1 2 354,-5 3 1,0 3 156,0 6 1,0 7-200,0 3 1,-5 8 85,1 1 0,-6 1-146,5-6 0,-1-1-44,1-3 1,4-5-155,-4-9 1,8-3-153,2-7 1,6-6 61,-2-3 0,10-5-133,5-5 0,9-11-769,5-12 0,3-7 465,2-8 0,3-4-1381,-4-1 0,3-4 1373,-12 5 1,6-7-1,-2 4 1</inkml:trace>
  <inkml:trace contextRef="#ctx0" brushRef="#br1">26531 7961 8259,'0'-22'-209,"0"3"0,1 8 74,4 2 321,-3 5 0,4-3 133,-6 2 339,0 3-298,0-4-202,0 6 1,-5-2 144,0-2-202,-6 2 1,2-4-8,-10 6 0,-3 0-94,-7 0 0,-1 0-30,-3 0 1,-5 0 135,-9 0 0,4 6-228,1 3 1,-4 4 107,8 1 0,-6 1-111,6-1 1,-5 5 99,-4 0 0,-4 6-13,-6-1 1,-1-2-124,-4 1 1,4 3 153,-4 7 0,7-3 20,-2 3 0,3-1-11,-7 1 0,-4-2 106,-1 7 0,-4-1-418,-1 1 0,6 3 514,4-3 0,7 4-3,2 6 0,8-4 23,1 3 1,8-3-5,11-1 1,-1-5-26,6 0 0,0 0-168,5 4 0,1-4 237,4 0 1,-4-5-384,4 5 1,-2-4 404,1 3 0,-1-5-711,6 1 1,-4-4 103,4-6 0,-4-2-269,4-7 0,-1-4-213,1-1 317,3-6 0,-6-3-169,4-9 1,2-5 654,-3-5 0,4 3 0,7-17 0,2 3 0</inkml:trace>
  <inkml:trace contextRef="#ctx0" brushRef="#br1">24512 8914 8259,'-8'1'-125,"3"4"1,4 3 293,1 6 1,-2 7 356,-3 2 0,2 15-28,-6 5 0,1 4 202,-2 1 1,-2 2 4,2 7 0,-1-6-220,2-4 1,2-4-6,7-5 1,0-4-257,0-5 0,0-7-168,0-3 0,7-5 96,2-4 0,5-4-64,5-6 0,5-6 40,9-4 1,5-10-294,9-9 1,10-12-533,-24 16 0,1-2 0,-2-1 1,0 1-860,1-2 0,1 1 1556,5-4 0,1 1 0,0 0 0,0 0 0,5-3 0,0 0 0,-1 0 0,-1 0 0,0 1 0</inkml:trace>
  <inkml:trace contextRef="#ctx0" brushRef="#br1">28663 9269 9008,'-7'-6'282,"0"-2"-273,7-6 1,0-1 0,0 0-1,0-3 18,0-1 0,-1-1-169,-4 1 1,3 1 60,-2-5 0,0 1 50,0-2 0,2-1-38,-3 6 1,2-7 62,-2 3 0,4-3 14,-4 3 0,-1-4-8,1 3 0,0-4 2,5-5 1,-4 3-2,-1-4 0,0-2 0,5-2 0,-5 2-1,1-2 1,-1 2-2,5-2 0,0 1 142,0 4 1,0 3-129,0-3 1,0-2-4,0 2 1,0-2-8,0 2 1,0 3 2,0-3 0,0-6-46,0 1 0,0-7-14,0 7 1,0 2 12,0-2 0,0 5 20,0-5 1,0 7 9,0-3 0,-2 4-12,-2 2 0,2-5 3,-3 0 0,4-2 83,1 2 0,-5 1 147,0-6 1,-1 5-91,1-5 1,4 0-29,-4-4 0,3 4-25,2 0 1,-5 0 14,1-5 1,-1 5-208,5 0 1,0 0 109,0-4 1,0 4-4,0 0 1,0 5 78,0-5 1,0 6 13,0-1 0,0 3-40,0 2 1,0 1 15,0 3 1,0-1-45,0 6 0,-2-5 33,-2 5 0,2-4-44,-3 4 1,4-5 45,1 5 1,-2-5 13,-3 5 1,4 0-9,-4 5 1,4-5 14,1 0 0,0 5-49,0 5-3,0-1 0,0 1-259,0-1 191,0 7-407,0-3 94,0 6 370,-7 6 0,6 8 0,-6 8 0</inkml:trace>
  <inkml:trace contextRef="#ctx0" brushRef="#br1">28393 8146 8142,'-9'-14'-357,"-1"0"1,6-1 375,-6 1 1,5 0 380,-4 0 1,4 1-396,-4 4 0,4-2 176,-5 6-250,1 0 0,-10 5 54,0 0 1,-6 2-28,1 2 0,-4 6 86,-6 9 1,3-2-145,-7 7 1,5 0 66,-5 4 1,5 0 15,-5 1 1,5-1 33,-5 1 1,0-1-8,-5 1 0,-1 4 102,-3 0 1,1 2-36,-6-2 1,6 3 101,-2 7 0,10 6-173,5 3 1,5 3 203,4 2 1,-1 0-186,6 0 0,5-5 4,4 0 0,7-11-447,-2 2 0,4-10 208,1 0 1,0-9-96,0-5 0,0-8 98,0-2 0,0-7-139,0-2 0,0-8 50,0-11 1,0 2 399,0-7 0,0 0-104,0-4 0,0 1 0,0 3 0,-2-1 0,-3 6 0,2 0 0,-6 5 0,6 0 0,-10 6 0,10 1 113,-7 7 0,7 8 180,-2 7 0,4 5 128,1 9 0,-2 1-94,-2 3 0,0 3 60,-5 7 0,6-2-132,-2-3 1,-1 1-23,1-6 0,0-1-144,5-8 1,0-4 308,0-6-458,7-6 0,2-9-87,10-13 1,-2-13-94,7-11 1,-2-8-31,2-1 0,7-6-194,-2 6 0,9-5-67,0 5 0,-2-1 41,2 5 490,0-5 0,3 2 0,0-3 0,2 5 0,2 4 0</inkml:trace>
  <inkml:trace contextRef="#ctx0" brushRef="#br1">28507 6639 8402,'0'-9'-620,"0"-1"175,-6 7 384,-2-3 0,-6 6-40,-1 0 0,1 0 112,0 0 1,-2 4 26,-3 1 0,2 1 3,-7-1 1,0-2-4,-4 7 1,-2-7-45,-3 2 0,1 3-43,-6 1 1,0-1-11,-4 1 0,1 1 81,3 4 1,1 2-62,4 3 0,-3 1 46,-7 4 0,1 3-24,-1-3 0,-1 3-1,-4 1 0,4-6 6,-3-3 1,4 0 26,5-5 0,-1 4 2,5-9 0,1 4 147,5 1 0,-1 0-91,1 0 1,0 1 98,-1-1 0,1 2-123,-1 3 1,-6 1-27,-2 4 1,-5 3-25,0-4 0,-6 4-19,1 2 1,0-1 1,4 0 1,5 1-34,0-1 0,8 1 15,2-1 1,1-4 30,8 0 0,-5-7 106,5 2 0,-4 1-19,4-1 0,-2 2 31,2-2 0,-3-2-50,-6 7 0,-1 0 8,1 4 1,-6 1-14,1-1 0,-5 2 1,5 3 1,-5 2-53,5 3 1,2 3 43,7-3 1,-1 3-76,6 1 0,0 0 8,4-5 1,0 3-5,-4-7 1,3 2 13,-3-2 0,-2-1-3,2 6 1,-6-7 273,1 2 0,2 4-154,-1 1 0,-1 3 57,-4 1 1,5 1-92,4 0 1,-1 4 6,1 0 0,0-4 23,5-5 1,0-2-141,-1 2 0,1 2 4,0-7 0,4 5-91,1-5 0,1 5 48,-1-5 1,-2 5-150,6-5 1,-5 5 45,6-5 0,-6-1 106,5-9 0,1-2-97,4-7-442,0 0-762,0-6 1078,0-1 1,0-9 291,0-3 0,0-3 0,0-12 0,0-2 0</inkml:trace>
  <inkml:trace contextRef="#ctx0" brushRef="#br1">25479 9099 8402,'-10'14'-128,"1"0"0,4 0-193,-5 0 1,7 7 462,-1 3 1,2 2-96,2 3 1,0-2 269,0-4 1,5 3-125,-1-7 1,12-5-254,-2-5 1,5-7 97,0-2 1,8-14-125,6-15 0,8-7 88,2-11 0,11-10-382,-24 24 0,1-1 1,6-4-1,-1-1 161,0-3 0,-1-1 0,3-3 0,0-2 219,-1-3 0,2-2 0,9-9 0,2-2 0,-14 18 0,0 0 0,1 0 0</inkml:trace>
  <inkml:trace contextRef="#ctx0" brushRef="#br1">28223 6639 9284,'0'-9'-193,"0"-1"0,-5 5 13,0-4 1,0 4-425,5-4 851,0-1 0,-1-4 101,-4 0-192,4 0 0,-11-1-71,8 1 1,-7 5-53,1-1 0,-7 5 15,-2-4 0,-6 6 15,1-2 1,-3 3-171,-1 2 1,-6 0 52,1 0 0,-8 5-154,-1 0 1,-4 8 64,-11 1 1,-3 0-76,-11 5 1,0-3-129,0-2 1,4 2 250,1 3 0,4-2-4,-4 7 1,-7-2-94,33-10 0,0 0 1,-1 1-1,0-1 222,0-2 1,1-1 0,0 1 0,1-1-99,-27 5 1,-2 5 100,11 0 0,3 1 6,-8-1 1,12-1 122,-7 5 0,10-4-78,-1 5 1,4-6-45,1 0 0,7 5 38,3 0 1,3 4 175,1 2 0,-4 1-301,0 3 0,-6-3 89,1 3 1,-8 3 75,-2 2 0,-5-2-107,1 2 0,3-1-50,1 1 1,4 1 43,1-6 1,7 4-16,3-9 1,3 8 128,1-7 1,1 2-112,0-2 0,-7-1-7,-3 1 1,0 5 1,-5 4 0,2 2 5,-11-2 0,6 9-218,-1 1 1,4 1 241,5 3 1,0-7-26,10 3 0,-4 1-70,9-2 1,1 1 46,-2-6 1,-5 7-4,-4 3 0,-6 7 9,1 7 1,-5-4-78,20-27 1,-1 1-1,-20 25 262,-4 1 0,4 1-165,1-1 0,7-1 16,3-4 0,9-5-15,5 1 0,3-9 1,2-2 0,5-7-76,-1-11 1,7-4 4,-2-5-260,4-7 0,-4-4 176,0-8 1,0-6-281,5-9 0,0-3 680,0-6 1,0-2-258,0-4 0,0 6 0,0-1 0,0 3 0,0 7 0,0 0 0,0 5 0,-1 6-184,-4 3 183,4 3 0,-6 9 57,7 2 1,-4 5 41,-1 5 0,-6 3 93,1 7 0,-1 4 67,2 0 1,-9 11 144,4-1 1,-5 3-145,0-4 0,3 0 100,-3-5 0,4 3-16,0-7 0,8-6-88,2-8 1,6-5-184,9-4 1,12-6 126,16-8 0,11-14-378,8-15 0,-24 9 0,2-2-175,6-8 1,3-4-1,11-9 1,4-2-1,-13 13 1,-1-1-1,1 1 1</inkml:trace>
  <inkml:trace contextRef="#ctx0" brushRef="#br2">12981 6440 11652,'-1'-19'-411,"-4"0"1,2-5 130,-7 5 0,7 1 2319,-2 3-684,4 7-1245,-6 2 0,6 8 372,-4 2 0,-4 11-76,-6 8 1,0 6-75,-9 4 0,-4 3 136,-6 7 0,-2 1-98,-2 4 0,-1 2-416,-14 7 1,24-23 0,-3 1 155,-5 3 0,-2 0 0,-3 3 0,-1 0 53,-7 2 1,0 0 0,6-3 0,1 0-276,3 0 0,0 1 0,2-1 1,0 0 81,0 3 0,0 0 0,2-3 0,-1 0 92,0 1 0,-1-1 0,2-6 0,2 0-507,3-1 1,0 0 0,-22 19 56,15-9 1,11-7-2984,13-7 3371,6-14 0,6-2 0,18-13 0</inkml:trace>
  <inkml:trace contextRef="#ctx0" brushRef="#br2">11702 7236 11413,'-15'0'0,"3"2"592,2 2 1,-1 4 13,7 7 1,-3 0-13,2 4 0,4 10-72,-4 9 0,4 7-155,1 3 1,-2 6 70,-3-2 0,4-2-29,-4 2 0,-1-6 103,1 2 0,0 1-193,5-2 1,2-1-182,2-8 0,4-5 26,7-9 1,7-6-180,6-8 1,8-5 185,12-10 1,4-12-136,10-17 0,-28 14 0,1-4-738,3-5 0,0-3 0,6-5 0,0-2 575,1-3 1,0-2 0,10-5 0,1-1-1036,1 0 0,0 0 0,1 3 0,-1 0 458,-9 3 1,-1 2 703,4 2 0,-1 1 0,-10 4 0,1 1 0,3 0 0,2 2 0,-3 0 0,0 0 0</inkml:trace>
  <inkml:trace contextRef="#ctx0" brushRef="#br2">7251 9838 8340,'0'-8'-703,"-6"2"1056,5 6-92,-6 0 1,6 0-91,-4 0 0,2 6 16,-7 3 1,6 4 6,-6 1 1,-1 0-48,-8 1 0,2 5-107,-7 4 0,-4 3 112,-6 1 1,-13 5-109,-5 0 1,-7 9-156,24-21 0,-1 0 0,-30 23 105,31-18 0,-1 1 0,-3 2 0,-1 2-304,0 4 0,-1 1 0,-4-1 0,-1 1 321,-6 2 0,-1 0 0,4-5 1,1 0 102,0-2 0,1 0 1,3-3-1,2 0-199,6-1 0,1-1 0,1-2 0,0-1 401,-27 15 1,2-10-127,17-9 0,4-5-528,14-4 531,4-4 0,13-12-1209,7-4 1,25-9 132,18-4 883,9-4 0,5-2 0,0 1 0</inkml:trace>
  <inkml:trace contextRef="#ctx0" brushRef="#br2">7834 9923 8028,'8'6'615,"5"1"-495,-4 2 1,6 4 81,4-4 0,-2 4 109,7 1 1,6 5-76,8 0 1,3 6 12,1-1 0,3 3-122,2 1 0,-8 2 61,4 3 0,-3 4-203,2 5 0,-5 1 223,-4 0 0,-5-1-271,-4 1 0,1 0-113,-6-1 0,5-5-155,-5-4 1,-7-3-100,-7-2 1,-3-6-384,-2-3 0,0-3 813,0-2 0,-7-6 0,0-1 0</inkml:trace>
  <inkml:trace contextRef="#ctx0" brushRef="#br2">5887 11018 8456,'0'-14'-1141,"1"4"634,4 1 1,4 5 814,10 0 1,-1 2-150,5 2 0,7 0 442,8 0 1,13 0-248,11 0 1,10 0-146,-27 0 1,0 0 0,0-2 0,0-1-177,0 1 0,0 0 1,3-3-1,1 0 172,-5 2 1,2 1 0,6 0-1,2 0-285,0 1 1,1 2 0,-1-1 0,-1 0 208,-5 0 0,-1 0 0,4-2 1,0-1 38,-1 1 0,0-1 0,4-2 0,-1 1-38,0 1 1,-1 1 0,1-3 0,0 0 28,-6 3 0,0 0 0,3-3 0,0-1-19,-8 1 1,1 0 0,6-1-1,2 0-53,-2-1 1,1-1 0,0 1-1,0 0 16,-5 0 0,0 0 0,-3 2 0,-2 0-45,26-4 0,2 1 118,-6-1 0,-2-4-3,-8 3 1,-6 4 45,-13 1 0,-1-1-36,-14 1 0,0-1 16,-9 1-341,-2 4 1,-7-12-1435,0 4 0,-5-4 1576,0-1 0,-12-7 0,1-1 0</inkml:trace>
  <inkml:trace contextRef="#ctx0" brushRef="#br2">18725 11601 8079,'0'14'-725,"0"0"0,0-4 22,0-1 653,0 0 0,0 1 50,0-1 0,0-5 0,-6 2 0,-2-6 0</inkml:trace>
  <inkml:trace contextRef="#ctx0" brushRef="#br2">18569 11615 8079,'-8'8'-674,"-5"-2"1,12-4 1015,-4 2 0,-1 4-91,1 6 0,0 2-32,5 3 1,0 3-145,0 7 1,-5-1 49,1 1 0,-1-1 26,5 0 1,0 9-2,0 5 1,0 4-11,0 11 0,0-2-9,0 12 1,0-1 121,0 5 1,-2 0-315,-2 0 1,2-4 281,-3-1 1,4-6-44,1 2 0,0-5-231,0-5 1,0-3 71,0-7 0,0-10-138,0-4 1,0-9-151,0 0 0,0-8 260,0-1-724,0-7 756,0-9 1,0-5-501,0-13 0,0-1-9,0-9 486,0-2 0,6-7 0,2 1 0</inkml:trace>
  <inkml:trace contextRef="#ctx0" brushRef="#br2">18626 11743 8242,'6'-8'322,"2"0"-169,6 3 1,2 2-201,3-6 0,-2-1 38,7-4 1,-5-5-10,5 0 0,-1-2-24,6 2 0,4 5 118,0 0 0,7 1-86,-3 9 1,5-1 75,0 5 0,1 2-136,0 2 0,-6-1 109,1 7 0,-4-1-85,3 6 1,-7-6 33,-1 1 0,-1-7-11,-4 1 0,3-2 11,1-2 0,-1 0 26,-3 0 0,3 0-71,-4 0 0,0 0 57,0 0 0,-5 5-17,1 0 0,-10 6 10,-4-2 1,-4 8 133,-1 2 1,0 2-20,0-2 0,0-2 82,0 7 0,0-5-104,0 5 1,-1-2-22,-4 1 1,3 4-42,-2-3 1,2 3 55,2 1 1,2 5-11,2 1 1,-2 11-7,3 3 0,1 10-87,-1 4 0,0-4-10,-5-1 0,4-5-172,1 5 1,5-2-3,-6-7 0,3-6 121,-3-4 0,-2-6-246,3 1 1,-4-4 50,-1-6 1,0 3-79,0-8 1,-1 1-143,-4-4 501,-9-1 0,-15 6 0,-7 3 0</inkml:trace>
  <inkml:trace contextRef="#ctx0" brushRef="#br2">18725 13136 8088,'-14'0'1354,"6"-6"-1230,2 4 0,7-4 69,4 6 1,5 0-61,9 0 1,-1-5 70,11 0 1,-2-4 43,11 4 1,0-6-67,4 2 0,7-4 53,3-1 0,4-1-433,1 1 1,-7 0 124,-3 0 1,-4 4-798,-5 1 1,-8 4 163,-6-4 706,-13 5 0,8-2 0,-11 6 0</inkml:trace>
  <inkml:trace contextRef="#ctx0" brushRef="#br2">18697 10008 8128,'-7'-8'-356,"6"-4"-44,-4 2 1,2 2 386,-2-1 1,4-1 724,-4-4-599,3 0 0,1 0-52,-4 0 1,3 4 79,-2 1-94,-4 6 1,0-4 233,-6 7-206,6 0 0,-5 0 91,4 0 1,-9 2-65,-1 3 0,-4 1 101,4 3 0,-7 4-81,3-4 1,-4 4-130,-2 1 1,-4 0 29,0 1 1,0-1-79,4 0 0,1 0 86,0 1 1,-2-1-121,-4 0 0,3 5 66,-7 0 0,0 0 32,-5-5 1,-4 0-23,0 1 1,-7-6 22,2 0 0,-2 1-35,2 4 1,3-4 35,6-1 1,1 1-31,-1 4 0,-1 5 71,-4 0 0,-4 4-114,-9-4 0,2 7 94,-3-3 0,1 9-243,4 1 1,-3 5 31,8-5 1,-7 5 120,3-5 1,-14-1 147,8-8 0,-7-4-98,7-6 0,1-1 105,4-4 1,6 4-124,4-3 1,-4 2 182,-1 2 1,-8 5-113,-1 0 1,-7 5-227,1-5 1,-1 6 177,2-1 0,8-2 67,5 2 0,1 4-170,-5 5 1,4 1 105,-4-6 0,3-1-11,-8-4 1,1 4 41,4-3 0,2 1 97,7-1 1,9 1 12,-4-6 1,4 5-69,-4-5 0,0 5 5,1-5 1,-1 4-26,0-4 0,1 0 106,-1-5 1,5 1 137,0-1 1,7 0-260,-2 0 1,4 0 113,5 1 1,4-1-70,6 0 0,-1 0 156,1 1 1,2-1-180,2 0 1,-1 0-140,6 0 0,-4-4 121,4-1 0,0-4-142,5 5 0,0-6 84,0 6 0,-1-7-28,-4 2 26,3 3-11,-4-7 206,6 5-173,0-6 227,0 0-193,0 7 224,0-6-171,0 6 33,6-7-89,2 0 0,7 0 23,-1 0 0,-3 0-10,3 0 0,-3 1-3,8 4 1,-2-3-39,2 2 0,5-2 33,9-2 0,4 5-10,5-1 1,1 1 10,0-5 1,1 0 47,3 0 1,-3 0-73,4 0 0,-6 0 3,-4 0 0,-1 0-72,-4 0 1,8 0 82,6 0 0,5 0-64,-4 0 0,6 0 51,-2 0 1,1 5-67,0 0 1,0-1 32,-5-4 0,-6 0-10,-4 0 1,0 0 44,5 0 0,3 2 1,6 3 1,-5-4 115,10 4 0,-3-3-77,3-2 1,-1 0-66,1 0 0,-9 1 35,-1 4 0,-1-4-24,6 4 0,8 2 8,-3-3 0,8 1-181,-4-5 0,1 2 232,-5 2 0,-3-2-4,-7 3 1,7-4 78,-7-1 1,7 0-103,3 0 1,4 0-11,1 0 1,3 0 24,-9 0 1,4 0-42,-7 0 1,-3-1 64,2-4 0,2 2-12,8-7 0,-2 7-33,6-2 0,-3 2-2,-1-2 0,3 4-39,-13-4 0,6 2 25,-6-2 1,4 4-24,0-4 0,8 3 42,2 2 1,-3 0-95,-1 0 1,-5 0 60,-5 0 1,0 0-39,-9 0 0,6 2 36,-12 3 1,8-4 1,-7 4 0,7-3 45,3-2 1,4 0-43,-5 0 1,-4 0-2,-5 0 1,-5 0 5,5 0 1,-11-2 41,1-3 1,-4 4-256,0-4 1,-9 3-772,-5 2-234,-1 0-478,-1 7 1070,-1-6-1105,-7 12 1126,0-12 0,0 3 595,0-14 0,0-12 0,0-14 0</inkml:trace>
  <inkml:trace contextRef="#ctx0" brushRef="#br2">18938 9951 8392,'-4'-14'0,"-1"0"0,-1 5-348,1-1-449,3 7 1068,-10-3 151,10 6-271,-4 0 0,1 6 158,0 3 1,1 6-130,4 4 1,4 3 91,1 6 1,6 2 35,-1 3 0,4 4-40,5 5 1,-2 9-99,7 6 0,0 12-283,-10-29 1,0 1-1,0 0 1,0 2 173,1-1 1,-1 1-1,-2-2 1,0 0 41,0 1 0,-1 1 0,0 1 0,0 1-29,1 4 1,0 1 0,1 0 0,-1 0-1,-2 0 1,-1-1 0,1-4-1,-1-1 11,-1-1 0,-2-1 0,4 34-73,-1 0 1,-5-5 210,0-5 0,3-4-78,-3-10 0,1-5 47,-5-9 0,0-3-410,0-7 0,0-6-250,0-3 482,0-3-14,0-8 0,6-8 0,2-8 0</inkml:trace>
  <inkml:trace contextRef="#ctx0" brushRef="#br2">18967 13534 8051,'0'-14'0,"-6"1"-258,-4 4 0,2-2 48,-1 6 0,4-5 478,-4 6 0,-1-1 20,-4 5 1,0 0 19,-1 0 1,6 2 30,-1 2 1,3-1 18,-3 7-85,-3-1 0,7 6 150,-3-1-269,2 0 4,7 0-300,0-6 0,7-3 19,2-10 0,8-3-188,2-6 0,5-7-41,-5-2 1,5-2 126,-5 1 1,4 3 169,-4 7 1,0 6-192,-4 3 278,-1 4 0,-5 14-78,1 5 0,-7 14 437,2 6 1,-9 5 8,0 4 0,-6 4 107,6 5 0,-1 6-222,5 0 0,0 6 46,0-2 0,0-3-23,0-1 1,0-15-45,0-4 0,1-12-98,4-2 1,3-7 58,6-8 0,0-6-267,1-3 0,0-5-86,4-5 0,-1-9-78,5-10 1,-4-4-814,5-6 0,-6-3 525,0-11 0,3-1-368,-2-3 0,-2 5-32,-7 9 894,2 3 0,-5 2 0,2 0 0,-2-1 0</inkml:trace>
  <inkml:trace contextRef="#ctx0" brushRef="#br2">19408 13733 8051,'8'0'-170,"-2"0"1378,-6 0-799,0 6 0,0-2-132,0 5 0,0-4-921,0 4 485,0-6 159,0 4 0,-6-1 0,-2 2 0</inkml:trace>
  <inkml:trace contextRef="#ctx0" brushRef="#br2">18995 13449 8051,'-14'-8'-35,"0"3"0,4 2 175,1-2 1,-1 4 34,-4-4 1,0 3 212,0 2-229,0 0 1,-1 0 213,1 0-176,0 7 1,1 1-88,4 6 1,-4 0 68,4 0 1,1 2-108,-2 3 0,6 1 50,-6 4 0,5 3-13,-4-3 1,6 1 34,-2-1 1,3 1-76,2-6 0,0 5 10,0-5 0,7-1-80,2-3 0,1-6-101,4 1 0,-3-7 114,8 2 0,3-15-261,2-4 0,3-10 112,1 0 0,0-2-361,1-3 1,-5 2 108,-1 4 0,-5-3-30,1 7 0,-10 5 419,-4 5 0,3-1 0,0-4 0</inkml:trace>
  <inkml:trace contextRef="#ctx0" brushRef="#br2">14488 13136 8051,'-14'0'115,"6"2"116,3 2 0,4 4-161,1 6 0,0 9 47,0 5 1,1 10-26,4 14 1,-2 0 109,7 10 0,-5-4-234,4-1 1,-4-3 2,4-7 0,-1-1-4,2-13 1,2 0-439,-2-4 1,-2-7 218,1-3 0,-4-5-228,4-5 0,-4-4 163,5-10 1,-7-4-141,1-10 457,-2-9 0,4-9 0,2-5 0</inkml:trace>
  <inkml:trace contextRef="#ctx0" brushRef="#br2">14702 13221 8057,'0'14'367,"-7"1"-292,-2-1 1,-4 6 76,-1 4 0,-5 8-33,0 1 1,0 5 9,5-5 1,0 3 84,-1-7 0,3 1 12,2-11 0,4 0-24,6-5 0,2-1-207,2-4 0,11-1 23,8-3 0,14-5 160,10 0 0,5-7-356,14-7 0,-1-5-676,2 0 1,-4-4 853,-6 4 0,-7-7 0,-1 4 0</inkml:trace>
  <inkml:trace contextRef="#ctx0" brushRef="#br2">15967 13221 8152,'-14'-20'22,"0"4"-141,-1-3 0,1 5-249,0 4 1,-2-2 476,-3 2 0,3 2 499,-3-1 0,8 6-133,2-2-112,6 3-92,-10 2 52,11 0-241,-10 0 141,10 0-220,-4 0 129,6 0-135,0 0 135,6 0-80,-4 7 0,4-4 35,-6 6 0,0-4-19,0 4 1,5 6 165,0 4 1,-1 6-88,-4-1 1,0 9-55,0 5 1,0 3 16,0 1 0,0 6-183,0-1 0,0 4-73,0-9 1,0 3-222,0-12 1,7-6-984,2-8 982,4-4 1,3-8-43,3-7 0,-8-8 13,3-11 0,-3-3-228,3-7 1,-4 1 624,-1-1 0,-6-5 0,4-3 0</inkml:trace>
  <inkml:trace contextRef="#ctx0" brushRef="#br2">15995 13221 8152,'10'0'0,"-1"0"-360,-5 0 510,8 0 0,-10 2 405,2 3 1,-4-2-185,-4 6 0,-4 1-146,-6 4 0,-1 0-55,1 0 0,-5 2 32,0 3 1,0-3-150,5 3 0,1-3 77,4-2 1,3 0-147,6 0 1,0 1 74,0-1 0,8 0-100,6 0 0,8-4-421,11-1 0,5-6 237,9 2 0,2-3-11,3-2 236,4 0 0,-6-13 0,7-3 0</inkml:trace>
  <inkml:trace contextRef="#ctx0" brushRef="#br2">17005 13051 8183,'0'-8'-437,"5"3"-241,-1 10 1,6 9 2236,-5 10-943,-1 3 0,-2 7-3,3 4 1,-4 3-204,4 2 0,-3 4-283,-2 1 1,1-1 111,4-4 1,-2-2-675,6-3 0,1-4 281,4-5 0,0-7-221,1-3 1,-6-10-72,1-4 0,-1-11-310,5-8 1,0-8 74,1-12 1,-1-4 680,0-9 0,-6 3 0,5-11 0,-5 4 0</inkml:trace>
  <inkml:trace contextRef="#ctx0" brushRef="#br2">17275 13093 6216,'-8'7'1597,"-5"1"-1003,4 6 1,-4 6-273,-1 4 0,-2 1-67,-3-1 1,8 3-63,-3-4 1,5 0 46,-1 0 1,-1-5-36,6 1 0,2-4-126,8 0 1,9-1-215,10 0 0,4-4-826,5-1 1,1-6 960,8 2 0,4-3 0,11-2 0</inkml:trace>
  <inkml:trace contextRef="#ctx0" brushRef="#br2">17901 12980 8037,'-8'1'355,"3"4"0,3 8-74,2 6 1,2 12 111,3 2 0,-2 7-80,6 2 1,-6-4-307,2 0 1,2 0 89,-3 5 0,7-5-368,-1 0 0,-2-12-73,1 3 1,1-10-885,4 0 771,0-3 0,0-10 122,1-6 0,-1-14 335,0-15 0,0-12 0,0-9 0</inkml:trace>
  <inkml:trace contextRef="#ctx0" brushRef="#br2">18142 12965 7845,'-14'7'0,"0"5"336,0 7 0,-2 7-46,-3-3 1,3 3-135,-3-3 1,-1 2 35,1-6 0,4 2 441,6-2-604,6-3 0,3 4 129,9-6 0,10-6-405,5-3 1,7 1 178,3-1 1,10 0 67,-1-5 0,9 6 0,-2 2 0</inkml:trace>
  <inkml:trace contextRef="#ctx0" brushRef="#br2">20175 12823 7997,'0'14'-368,"0"7"231,0 3 1,0 4 717,0 5 0,0 5-277,0 10 1,0-9-219,0 4 1,0-5-93,0 0 1,2-4-185,3-5 1,3-7-288,6-3 0,0-3 249,0-2 0,1-6-288,-1-4 1,0-4 515,0-4 0,0-17 0,1-9 0</inkml:trace>
  <inkml:trace contextRef="#ctx0" brushRef="#br2">20360 12894 7997,'-14'5'-169,"0"0"0,0 6-299,-1-2 0,0 4 519,-4 1 0,3 7 461,-3 2 1,8 0-124,1 0 1,7-4-125,-2 5 1,4-5-258,1 4 0,12-7 120,7-1 0,15-3-213,8-7 0,1 0-186,4-5 1,2-2-277,-1-3 0,4 1 547,-5-11 0,1 4 0,-6-9 0</inkml:trace>
  <inkml:trace contextRef="#ctx0" brushRef="#br2">20957 12880 8010,'0'14'-139,"0"1"0,0 5 648,0 4 1,0 7-150,0 3 0,2 3-158,3-3 1,3-1-20,6-5 0,0 1-419,0-1 1,0-1-83,1-3 1,-1-4-260,0-6 1,0 1-233,1-1-84,-1-6 893,0-2 0,0-12 0,0-2 0</inkml:trace>
  <inkml:trace contextRef="#ctx0" brushRef="#br2">21213 12951 8010,'0'-8'338,"-6"4"-111,-3 8 1,-1 1-133,-4 9 1,3-3 13,-8 8 0,1 2-98,-1-2 1,4 4 138,-4-4 0,9 0 203,5-4-387,-2-1 1,7-2 83,0-2 0,7 1-194,12-6 0,4-1 26,5-4 0,0 0-155,1 0 1,-1-1-87,1-4 1,1 4-61,3-4 1,-1 2 84,5-2 1,0 2 333,1-7 0,3 1 0,-5-5 0</inkml:trace>
  <inkml:trace contextRef="#ctx0" brushRef="#br2">22066 12823 7915,'-4'14'962,"-1"1"1,-1 0-992,1 4 1,2 4 76,-7 5 0,7 0-6,-2 1 1,4-1-18,1 1 1,0 4 108,0 0 1,1 0-88,4-4 1,3 4-277,6 0 0,5-5-425,0-4 0,0-2 270,-5 2 0,0-4-879,1-5 648,-1-7 615,0-2 0,0-6 0,1 0 0</inkml:trace>
  <inkml:trace contextRef="#ctx0" brushRef="#br2">22280 12980 7915,'0'-8'-295,"0"1"0,0 9 502,0 3 1,-7 7 411,-2 7 0,-9 5-323,0-5 1,-6 1-77,5-1 1,-5-3 63,5 3 1,2 2-81,7-2 0,-1 0-105,7-5 1,-1-5-48,5 1 0,11-7-125,3 2 0,10 1 45,-1-1 0,11-1-157,4-4 1,3-1-682,1-4 1,1 2 865,0-6 0,-1-1 0,1-4 0</inkml:trace>
  <inkml:trace contextRef="#ctx0" brushRef="#br2">14645 15396 8208,'0'-8'-134,"0"2"327,6 6 1,2 6 2,6 4 0,-4 4-60,-1 5 1,1-1-16,4 5 0,-5 2-146,1 9 0,-6-3 138,6 7 0,-7-5-125,2 5 1,-2-6-298,2 1 1,-4-5-2,4-4-702,3-3 706,-6-13 1,4-8 305,-6-10 0,6-15 0,2-5 0</inkml:trace>
  <inkml:trace contextRef="#ctx0" brushRef="#br2">14844 15482 8350,'20'-13'-217,"4"4"0,-2-2-293,2 6 0,0-5 503,4 6 0,0-3 473,1 2 0,2 4-58,-2-4 0,7 4-193,-7 1 0,4-5 52,0 0 0,8 0-99,6 5 1,7-4-132,-2-1 1,4-5 80,0 6 0,-3-6 20,-1 5 1,-6-4-33,1 4 0,2 1-120,-2 4 0,7 0-9,-2 0 0,2 1 53,-2 4 1,2 1-8,-7 4 0,-1-2 42,-8-4 1,-3-2-5,-7 3 1,0-2-60,1 1 0,-5-2-12,-1 3 1,-4-4 9,5-1 0,-7 0 4,2 0 0,2 0 19,-2 0 0,0 5 6,-5 0 1,0 0-73,0-5 1,-4 0 57,-1 0 0,-4 4-33,5 1 39,-7 0 1,5-5-140,-4 0 74,-2 0-17,4 0 1,-6 0 34,0 0 23,0 6 1,0 2-10,0 6 0,-1 7-144,-4 2 0,2 4-41,-7 2 0,2 1-989,-1 3 1186,-4-3 0,5 11 0,-6-5 0</inkml:trace>
  <inkml:trace contextRef="#ctx0" brushRef="#br2">14986 15752 8368,'-14'0'-333,"6"0"289,-5 0 416,12 0-387,-6 0 280,7-7-141,7 6 1,1-5 42,6 6 0,0 1-13,0 4 1,5-4-52,0 4 0,0-3-34,-5-2 0,5 5 33,0-1 0,2 1 7,-2-5 0,-2-2-130,7-2 0,-1 1 137,6-7 0,4 5-146,0-4 0,10 6 101,-5-2 0,6-1-119,-6 1 1,-2 0 76,2 5 1,-6 0-13,1 0 0,-5 0 27,-4 0 0,1 0-7,-6 0 1,0 0 79,-5 0 1,2 0-72,3 0 1,-3 0 110,3 0 0,-2 0-100,2 0 1,2 0 35,3 0 0,2-5-15,-2 1 0,3-6-6,1 5 1,-4-4 46,0 4 0,-5-1-5,4 1 0,-5 4-22,1-4 0,-3 3-7,-2 2 1,-5 2-1,1 3 77,-1-4-187,5 12 0,1-7 78,-1 4 1,-5-4-14,1-6 0,-5 2 13,4 2 0,-4-2 47,4 3-45,1-4 0,4-1 52,0 0-129,0-6 114,1 4 87,-1-4-119,0 6 1,-4 0 53,-1 0-32,-6 0 6,10 0-90,-5 0 0,1 2 110,1 2-3,-7-2-19,9 4-71,-4-6-59,7 0 1,-3-1-60,-2-4-258,2 3-582,-10-4-1646,4 6 2589,-6 0 0,-6-6 0,-2-2 0</inkml:trace>
  <inkml:trace contextRef="#ctx0" brushRef="#br2">15043 14899 8368,'0'-14'-146,"0"-2"-48,0-3 1,0 3 50,0-3 0,0-1 116,0 1 1,0-7 273,0 3 0,0 2-135,0 2 0,0 3 39,0 2 0,-2 6-27,-3 3 0,2 4-94,-6 1 1,4 1 94,-4 4 1,4 5-153,-5 9 1,3 3 13,-3 6 1,-3 1 36,4-1 0,1 1 8,-1-1 1,5-1-30,0-4 1,2-2-68,2-7 0,0-4 121,0-1-180,0-6 148,6 4 0,2-18-177,7-4 0,-1-4 17,0 0 1,0 4-126,0-4 0,1-2 177,-1 2 1,-5 0 7,1 5 1,-7 5 118,2-1 0,-2 7-208,2-2 324,-4 4 0,5 7-124,-6 3 0,5 6 328,0 4 1,0 3 38,-5 6 1,1 2-1,4 3 1,-2-3-48,7 4 1,-7 0-105,2-1 1,2 5-62,3-4 0,-2-3 49,1-7 1,-6 1-209,2-6 0,2 0 100,-3-5 0,3-6-159,-3-3 35,-2 3 1,4-8 41,-6 0 0,0-2-128,0-7 1,0-6 90,0-3 1,0-6-524,0 5 1,0-5 215,0 5 1,0 0-616,0 5 0,0 5 75,0-1 834,0 7 0,7-10 0,0 5 0</inkml:trace>
  <inkml:trace contextRef="#ctx0" brushRef="#br2">15441 15055 8500,'0'14'635,"0"1"-377,0-1 1,0-5 130,0 1 0,1-1-54,4 5 0,-3 2-549,3 3 1,-4-3 222,-1 3-9,6-3 0,-4 4 0,4 2 0</inkml:trace>
  <inkml:trace contextRef="#ctx0" brushRef="#br2">18085 15311 8208,'-7'0'-771,"0"0"0,7 2 1095,0 2 1,2 4-202,3 7 0,-4 0-31,4 4 0,1-1 158,-1 5 0,1-2-93,-1 7 0,-3-4 111,2 4 1,-1 1-157,2-5 0,-3 1-7,2-1 0,0 1 1,0-6 0,-2 0-78,3-5 1,-4 0 229,-1 0-49,7-6-134,-6-1 0,5-14-86,-6-2 1,0-4-32,0-1 1,0-7 41,0-2 0,7-4 0,1-2 0</inkml:trace>
  <inkml:trace contextRef="#ctx0" brushRef="#br2">18213 15226 8208,'15'0'0,"-4"0"-186,3 0 1,-3 0-233,8 0 0,3 0 526,2 0 1,3 0-53,1 0 0,0 0-86,1 0 0,1 0 72,3 0 0,-3-5 88,3 0 1,-3 1-80,-1 4 1,-1 0-3,1 0 1,-1 1 14,0 4 1,-5 4-6,-5 10 1,-2-1 9,-1 5 1,-3 6-7,-2 4 1,2 6-131,-2-1 1,-4 2 111,-1-2 1,-4 3-209,-1-3 0,0-3-9,0-2 0,0-5-43,0-4 0,0 1 42,0-6 0,-6-2-202,-3-7 1,-4-4 374,-1-6 0,-7 0 0,-1-6 0,-6-2 0</inkml:trace>
  <inkml:trace contextRef="#ctx0" brushRef="#br2">18526 15723 8208,'-41'0'0,"3"0"0,3 0 4,7 0 0,11 0 185,2 0 1,11 2 52,-1 3 0,5 1 21,5 3 0,9 4-333,10-3 0,9-4 97,5-1 1,4-4-96,6-1 0,-4-1-206,3-4 0,1-3-717,-6-6 991,4 6 0,-16-11 0,5 3 0</inkml:trace>
  <inkml:trace contextRef="#ctx0" brushRef="#br2">18825 15268 8208,'0'-14'-387,"0"6"1,1 2 498,4 6 0,-2 11 366,7 3 0,-1 12-309,5 2 1,-4 2 10,-1 8 1,-4-7-13,5 3 1,-7 0-10,1 0 1,3-1-238,-2-5 0,-1 1-164,-4-1 0,0-6-606,0-3-238,0-3 753,0-8 1,0-3 17,0-10 1,-4-3 314,-1-6 0,-6-7 0,3-1 0,-6-6 0</inkml:trace>
  <inkml:trace contextRef="#ctx0" brushRef="#br2">19024 15297 8208,'33'-5'0,"0"0"0,7 1-416,-2 4 1,-2 0 207,2 0 0,-5 0 547,5 0 1,-7 0-57,3 0 0,-3 0-168,2 0 1,-3 4-63,4 1 0,-9 6-22,-1-1 1,-7 4-80,2 5 0,-10 3 149,-4 6 0,-3 1-529,-2-1 1,-8 5 78,-6 1 349,-1 5 0,-18-3 0,3 7 0</inkml:trace>
  <inkml:trace contextRef="#ctx0" brushRef="#br2">19152 15709 8208,'-8'-8'-261,"3"2"356,10 6 0,9 0 316,10 0 0,3 2-210,1 2 0,5 3-46,0 2 0,7-1-587,-2-3 1,3-4 98,2 4 333,6-3 0,1-2 0,7 0 0</inkml:trace>
  <inkml:trace contextRef="#ctx0" brushRef="#br2">19749 15112 8208,'-6'-8'-470,"4"-4"1,-4 12 631,6 0 1,0 7 35,0 12 1,8 7 149,6 12 1,0-1-33,5 11 0,-8 1-165,-2-2 1,-1 5-140,2-4 1,1-1 93,-6-4 1,4-7-304,-4-3 0,4-3 25,-4-1 0,0-7-135,-5-3-114,6-3 9,-4-9 0,4-7-125,-6-9 0,-2-8 258,-2-2 0,2-8 279,-3-2 0,-2-5 0,-1-9 0</inkml:trace>
  <inkml:trace contextRef="#ctx0" brushRef="#br2">19863 15283 8208,'14'-15'-258,"0"1"0,7 6 135,2 4 0,4 2 384,2 2 1,5 0-103,4 0 1,3 0-201,2 0 1,4 0 146,1 0 0,1 0-193,-2 0 0,-9 0 48,0 0 0,-8 6-49,-6 4 0,-4 2-57,-6 3 0,-6 5 90,-3 4 1,-3 3-233,-2 1 0,-11 7 62,-4 3 1,-13-2 7,-1 2 1,-8-5 62,-1 5 0,-3-6 154,-2 1 0,2-5 0,3-4 0,-2-3 0,7-7 0,2-6 17,7-4 1,-1-2 38,6-2 1,5-2 421,4-2 0,7 1-177,-2-7 0,5 2-31,5-1 1,4 1-141,10 3 0,7 3-20,12-2 1,1-3-124,13 3 0,0-1 13,5 5 0,6-6 0,2-2 0</inkml:trace>
  <inkml:trace contextRef="#ctx0" brushRef="#br2">20531 15084 8208,'-8'6'-433,"2"2"1,10 12 705,1 4 1,6 9-55,-1 5 0,1 8 47,-2 1 1,4-1-202,-4-8 1,-2 2-158,-3-7 1,3 5-23,-3-5 0,3-5 121,-3-4 1,-2-7-323,3 2 0,-4-8-110,-1-1-129,0-7-95,0 3 649,0-25 0,-6 2 0,-2-18 0</inkml:trace>
  <inkml:trace contextRef="#ctx0" brushRef="#br2">20730 15212 8132,'43'-8'0,"6"-3"-344,3 6 0,-2 2 198,2 7 0,-6 0 227,2 5 0,-6 1 100,-4 4 0,-5 0-117,-9 0 0,-3 5-58,-7 0 1,-6 2 45,-4-2 1,-2-2-53,-2 7 0,-5-2-50,0 1 0,-10 3-163,0-7 0,-10 4 107,-3-4 0,-1 5-118,-4-5 1,-3-2 107,-2-7 0,-3 1 17,-2-6 0,7-1 214,3-4 1,4 0-121,6 0 341,2 0 1,15 0-141,6 0 0,9-4-92,15-1 0,7 0-68,17 5 0,1 0-190,3 0 1,2-5 153,-7 1 0,0-7 0,-4 3 0</inkml:trace>
  <inkml:trace contextRef="#ctx0" brushRef="#br2">21284 15197 7565,'7'15'-132,"1"4"383,6-1 0,-5 12-102,1-1 0,-2 3 36,1-4 0,2 2-127,-6 3 0,1-4-104,-1-1 1,-3-1 23,2-8 0,3 0-428,-3-5-404,1-6 650,-5 5 1,0-13-449,0 0 652,0-7 0,-6-13 0,-2-2 0</inkml:trace>
  <inkml:trace contextRef="#ctx0" brushRef="#br2">21512 15112 7961,'36'-8'0,"1"2"-178,-4 6 1,-2 1 207,7 4 0,-5-2 371,5 7 0,-4-2-269,3 1 1,-3 2-69,4-6 1,-7 6 86,2-2 1,-9-1-21,-5 2 1,-10 4-100,-4 5 1,-3 2 91,-2-2 1,-8-2-214,-6 7 0,-9-5-99,-10 4 0,3-4-121,-3 5 1,2-7 132,-3 2 1,4-3-19,-3-2 0,-2-6 177,2-3 1,6-2-44,8 2 195,4-4-150,7 6 0,5-7 13,12 0 0,7 4-103,12 1 0,5 5-134,1-6 1,0 3 238,0-3 0,2-2 0,7 4 0</inkml:trace>
  <inkml:trace contextRef="#ctx0" brushRef="#br2">22152 15055 7909,'0'21'-261,"6"1"301,3 6 1,-1 7 193,2 3 0,-5-3-190,4-2 0,-6 2-42,2-2 1,-3-5-155,-2-4 0,0-7 99,0 2 1,0-3-464,0-2 157,0-6 68,0-2 1,-5-7 83,0-4 1,-4-3 206,4-6 0,-6-7 0,3-1 0</inkml:trace>
  <inkml:trace contextRef="#ctx0" brushRef="#br2">22280 15098 7909,'30'-22'-62,"3"3"1,-3 9 131,3 6 0,-3 2 162,-2 2 0,6 2 29,-1 2 1,6 4-1,-1 6 1,-1-4-11,0-1 0,-5 1-34,1 4 1,-4 0-122,-6 0 0,-2 5 108,-7 0 1,-6 2-294,-3-2 1,-5 1 36,-5 4 0,-11 3-43,-12-3 1,-7 3-174,-8 1 1,-1-4-314,-3-1 0,4-5 100,0 1 1,2-4 163,8 0 0,2-7 263,7-4 1,-1-2-145,6-2 1,4 0 374,6 0-125,6 0 0,-2-2-21,10-2 1,4 2-22,10-3 0,2-1-12,3 1 1,7-4-528,-2 4 529,2-6 0,4 9 0,1-4 0</inkml:trace>
  <inkml:trace contextRef="#ctx0" brushRef="#br2">22934 15084 7813,'9'11'-156,"1"3"0,-2 5 143,1 0 1,2 4 84,-6 11 0,4-3 169,-4 7 0,0-6-428,-5 1 213,0-9 1,0 1-113,0-6 1,0 0-484,0-5-273,0 0 842,0-6 0,6-2 0,2-6 0</inkml:trace>
  <inkml:trace contextRef="#ctx0" brushRef="#br2">23076 14998 7911,'20'0'0,"4"0"0,9 0 0,10 5 613,9 0 0,3 6-269,2-2 0,-2 2-180,-2-1 1,-4 3-31,-7-4 0,-5-1-120,-4 1 1,-10 1-63,-4 4 0,-9 0 150,-5 0 1,-5 7-320,-5 3 1,-9 4 99,-10 5 0,-14-1-612,-5 6 0,-13-7 122,-1 3 0,-8-6 176,3-4 1,-2-4 217,7-6 1,5 1 183,14-1 0,4-6 36,11-3-120,2-4 631,7-1 1,12 0-236,7 0 0,14 0 267,10 0 0,7 0-237,11 0 1,10 0-159,9 0 1,7 2-895,-2 2 739,-3-2 0,-11 14 0,0-7 0,0 1 0</inkml:trace>
  <inkml:trace contextRef="#ctx0" brushRef="#br2">14375 12169 8026,'0'14'-109,"0"5"0,0 4 0,0 2 534,0 5 1,4 6-278,1-3 0,5 10-20,-6-5 0,6 5-113,-6-10 0,6 5 106,-5-5 1,1-2-214,-1-7 0,-2-3 124,6-7 1,-4-6-169,5-4 1,-7-4 38,2-4 0,1-6 32,-1-9 0,4-8-248,-4-6 0,1-6 108,-1 1 0,-4-2-15,4 2 0,1 1 69,-1 8 1,0 4 444,-5 11-255,0-1 1,5 9 73,-1 6 1,6 8 110,-5 11 0,6 5 243,-2 9 0,-1-3 158,2 3 0,-6 2-194,6-2 1,-1-6 165,5-8-326,1-3 0,-1-9-317,0-2 1,2-5 108,3-5 0,-3-9-162,3-9 1,-4-9-344,0-1 1,-6 0-1314,1 4 1755,-7 1 0,3-1 0,-6 1 0</inkml:trace>
  <inkml:trace contextRef="#ctx0" brushRef="#br2">14886 12482 8091,'13'2'369,"-3"2"1,1 6-41,-7 9 1,1 3 19,-5 6 0,2 2-292,2 3 0,-2-1-194,3 6 1,-2-11 222,2 1-86,3-9 0,12-5 0,2-7 0</inkml:trace>
  <inkml:trace contextRef="#ctx0" brushRef="#br2">15498 12183 8205,'-10'2'515,"1"3"1,4 3-89,-4 6 0,5 6-121,0 4 1,-4 8-29,-2 1 0,4 2-175,1-2 1,4-5-50,1 1-305,0-1-6,6-12 1,2-2 222,6-9 0,0-7-435,1-7 0,-1-2 154,0-13 1,0 0-311,0-4 1,-4 0 215,-1-1 1,-5 1 49,0-1 1,3 7 289,-3 3 482,1 3-124,-5 8 0,0 5-166,0 13 0,2 6 631,2 12 1,-2 0-321,3 1 1,-2 6 385,2 3 1,-2-4-247,6-1 0,-1-3-399,2-1 1,2-7-82,-2-3 1,2-5-290,3-4 69,-1-4 0,0-12 98,0-4 1,0-9-691,1-4 0,-3-4 311,-2-2 0,1-4-812,-6 0 0,4 4 23,-4 6 1196,0 5 0,-5-2 0,0 6 0</inkml:trace>
  <inkml:trace contextRef="#ctx0" brushRef="#br2">15825 12411 8203,'14'9'101,"0"1"1,0-7 254,1 2 1,-1 1-188,0-1 1,0 4-5,1-4 0,-1 5 24,0-6 0,-6 3 52,-3-3 1,-4 4 34,-1 6 0,0 1-66,0-1 0,-6 2-155,-4 3 1,2-4-9,-1 4 0,4-3-137,-4-2 1,6 1 37,-2-1 0,11-6-143,8-4 0,9-4-1557,10-4 1752,3-10 0,13-9 0,2-5 0</inkml:trace>
  <inkml:trace contextRef="#ctx0" brushRef="#br2">16479 12198 8170,'0'14'-89,"0"2"730,0 3 0,1 1-132,4 4 1,-3 3-618,2-4 1,-2 4 66,-2 2 0,5-7 71,-1-3 0,1-3 232,-5-2-382,7 0 0,-6-5-31,4 1-38,3-7 0,-2-3-204,4-9 1,1-10 159,-7-5 0,6 2-155,-5-2 0,6 1 98,-2-6 0,-1 5 145,2 1 0,-3 5 14,3-1 479,3 10 155,-6 3 1,3 13-267,-1 8 0,-5 5 410,0 9 1,-1-1-224,2 1 1,-3-1 85,2 0 0,3-1-119,-2-3 1,6-4-150,-2-5 0,-1-7-11,1-4 1,1-2-264,4-2 0,0-6-82,1-4 1,-4-9-208,3-5 1,-5-7-421,6-2 1,-1-5 348,-5 5 0,-1-5-105,2 5 1,-6 1 142,6 8 1,-7 4-1361,2 5 1714,-4 8 0,6 0 0,1 7 0</inkml:trace>
  <inkml:trace contextRef="#ctx0" brushRef="#br2">16905 12368 8115,'7'15'-3,"-4"-6"5,6 0 0,-4-4 336,5 5-172,-1-7 0,5 3-53,0-6 0,-4 2 250,-1 2-63,-5-2 188,8 4-563,-10 1 0,2-1 107,-8 3 1,1 3-370,-7-8-45,7 7 61,-10-3 260,12 0-115,-6-2 1,9-6 138,3 0 1,-2 5-6,6 0 0,-4 1 217,5-1 1,-6-2-55,6 7 1,-7-1 101,2 5 1,-4 2-274,-1 3 0,0-2-305,0 7 0,0 0 355,0 4 0,-6-6 0,-2-1 0</inkml:trace>
  <inkml:trace contextRef="#ctx0" brushRef="#br2">17673 12070 8041,'0'-8'1138,"0"5"-998,0 12 1,5 9-136,0 15 1,4 3-20,-4 7 0,0 1 156,-5 3 0,0-7-145,0 2 0,0-8 138,0-1 0,0-10-348,0-4 44,0-3-74,0-8 113,6-2 0,2-18-215,6-7 0,0-8-341,0-6 0,1-3 293,-1-7 1,0 0 392,0 1 0,-4 5 0,-1 4 0,-4 9 0,4 5-43,-5 10 81,8 3 1,-9 18 264,7 7 0,-7 8 398,2 6 1,1-3 92,-1 3 1,4-4-283,-4-5 0,6-1-52,-1-9-200,2 4 0,2-17-203,1 4 0,0-6-55,4-9 0,-3-3-177,3-15 1,-3 3-664,-2-8 1,-1-2 423,-4 2 1,2-1-607,-6 6 1,0 6 25,-5 3 994,0 3 0,0 2 0,-6 6 0,-2 2 0</inkml:trace>
  <inkml:trace contextRef="#ctx0" brushRef="#br2">18085 12141 8041,'0'22'-577,"0"-2"-72,0-5 0,0-1 862,0 0 0,0-4-19,0-1 0,0-4 278,0 4-114,0 1-178,0 4 1,0 0-29,0 0 0,0 1 21,0-1 1,0 0-70,0 0 1,0 1-125,0-1 1,5-5-48,0 1 0,6-6 40,-2 6 1,-1-7-113,2 2 1,-1-10 11,5-4 1,1-4-276,-1-1 1,0 0 21,0-1 0,-6-4-352,-3 0 732,3 0 0,-7 5 0,6 0 0</inkml:trace>
  <inkml:trace contextRef="#ctx0" brushRef="#br2">18171 12283 8041,'1'-9'-1402,"4"-1"2044,-3 7-58,4-3-298,-6 6-88,0 0-11,0 6-15,0-5-157,0 12-31,0-11 0,-5 6 214,0-4-418,1-2 185,4 4-339,0-6-2118,0 0 2635,0 7 234,0-6-116,0 5 315,0-6 454,0 0 1,0 7-820,0 2 1,0 5-8,0 5 0,0 4-95,0 5 1,0 2 14,0 3 1,0-3-405,0 3 0,0-3 173,0-1 0,1-7 107,4-3 0,3-10 0,6-2 0</inkml:trace>
  <inkml:trace contextRef="#ctx0" brushRef="#br2">18796 12098 8018,'0'-14'-72,"0"4"-120,0 1 262,0 6-230,0-3 340,0 18-140,-6 4 1,3 14 237,-7 3 1,7-1-64,-2 6 1,-1 0 250,1 4 1,1 1-121,4 0 1,0-6-262,0 1 1,0-11 113,0 2 0,4-10-209,1 0 0,6-10-95,-1-4 1,2-5-207,3-5 1,-6-9 142,0-10 0,1-3-150,4-1 1,-4-5 23,-1-1 1,-1-3 100,1 3 0,3-4 61,-8 5 1,6 5 24,-5 4 0,-1 7 8,-4-2 69,0 9 143,0 4 1,0 19 15,0 6 0,0 6 273,0 3 1,0 2 105,0 4 0,5-6-188,0 0 1,6-1-31,-2-8 1,-1 0-109,2-5 1,-1-4-8,5-1 0,-4-6-12,-1 2 0,1-5-199,4-5 1,0-4-377,0-10 0,-1 2 196,-3-7 1,2 2-258,-2-2 0,1-1 219,-2 6 0,2-5-1631,-6 5 1885,0 0 0,-5 5 0,0 0 0</inkml:trace>
  <inkml:trace contextRef="#ctx0" brushRef="#br2">19166 12383 8018,'8'14'250,"0"-5"183,-4 1 0,0 4-43,5 5 0,-4 0-99,4-5 1,-4 5-356,5 0 0,-6 0 131,6-5 1,-7 0-189,2 1 1,-4-6 87,-1 0-76,0 1 38,0 4 1,0-4-400,0-1 128,-6 1 1,-2 4 145,-6 0 0,-5 0-978,0 0 1174,0-6 0,5 5 0,0-5 0</inkml:trace>
  <inkml:trace contextRef="#ctx0" brushRef="#br2">19152 12468 8018,'6'-10'154,"4"1"0,-3 1-103,3-2 1,1 4 768,8 6-340,-3 0-545,4 0 0,-1 0-454,0 0 0,6 0 519,-1 0 0,-3-6 0,-1-2 0</inkml:trace>
  <inkml:trace contextRef="#ctx0" brushRef="#br2">19905 12169 8027,'0'-22'0,"0"3"0,0 8 377,0 2-201,0 5 0,5 1-88,0 13 0,6 6 51,-2 12 0,-1 8 39,2 7 1,-7 0-119,2 4 0,-2-7 73,1-3 1,-2-7-198,3-1 1,-2-4 103,2-11-73,-4 4-33,6-17 0,-3-1-104,1-9 0,1-10-366,-1-5 1,-2-4 232,7-5 0,-5-1-116,4-8 0,-1 4 129,1-5 0,-1 4 87,-3 10 1,-3-1 202,2 11 0,3 5 12,-3 5 0,1 7 166,-5 2 1,5 13 227,0 10 0,1 9 320,-1 1 1,-4 5-316,4-5 1,1 5 40,-1-5 1,6 1-80,-1-6 1,-3-6-228,3-3 1,1-10-95,8-4 0,-3-3-211,3-2 1,3-8-121,2-6 0,-2-7-316,1-7 0,-4-1-469,5 1 0,-7-1 1064,2 1 0,-3 0 0,-2-1 0</inkml:trace>
  <inkml:trace contextRef="#ctx0" brushRef="#br2">20446 12383 8027,'0'-15'0,"0"6"-20,0-1 204,0 7 245,0-3-146,0 25 1,-2-3-73,-3 12 0,2 2 50,-6-2 0,5-2-47,0 7 1,-3-11-110,3 6 0,-1-9-28,5 0 1,5-3-413,-1-2 223,7-6 1,-3 3-134,7-6 1,-6-2 34,1-7 0,-1-4 31,5-7 1,-4 1-346,-1 0 0,-4 0 198,4 0 0,-5-1-698,0 1 1024,-2 6 0,-8 2 0,-4 6 0,-3 1 0,-1 4 0,6 3 0,-11 6 0,4 1 0</inkml:trace>
  <inkml:trace contextRef="#ctx0" brushRef="#br2">20986 12041 7951,'0'-8'0,"1"2"44,4 6 184,3 0 1,6 13 47,0 6 0,1 14-127,-1 10 0,-5 1 86,1 8 1,-7-8-124,2-1 0,-2-1 107,2-4 0,-4-8-257,4-1 1,-3-10 140,-2 0-148,6-4-62,-5-7 1,6-8-124,-7-9 0,5-10-295,-1-5 0,3-3 219,-3-1 0,-1-7-90,7-3 0,-5-4 125,4-6 1,-4 10 200,4 0 1,-5 8-95,0 7 197,4 2 0,-5 13-188,7 4 0,-7 10 44,2 8 1,1 11 108,-1 9 1,1 5 63,-1-1 1,-4-3 142,4-2 1,1-3 33,-1-2 0,5-6 396,-6-3-253,8-9 0,-5-4-711,8-6 1,-1-3 248,0-6 1,0-3 1368,0-11 1,1-1-1359,-1-4 1,-1 4-118,-4 0 0,2 7-1568,-6-2 899,6 9 855,-10 4 0,6 6 0,-7 0 0</inkml:trace>
  <inkml:trace contextRef="#ctx0" brushRef="#br2">21483 12383 7951,'15'0'791,"-1"-5"-702,0 0 197,0 0-193,1 5 70,-1 0 0,-6 2-242,-4 3 0,-2 3-15,-2 6 0,0 5 17,0 0 0,-5 4-25,0-4 0,1 5-275,4-5 0,0 0 377,0-5 0,6 0 0,2 1 0</inkml:trace>
  <inkml:trace contextRef="#ctx0" brushRef="#br2">21967 12127 8140,'0'14'-57,"0"0"0,-5 0 19,0 0 1,1 7 744,4 3 1,0 7-234,0 2 0,0 1-359,0-6 1,-5 1-18,0-1 1,0-4-202,5-1 69,0-5 0,2 1-613,3-10 430,-4-3 1,10-13 56,-6-8 0,5 0-334,-6-9 0,7-1 187,-1-9 1,1 3-181,-2-7 0,4 6 203,-3-1 0,-3 5 324,3 4 0,-5 3 648,4 7-438,-6 6 4,10 2 1,-12 17-75,4 3 1,2 10 489,-3 0 1,1 3-243,-5 1 1,5 0 138,0 1 1,1-5-212,-1-1 0,-2-7-309,6-2 0,-4-1 222,4-8-233,1-1 0,4-5-402,0-4 0,1-4 214,-1-10 1,0-2-1000,0-3 0,0-1 118,1 6 1033,-7 0 0,10-1 0,-2-2 0</inkml:trace>
  <inkml:trace contextRef="#ctx0" brushRef="#br2">22408 12368 7947,'0'-14'-121,"0"5"-242,0-1 756,0 1-159,0-6 31,0 8 1,-2 0 94,-3 7-373,4 0 0,-10 2 41,6 3 0,-6 2 42,1 8 1,2 0-42,-1 4 0,1-3-15,-1 3 0,2-1 55,7 0 0,0-2-15,0 3 1,2-3-208,3-2 1,-2 0 119,6 1 1,1-1 149,4 0 1,0 0-108,0 1 0,-4-1-2,-1 0 0,1-5 165,4 1 12,-6-1 65,-2 6 1,-6-1-111,0 0 1,-1-1 21,-4-4-61,-3 4 1,-6-7 156,0 4-88,-1-4 1,3-8 5,2-2 1,-1-4-283,6-7 0,2-5-351,8-4 1,8-1-451,6 1 0,4-3 101,-4 4 806,7 2 0,-4-6 0,6 5 0</inkml:trace>
  <inkml:trace contextRef="#ctx0" brushRef="#br2">18114 15993 8238,'0'-7'87,"0"0"-32,0 7 274,0 0-266,0-6-17,0 4-87,0-4 84,0 6 157,0 0-215,6 0 36,-4 0 0,6 0-29,-4 0 88,-2 0 1,4 6-70,-6 4 1,2-2 7,3 1 0,-4 1-18,4 4 1,-4 0-1,-1 0 0,2 2 5,3 3 0,-4-3-2,4 3 0,-2-3 55,2-2 0,-3-5-51,2 1 1,0-5 92,0 4-84,-2-6 0,6 4-14,-4-7 0,-2-7-44,3-2 1,1-6-129,-1-3 0,6-5 105,-2-5 0,2 1-155,-1 3 1,1-1-261,-6 6 262,6 0 1,-8 7 195,6 2 25,-5 4 0,3 12 179,-2 4 1,-3 9-123,3 4 0,1 4 133,-1 2 0,1-1 191,-1 0 1,-2-1-89,6-3 1,1 1 224,4-6-280,0-6 0,0-2-24,1-6 0,0-7-54,4-7 1,-1-10-357,5-5 1,-4-9-74,5-5 0,-2-3-31,2-2 1,-4 7-652,-5 3 1,-6 4 76,1 5 870,-7 4 0,3 6 0,-6 0 0</inkml:trace>
  <inkml:trace contextRef="#ctx0" brushRef="#br2">18668 16065 8025,'8'0'-201,"5"6"1,-7 7 779,4 5 1,1 8-231,-7-3 1,3 4-152,-2 2 0,-2-2-977,6-4 1,-1-1 778,2-3 0,8-9 0,-2 2 0</inkml:trace>
  <inkml:trace contextRef="#ctx0" brushRef="#br2">19052 15922 7335,'0'15'61,"2"5"626,3 4 0,-4 3-308,4 1 1,-2 5 2,2 0 1,-4-1-400,4-8 1,1-4 58,-1-5 0,6-1-385,-1 0 0,-2-6 212,1-3 1,-4-5-32,4-5 1,-4-3 25,4-6 1,-4-2-289,5-3 1,-7 2 95,2-7 0,-4 5 56,-1-5 0,0 7 355,0-2 1,0 8-36,0 1 227,0 7-186,0-3 0,0 7 357,0 4 0,5 3-187,0 6 0,6 2 299,-2 3 0,2-3-219,-1 3 1,4 1-10,0-1 1,-3-1-385,8-9 1,-11 2 73,6-6 0,-3 0-49,4-5 1,-6 0 22,1 0 1,-6-7-402,6-2 1,-6-4-105,6-1 0,-7 0-311,2 0 1,-4-1 821,-1 1 0,0 0 0,0 0 0</inkml:trace>
  <inkml:trace contextRef="#ctx0" brushRef="#br2">19436 16107 7767,'14'0'-646,"-4"0"581,-1 0 1,-1 2 64,2 3 1377,2-4-899,-4 5 0,0 1 165,-3 2-493,-4 4 0,-1 6-127,0 0 1,-4 0 35,-1-5 1,-5 5-161,6 0 66,-1 0 1,5-5 84,0 0 0,2-6-289,2-3 0,4-4 72,6-1 0,5-4-255,0-1 1,8-6-59,2 1 0,-1-2 480,5-2 0,-3-7 0,-1-1 0</inkml:trace>
  <inkml:trace contextRef="#ctx0" brushRef="#br2">19976 15922 8025,'0'11'6,"0"4"1,0-3 388,0 12 0,0-5-77,0 5 0,0-1-146,0 6 0,0-2-6,0-4 1,0 3-220,0-7 0,0 0-72,0-5-98,0-6 85,0 4 1,5-12-223,0 0 1,0-11-127,-5-8 1,1-4 155,4 4 0,-4-7-11,4 3 0,-3 1 103,-2-2 1,1 6 351,4-1 0,-3 4 27,2 0 154,-2 8-21,4 0 0,-2 15 329,5 6 1,-6 2 207,2 8 1,1 0-317,-1 4 0,1-4-52,-1-1 0,-2-5-162,7 1 1,-6-3-514,6-2 164,-7 0 56,10-6 0,-7-3-95,3-10 1,3-3-203,-8-6 1,6 0-341,-6-1 1,1 1 283,-5 0 0,5 0-341,0-1 0,-1 1 227,-4 0 0,0 5-298,0-1 777,0 7 0,0-10 0,0 5 0</inkml:trace>
  <inkml:trace contextRef="#ctx0" brushRef="#br2">20218 16065 8025,'13'9'0,"-4"1"0,2-6 88,-6 6 1,6-7 534,-1 2-94,-4 3-119,0-1 0,-6 8-206,0-1 274,0-6-698,0 4 1,-1-10 134,-4 3-244,3-4-14,-4-1 3,6 0 0,2 0 30,2 0 192,-2 0 0,9 2 351,-6 3 0,4-2 9,-4 6-41,6 1 0,-10 4-31,4 0 0,-3 0 62,-2 1 1,0 0-245,0 4 0,-5-8-885,0 4 897,-6-4 0,3 3 0,-6 0 0</inkml:trace>
  <inkml:trace contextRef="#ctx0" brushRef="#br2">20716 15752 7456,'0'14'-341,"0"7"1035,0 2 0,0 6-217,0 4 1,0-2-237,0 7 0,0-1-125,0 1 0,0-4-156,0-5 0,0-6 134,0 1 1,0-11-116,0 1-379,0-9 271,0 1 0,4-14-231,1-6 0,5-2 126,-6-8 1,7 1-249,-1-6 0,-2 1 193,1-1 1,-4 6 122,5-1 1,-6 7 7,6-2 0,-6 8 82,6 1 399,-1 7 0,4 3-176,-3 10 1,1 8 458,-7 6 0,6-2-292,-5 2 0,1-5 314,-1 5 1,-2-7-196,6 2 0,-4-8-114,4-1 1,-4-7-280,5 1 1,-6-4 134,6-4 1,-2-4-454,1-6 1,4-5 187,-4 0 1,2-7-786,-1 3 1,-2 1 428,-3-2 1,-4 6-572,4 0 1,-4 6 1016,-1 3 0,7 0 0,1-6 0</inkml:trace>
  <inkml:trace contextRef="#ctx0" brushRef="#br2">21071 16008 8025,'0'8'-1251,"0"-2"1625,0 0 1,-1 1-140,-4 2 0,3 4-84,-3-4 0,-1 4 143,1 1 1,1 0-130,4 0 1,0-4 29,0-1 0,1-1-137,4 2 0,3-4-155,6-6 1,0 0 38,1 0 1,-1-6-222,0-4 0,0-2-112,0-3 1,-1 1-40,-3 0-453,2 0 262,-4 0 621,0-1 0,-2 7 0,-7 2 0,-4 6 0,2 0 0,-7 0 0,6 5 0,-6 0 0,7 6 0,-10-3 0,12 6 0,-7-6 0,3-4 0,4 0-221,-4 0 337,3-2 1,2 6 108,0-3 0,0 2-83,0 8 1,2 0-22,3 4 0,-4 5-648,4 9 527,-4 4 0,6 5 0,1 1 0</inkml:trace>
  <inkml:trace contextRef="#ctx0" brushRef="#br2">21569 15638 8025,'-14'0'-1037,"1"6"933,3 4 1,3 2 447,2 3 0,3 5-115,-3 4 1,4 3 194,1 1 0,0 2-155,0 3 1,0-3-31,0 4 0,1-4-181,4-2 0,-2-4 230,7-1-507,-7-5 230,10 2 1,-7-13-255,3-7 0,2-7-23,-6-7 1,5-2-147,-6-3 1,6 2 140,-5-7 0,4 1-17,-4-6 1,0 5-334,-5 1 282,6 5 499,-4 4-161,4 8 1,-6 17 407,0 3 0,0 10-91,0 0 0,1 2 61,4 3 0,-2-2-12,7-4 0,-5-1 84,4-3 0,-4-8-229,4 4 1,-4-11-18,4 1 0,-4-5-194,5-5 0,-1-9 53,5-9 0,-4-4-385,-1-2 0,1 1 51,4-1 0,-5-2-78,1 2 0,-7-2-72,2 7 1,1 4-982,-1 1 574,0 9 829,-5 4 0,0 6 0,0 12 0,0 4 0</inkml:trace>
  <inkml:trace contextRef="#ctx0" brushRef="#br2">21810 15837 8025,'0'14'0,"0"1"-164,0-1 58,0 0 1,0 0 126,0 0 0,5-4 176,0-1 1,1-4 34,-1 5 0,-2-7 203,7 1-79,-1 4-61,5 0-286,1 6 0,-3 1-65,-2-1 0,-4-5 66,-6 1 0,0-5-58,0 4 1,0-4 59,0 4 1,0-4-165,0 5 1,-6-6 43,-4 6 0,-1-6-76,2 6 1,-4-5-191,4 4 1,-4-6-176,-1 2 1,1-2 548,4 2 0,-10-3 0,3 4 0</inkml:trace>
  <inkml:trace contextRef="#ctx0" brushRef="#br2">21867 15937 8025,'7'-15'0,"-1"1"-353,3 0 1,4 4 14,-3 1 1,2 6 734,2-2 1,2-1-188,3 1 1,-3 0-211,3 5 0,-3-6 0,-2-2 0</inkml:trace>
  <inkml:trace contextRef="#ctx0" brushRef="#br2">22308 15610 8025,'-8'-7'23,"2"6"206,0-6-68,4 7 1,-4 2-50,6 3 1,0 4 85,0 10 1,1 5 28,4 9 1,-2-1-4,7 6-55,-7-7 1,8 9 8,-6-7 0,4 0-126,-4-5 0,4-5-208,-4-5 0,1-8 78,-1-5-122,-3-4 1,9-2-22,-7-4 0,1-5-16,-5-8 0,5-5-34,0-5 1,-1 0-135,-4-1 0,5-4 119,0 0 1,1-4-34,-1 9 1,-3-2 211,2 11-293,4 0 689,-6 11 0,4 8 25,-6 10 0,2 9 232,2 4 0,-2 6-265,3 4 1,-2-2 105,2 7 0,-4-8 18,4-1 0,-2-2 426,2-8-737,-4 0 1,7-7 96,-3-2 1,-2-4-388,7-6 1,-6-8 146,6-6 1,-5-2-620,4-8 1,1 1 173,4-6 0,0-4-17,0 0 0,0 6-775,1 8 902,-1-3 1,0 8 383,0 0 0,-6 6 0,5 8 0,-5 0 0</inkml:trace>
  <inkml:trace contextRef="#ctx0" brushRef="#br2">22678 15752 8025,'0'14'-240,"0"-6"229,0 5 0,0-10 137,0 6 0,0-4-174,0 4 1,1 1 114,4 4 1,-3 0 64,2 1 1,-2 5 94,-2 4 0,-2 3 133,-2 1 1,2 0 8,-3 1 1,4-5 64,1-1-561,0-5 190,0 2 0,1-12-232,4-3 0,-3-5 29,2-5 0,3-8 59,-3-5 0,6-6-118,-5 5 0,-1 0-140,-4 5 1,5-1-573,0 1 320,0 0-348,-5 6 939,0 2 0,6 12 0,2 2 0</inkml:trace>
  <inkml:trace contextRef="#ctx0" brushRef="#br2">23118 15709 8025,'0'-8'0,"0"4"0,0 8 143,0 4 0,0 8 272,0 3 1,0 3-160,0 6 0,0 1-21,0-1 1,0-1-36,0-3 0,0 1-14,0-6 1,0 0-262,0-5 0,2-6 93,3-3-402,-4 3 290,6-7 0,-3-1-82,1-9 0,2-5 25,-3-5 1,-1-3-316,7-7 0,-5 2 179,4 4 1,-6-4-71,2 3 1,1 4 185,-1 1 0,1 4 450,-1 6-140,-3 3 1,6 13 259,-4 8 1,-2 4-62,3 4 1,-4 7-57,-1-6 0,5 4 146,0-9 0,1-4-22,-1-6 0,-2-6-331,6 2 1,-4-3-35,5-2 0,-1-7-158,5-2 1,1-5-62,-1-5 1,-2 3-314,-2-3 0,1 3-421,-6 2 375,6 0-868,-10 6 1405,6 1 0,-1 7 0,2 0 0</inkml:trace>
  <inkml:trace contextRef="#ctx0" brushRef="#br2">23445 15908 8025,'10'-8'0,"-1"4"-284,1-4 1,4 1 295,0-2 0,-4-2 482,-1 6 0,-4-1 310,5 1-555,-7 3 1,3-2-187,-6 8 0,0 1 128,0 9 1,0-1-345,0 11 1,0-1-175,0 6 1,-5-1-226,1 1 1,-1-2-76,5-4 627,0-2 0,12-7 0,4 0 0</inkml:trace>
  <inkml:trace contextRef="#ctx0" brushRef="#br2">24085 15126 8025,'-12'-19'0,"2"0"-367,4 7 91,6-1 107,0 12 161,0 1 1,0 7 139,0 8 1,5 10 257,-1 3 1,6 10 164,-5 0 0,1-2-179,-1 2 0,-2-1-443,6 1 0,-4-4 76,4-5 0,-4-5-202,5-1 0,-7-5-83,2 1 0,-4-8-731,-1-2 631,0-6 0,0 2-668,0-10 1044,0-3 0,0-12 0,0-2 0</inkml:trace>
  <inkml:trace contextRef="#ctx0" brushRef="#br2">24313 15055 8025,'28'0'0,"2"0"5,3 0 0,-1 2 141,6 3 1,-5-2-80,5 6 0,-11-6 101,1 2 1,-9 1 183,0-1-223,-3 6 1,-8 2 2,-3 6 1,-10 1-413,-5-1 0,-9 8 192,-4 6 0,-10 2-151,-5-2 1,-3-1-46,-2 6 1,7-7-79,2 2 1,4-4 92,2-5 0,6-4-29,3-6 1,3-4 177,2-1 282,6-6-58,2 4 0,7-14-56,4-2 0,4 1 82,10-1 1,-1-6-5,6-4 0,-1-1-284,6 1 0,1 3 49,3-3 109,-3 3 0,5 2 0,-7 0 0</inkml:trace>
  <inkml:trace contextRef="#ctx0" brushRef="#br2">24071 15581 8025,'0'14'190,"0"1"1,0-1 349,0 0 1,5 7-508,0 2 1,1 6 79,-1 4 1,-4-5-192,4 1 0,-3-1 73,-2-4 1,1-4-459,4-1-108,-4-9 249,6-4 0,-6-9 118,4-6 0,-3-3-60,2-11 0,3-1-196,-3-4 1,3 1 459,-3 3 0,-2-1 0,3 6 0,-4 0-85,6 5 1,-6 12 159,4 7 1,1 12 186,-1 7 0,0 4 75,-5 6 0,5-4 338,-1 3 1,3 1-198,-3 0 0,0-7-53,5-9 0,-6-2-272,2-2-49,3-6 1,-5-3-76,6-10 1,-4-4-41,5-10 1,-6-3-15,6-7 0,-2-4-98,1 0 0,2-2-206,-6 2 0,5 5-236,-6-1 0,7 2 234,-1 8 0,-2 5-1213,1 5 907,-6 6 637,4 3 0,-1 7 0,2 8 0</inkml:trace>
  <inkml:trace contextRef="#ctx0" brushRef="#br2">24398 15908 8025,'8'-6'-147,"0"3"-37,-3-7 0,3 5 234,6-4 0,0 4 230,0-4 0,0 6 377,1-2-426,5 3 0,-4 2-187,3 0 0,-10 2 98,-4 3 0,-3 3-123,-2 6 0,-2 2 29,-3 2 1,-3 6-125,-6 9 0,0 4-91,0 5 0,0 1-701,-1 0 868,1-1 0,0 1 0,0 0 0</inkml:trace>
  <inkml:trace contextRef="#ctx0" brushRef="#br2">24498 15965 8025,'8'-14'-605,"-2"0"1,-1-1 694,-1 1 0,1 5 2,-5-1-75,0 7 252,0-10 356,0 12-327,0-5 1,-6 6-154,-4 0 0,2 4 88,-1 1 0,-1 4-68,-4-4 0,0 0 14,0-5 1,0 5 73,-1-1 0,6 1 274,-1-5-252,1 0 54,1 0-50,2 0 0,6 6-172,0 4 0,0-2-465,0 1 1,4 2-129,1 8 1,8-3 485,1 3 0,2-3 41,7-2 1,3-1-369,7-4 249,-3 4 1,5-10-364,-7 7 245,1-7 0,-6 5 22,1-4 1,-7-2 90,2 3 0,-8-4 60,-1-1 0,-7 2-98,2 3 0,-4-2 317,-1 6 0,-6-3-14,-3 9 0,-10-3-1,-5 12 0,-9 0-274,-5 4 1,-8 2-163,-1 3 1,1-4 254,8-1 0,-3 1 0,4-7 0</inkml:trace>
  <inkml:trace contextRef="#ctx0" brushRef="#br1">22024 14714 8027,'-14'0'-210,"4"0"353,1 0 1563,5 0-828,-2 0-649,6 0 1,6 0-93,4 0 0,4 0-157,5 0 1,2 0-365,2 0 0,9 0 277,-4 0 107,10 0 0,-1-13 0,5-2 0</inkml:trace>
  <inkml:trace contextRef="#ctx0" brushRef="#br1">22337 14316 7881,'7'2'750,"-2"2"-670,-3 10 1,-2 2-48,0 3 0,0-3-132,0-2 1,-2 5-66,-3 0 0,2 5 146,-6-5 0,1 4-154,-2-4 0,-2 0 65,2-4 0,4-1 19,1 0-56,-3-6 112,7-2 1,-4-6 25,10 0 0,-2 0 21,6 0 0,1-4 61,4-1 0,0-2-86,1 3 0,-1 2 140,0-3 0,-5 4-71,1 1 1,-5 6 66,4 4 0,-6 2-26,2 2 1,-3 2 13,-2 3 0,-2-1-79,-3 5 0,-1-4-91,-4 5 0,-2-5-264,2 5 0,2-7 153,-1 2 0,6-3-489,-2-2 656,4-6 0,-6-2 0,-1-6 0</inkml:trace>
  <inkml:trace contextRef="#ctx0" brushRef="#br1">22436 14543 7918,'0'15'193,"0"-1"151,0 0 1,0 0-141,0 0 1,0 1 287,0-1-444,0 0 0,2-1 253,2-4-667,-2-2 0,6-9 221,-3-3 0,-2-7-413,6-7 1,-6-5 200,2 5 1,1-5-52,-1 5 0,1 0 215,-1 5 0,-3 0-114,3 0 789,-4 6-427,5 2 1,-4 12 394,3 3 0,-4 10-107,-1 5 1,0-2 8,0 2 0,0-1-227,0 6 1,0-5-300,0-1 1,0-5-116,0 1 1,0-4 16,0 0 272,0-1 0,0 0 0,0 0 0</inkml:trace>
  <inkml:trace contextRef="#ctx0" brushRef="#br1">22706 14245 7918,'0'14'-48,"0"0"1,0 7 47,0 3 0,-5 4 948,1 5-365,-1 3-269,-1 7 1,4 1-234,-3 4 0,4-2-158,1 6 0,-5-7-243,0 3 0,1-4 102,4-1 0,0-7-123,0-3 1,-5-3 340,0-1 0,-12-7 0,1-2 0</inkml:trace>
  <inkml:trace contextRef="#ctx0" brushRef="#br1">22493 14728 7918,'14'-8'374,"2"2"-142,3 6 0,-2 0-305,7 0 1,1 0 34,8 0 38,-3 0 0,11-6 0,-4-2 0</inkml:trace>
  <inkml:trace contextRef="#ctx0" brushRef="#br1">22976 14657 7544,'0'-8'426,"7"2"225,2 6-698,4-6 1,1 2-339,0-5 1,0 6 134,1-2 250,-7 3 0,4-4 0,-4-2 0</inkml:trace>
  <inkml:trace contextRef="#ctx0" brushRef="#br1">23118 14487 7955,'0'9'-149,"0"0"1,0 1-186,0 4 0,0 2 353,0 3 0,0-3 337,0 3 0,0-4-267,0 0 0,0-1-55,0 0 0,0-4-54,0-1 1,0-4 176,0 4-314,0-6 182,0 4-292,0-7 114,0 0 0,0-7-52,0-2 1,0-4 151,0-1 1,2 0-19,3 0 1,-4-2 92,4-3 0,3 3-76,2-3 0,-3 3 75,3 2 0,-5 2-57,4 2 1,-4-1 101,4 6 1,-4 1-46,5 4 10,-7 0-15,3 0 1,-4 0 20,2 0 191,-2 0-201,4 0 98,-6 0 3,0 0-128,0-7 0,0 6 0,0-6 0</inkml:trace>
  <inkml:trace contextRef="#ctx0" brushRef="#br1">23190 14302 7144,'-8'6'405,"1"-3"-260,7 7 1,-4-1-267,-1 5 1,-1 1 102,1-1 1,2-2-80,-7-2 1,5 3 11,-4-4 0,4-1-293,-4 1 378,6-5-42,-10 8 0,10-10 147,-7 3 0,7-2-178,-2 1 179,4-2-108,1 4 1,6-6 144,4 0 1,-2 0 18,1 0 1,0-4-44,6-1 1,-1 0-33,0 5 0,-4 0-16,-1 0 1,-6 2 40,2 2 0,-3 4-42,-2 7 0,0-1 13,0 0 0,0 6-7,0 4 1,-5 3 151,0 1 0,-1-4-38,1 0 1,3-7 106,-2 2-293,2-3 1,2-7-138,0 1 0,2-8-458,2-2 0,0-7 332,5-7 1,1-2-515,4-3 773,0 3 0,0-17 0,0 3 0</inkml:trace>
  <inkml:trace contextRef="#ctx0" brushRef="#br1">23303 14501 8012,'0'9'-6,"0"1"0,0 1 97,0 8 0,0-3 114,0 2 1,0 3-63,0-2 1,-4 5 98,-1-5 0,-5 1-243,6-1 60,-1-3 0,0 4 336,0-5-656,1-7-359,4-2 1,4-12 149,1-4 0,6-9 224,-1-5 0,-2-2-20,1-3 0,1 1 129,4-1 0,0 2 99,0 4 1,0-3 154,1 7 349,-1 1-232,0 10 0,-4 1 193,-1 7 1,-6 2-33,2 3 0,-4 4-58,-1 10 0,0 2-132,0 2 0,0 4 30,0-3 0,0-2-488,0 2 0,0-7 25,0 2 1,0-3-1308,0-2 1535,7-6 0,1 5 0,6-6 0</inkml:trace>
  <inkml:trace contextRef="#ctx0" brushRef="#br1">23602 14273 7977,'0'19'0,"0"0"0,0 6 282,0-1 0,0 9 31,0 5 1,-2 3-10,-2 2 0,2 0-123,-3-1 1,4-4-86,1 0 0,-2-5-256,-3 5 1,4-8 156,-4-1 1,3-3-1765,2-7 1767,0 0 0,-6-4 0,-2-1 0</inkml:trace>
  <inkml:trace contextRef="#ctx0" brushRef="#br1">23389 14671 7968,'-8'-17'0,"3"3"0,5 9 362,5 0 1,3 4-31,6 1 1,6 0-82,4 0 1,3 1-421,1 4 1,6-3 168,-1 2 0,0 4 0,-5 0 0</inkml:trace>
  <inkml:trace contextRef="#ctx0" brushRef="#br1">23986 14742 7886,'-7'-7'-121,"1"-6"346,-3 3-104,2 4 485,7-7-54,0 12-412,0-5-57,7 6 1,1 0-39,6 0 0,0 0-269,0 0 0,2 0-479,3 0 1,-3 0 111,3 0 591,3 0 0,-6-7 0,4-1 0</inkml:trace>
  <inkml:trace contextRef="#ctx0" brushRef="#br1">24242 14373 7089,'-7'8'-409,"6"4"463,-4-2 0,-1 2-47,1 3 0,-4-1-16,4 0 1,-5 0-11,6 1 0,-6-1-4,5 0 1,1 0-70,4 0 0,0-4 80,0-1 34,0-5 1,1 2-38,4-6 0,-2 0 275,7 0-163,-1-6 0,5 2 72,0-5 0,-4 6-94,-1-2 1,-4 3 302,5 2 110,-7 0-281,9 7 1,-10 2-23,3 10 0,-4-3-108,-1 3 1,0-2-99,0 2 1,-4-1 155,-1 5 0,-1-5-366,1 1 0,3-8-9,-3-2 1,2-1-244,-1 2-123,2-4 0,-4-8 606,6-2 0,0-4 0,0-7 0</inkml:trace>
  <inkml:trace contextRef="#ctx0" brushRef="#br1">24341 14472 7886,'0'15'-233,"0"-1"1,0 5 92,0 0 1,0 6 482,0-1 0,-5-2-78,1 1 1,-1 0-137,5 0 0,0-2-58,0-7-229,0 0 0,0-4 103,0-1 0,2-6-86,2 2 1,-1-10-201,7-4 1,-5-10 115,4-5 0,-1-3-14,2-1 0,2 3 0,-2-4 0,-2 9 239,1-9 0,-4 10 103,4 0 1,-4 5 137,4 5 0,-4-2-88,5 6 1,-7 2 24,2 7 1,-4 6 190,-1 9 1,0 3-63,0 6 1,0 1-325,0-1 0,-1 2 92,-4 3 1,2-7-522,-7 2 0,7-4 49,-2 0 1,4-4 396,1-6 0,0 1 0,0-1 0</inkml:trace>
  <inkml:trace contextRef="#ctx0" brushRef="#br1">24654 14288 7886,'-6'28'50,"-1"2"-25,-2 3 0,-2 3 171,6 7 0,-4 0 341,4-1 0,0 3-437,5 2 0,-1-7 59,-4 2 0,3-7-601,-3 3 1,4-8 80,1-2 1,-2-1 360,-2-8 0,2 0 0,-4-5 0</inkml:trace>
  <inkml:trace contextRef="#ctx0" brushRef="#br1">24483 14686 7886,'21'-8'0,"3"-3"-80,9 6 1,-2-5-130,7 6 0,0-1 395,5 5 1,-5 0 59,0 0-246,-7-6 0,10 4 0,-4-4 0</inkml:trace>
  <inkml:trace contextRef="#ctx0" brushRef="#br0">16280 16207 8070,'-14'-14'0,"-5"-1"69,0 1 0,0 1 204,4 4 1,0-4 7,-4 4-47,-3 3-110,-7-1 0,1 7-15,-1 0 1,1 7 71,-1 2 1,3 8-109,2 2 0,3 5 94,7-5 1,5 5-194,-1-5 1,7 6 72,-2-1-69,10 2 51,3-3 0,8-1-309,3-3 120,-4-4-14,6 6 0,-1-8-60,4-4 1,1-1 122,-1-3 0,1-4-103,-6 4 1,0-2 125,-4 2 0,-1 1-7,0 4 1,-6 4 101,-3 0-94,-4 0 20,-1 13 0,-6-9-127,-4 5 136,-2 1-99,-2-2 1,-2-1-199,-3-7 1,6-2 105,-6-2 1,11-4 248,-6-6 0,3-12 0,-3-4 0</inkml:trace>
  <inkml:trace contextRef="#ctx0" brushRef="#br0">16237 16235 7558,'10'-8'-102,"-1"4"1,-4 4 553,4 4 0,-4-1 181,4 7-198,-5-1-243,8 12 1,-9 1-24,7 6-110,-7-5 51,10 3 0,-10-5-70,6 3 1,-4-5 84,5-10 0,-1 2-117,5-6 0,-1-2 59,-4-8 0,4-3-215,-3-6 1,1-5-120,-2 0 159,-3-6 60,-6 9 1,0-9-50,0 6 26,0 0 1,-1 5-99,-4 0 159,-3 6 1,-6 0-67,0 3 1,-1 3-7,1-2 0,0 2 10,0 2 0,0 0-103,-1 0 0,6 0-207,-1 0 188,7 0 1,-3-1 3,6-4-585,0-9 322,0-8 116,6-7 337,2 1 0,6-7 0,1-1 0</inkml:trace>
  <inkml:trace contextRef="#ctx0" brushRef="#br0">16422 15752 8070,'8'0'-399,"4"0"1,-8 3 569,5 6-19,1 7 1,4 14 148,0 3 0,0 4 357,0 5 0,1 6-319,-1-1 0,0 7-244,0-2 1,1 3-334,-1 2 0,0-2 194,0-2 0,4-1-913,-4-10 81,3 4 662,-9-16 1,0-1-416,-3-10 281,-4-4 348,-1-7 0,-12-1 0,-4-7 0</inkml:trace>
  <inkml:trace contextRef="#ctx0" brushRef="#br0">16436 16278 8070,'0'-22'-59,"0"1"0,6 9-112,4 2 0,4-1 337,5 6 0,10-1 260,8 1 0,5-3-740,0-6 84,1 0 127,0-7 1,-2 4-267,-4-7 173,-2 7 196,-13-4 0,5 1 0,-5-2 0</inkml:trace>
  <inkml:trace contextRef="#ctx0" brushRef="#br0">16806 16008 8070,'6'-15'0,"2"3"-260,6 2-1,0-9 245,7 10 0,-5-13-5,3 3 1,-3 1 0,-2-4-4,0 2-264,0 1-21,-6 5-409,5-1 718,-12 8 0,6 0 0,-7 7 0</inkml:trace>
  <inkml:trace contextRef="#ctx0" brushRef="#br0">16905 15780 8070,'-8'-6'-68,"-4"-2"130,10 0 196,-4 2 131,6 18-136,0-2 0,0 18 310,0 1-175,0-1-213,0 20 0,1-17 186,4 7 0,-2-2-221,7-2 0,-2-3-214,1-7 1,4 1-52,-4-6 1,4-6-795,1-9 728,0-2 1,-1-4-145,-3-2 1,2-9-761,-2-6 678,-4-6 1,0 3-216,-6-7 632,0 1 0,0-1 0,0 1 0</inkml:trace>
  <inkml:trace contextRef="#ctx0" brushRef="#br0">16962 15652 8070,'14'0'-228,"1"7"0,-6 0 720,1 8 0,-3-1-262,3 0 1,3 5-57,-4 0 0,-3 2 29,-1-2 0,1-4 11,-1 4 0,0 2-130,-5-2 96,0 0-45,0 1 0,0-4-60,0 3-48,0-3-89,0-8-361,0 4 318,0-10 1,0-2-42,0-10 0,0-15-66,0-8 1,0-6-308,0-4 1,5-3-310,-1 3 528,7-2 0,-9 10 281,3-3 92,3 10-332,-7 1 497,6 17 610,-1-9-641,2 18 0,4 5 106,-2 11 1,1 8 737,-6 1-510,-1 3-238,3 1 1,-6 1 353,4-1-164,-3 1-273,-2-1 1,0-6-296,0-3 154,6-3-160,-4-2-1,4-6 0,-5-2-103,4-6 0,-3-12-314,3-7 1,1-7 70,-1-2 1,4-2-276,-4-3 0,0 3-49,-5-3 392,6 3 93,-5 8 1,6 1 304,-7 7-82,0 0 78,0 6 1,1 1 120,4 7 8,-3 0 0,6 7 290,-4 2 0,-2 10-149,3 5 1,-4 3 113,-1 1 1,2 2-574,3 3 63,-4-3-183,5 5 0,-1-8-760,0-3 786,6-4 7,-3-6 0,1-4 242,1-1 0,-1-12 0,6 2 0</inkml:trace>
  <inkml:trace contextRef="#ctx0" brushRef="#br0">17431 15453 8070,'0'-8'0,"-4"0"78,-1 4 0,-1 2 210,1-3 0,2 4 379,-7 1-357,7 6 1,-8 7 129,6 6-319,-6 0 112,10 1-174,-12-4 1,11 5-136,-2-7 0,2 0-59,2 0-563,0 0 445,6-6 0,2-3-192,7-10 1,-6 1-281,0-11 372,-5 4 170,8-9 0,-9 6-22,7-1 1,-7 1 21,2 0 530,3 6-71,0 2 129,6 6 1,-5 4-145,1 1 1,-7 6 117,2-1 0,-2 2-61,2 3-217,-4-8 134,5 6-762,-6-11 229,0 10-421,0-10 719,0 4 0,7-12 0,1-2 0</inkml:trace>
  <inkml:trace contextRef="#ctx0" brushRef="#br0">17517 15396 8070,'14'0'0,"-3"0"-257,3 0 1,-3 0-406,8 0 1,-1 0 1668,1 0-604,-4 0 1,12 0-179,-3 0-187,-4 0 1,6 0-142,-7 0 0,4 0-610,-4 0 167,0 0 546,-5 0 0,1-6 0,-1-2 0</inkml:trace>
  <inkml:trace contextRef="#ctx0" brushRef="#br0">17616 15041 8070,'-8'21'0,"-3"2"0,7 10 0,-6 4 748,5 5-298,-6 14-695,3 2 1,-6 19 299,7-37 0,0 1 0,-3 9 1,-1 3-401,0 3 0,-1 1 0,-2 10 0,-1 1 345,-1 2 0,-1 2 0,4-18 0,-2 1 0,0 0 0,-1 0 0,-1 1 0,0-1 0</inkml:trace>
  <inkml:trace contextRef="#ctx0" brushRef="#br0">22592 16903 8080,'-14'10'0,"0"-1"-104,6-6 90,-5 10-1,12-11 316,-5 10 0,1 1-77,0 6 0,0 6 377,5-1 0,0 3-133,0 1 1,5 5-93,0 0 0,11-1-215,-2-8 0,5 1-119,0-6 0,3-5 120,6-4 1,1-7-134,-1 2 0,5-16-158,1-8 20,-1-7 49,-11-8 1,3 2-82,-6-6 0,-6-5-11,-9-4 1,-2 0-45,-2 4 0,0 2 76,0 3 0,-11 8-99,-3 6 1,-10 8 99,0 2 0,-3 6-161,-1 8 1,-5 2-289,0 3 0,6 3 212,8 6 1,9 2 355,6 3 0,8 3 0,4 6 0</inkml:trace>
  <inkml:trace contextRef="#ctx0" brushRef="#br0">23474 16861 7969,'-14'0'1653,"-1"0"-1364,1 0 1,0 6-220,0 3 0,4 6 236,1 4 0,4 3 137,-4 6 0,4 5-193,-5 1 1,7-1-28,-1-5 1,2 1-183,2-1 0,2-1 72,2-3 0,9-9-66,6-5 0,5-7 76,-5 2 1,6-5 49,-1-5 1,-2-9-302,1-10 0,-4-4-209,5-6 1,-8-2-436,-2-7 410,0 1 295,-12 6 1,4-4 212,-6 7 0,0 4-133,0 6 1,0 5 108,0-1 1,-6 4-173,-4 0 1,-9 7-154,-4 4 0,-4 2 16,-2 2 0,1 2-371,-1 2 0,7 9-53,3 6 0,10 2 26,4-2 1,5-2 584,5 7 0,15-7 0,10 4 0</inkml:trace>
  <inkml:trace contextRef="#ctx0" brushRef="#br0">24213 16804 8960,'0'14'1104,"0"0"1,0 2-523,0 3-142,0 3-219,0 7 1,0-1 51,0 0 0,0 1-83,0-1 0,2-1-84,3-3 1,2 1 1,8-6 1,-1-5-143,0-4 1,0-7-121,1 2 157,-1-4-23,0-7 1,0-2-186,0-6 0,-1-7 176,-3-2 0,1-9 131,-7-1 0,1-10-27,-5 5 0,-6 0 176,-4 10 1,-2 1-232,-3 3 1,-7 4-131,-6 6 0,-4 7-697,-10 7 436,-4 13 34,-11 15 1,2 10-2051,3 10 2387,3-4 0,4 11 0,-2-3 0,-4 4 0</inkml:trace>
  <inkml:trace contextRef="#ctx0" brushRef="#br0">17204 1052 8569,'-6'-36'47,"4"3"1,-3 9-1,5 5 306,5 3 0,-2 3 136,7 4 0,-1 3 66,5 6-215,-6 0-57,5 0-35,-5 6 1,6 7-168,0 6-54,0 6 0,-4-3-1234,-1 6 866,1-6 0,4 4-198,0-7 1,1-2 538,-1-7 0,6 2 0,2-4 0</inkml:trace>
  <inkml:trace contextRef="#ctx0" brushRef="#br0">17602 810 8383,'0'15'-365,"0"-1"1,0 0 672,0 0 0,0 0-18,0 1 1,-6 5-686,-4 4 0,-4-2 193,-5 2 0,-3 4-168,-7 5 1,-1-4-64,-3-6 433,3-5 0,-17 9 0,3-5 0</inkml:trace>
  <inkml:trace contextRef="#ctx0" brushRef="#br0">17033 1265 8383,'15'14'0,"-1"1"-77,0-1 1,0 0 197,0 0 0,1 7 400,-1 3 1,0 2-458,0 3 0,-1-1-143,-4 1 1,2-2-18,-6-4 0,0 3 107,-5-7 0,0-5-860,0-5 465,0-6 85,0 4 0,0-9-7,0-3 1,-2-4-40,-2-10 1,2 2 217,-3-7 1,5-5 126,5-4 0,3 0 0,6 5 0,7 4 0,2 0 0,4 1 25,2-6 0,4 5-51,0 1 1,0 1 201,-4-2 0,-1-1 60,0 6 0,-5-2 95,-4 2 0,-4 3-9,0-3 0,-1 10-80,0 4 1,-5 4 102,1 1 0,-7 3-107,2 6 0,-4 9 126,-1 15 1,0 3-116,0 7 0,-6-1-374,-3 1 0,1 5-191,-2-1 1,6 0-242,-6-4 0,7-7 231,-2-3 0,4-9-382,1-5-346,-7-3 1054,-1-2 0,-6-6 0,0-2 0</inkml:trace>
  <inkml:trace contextRef="#ctx0" brushRef="#br0">17247 1535 8353,'15'-1'71,"4"-4"1,3-3 159,7-6 0,-1 0-226,1 0 1,-1-5 37,1 0 0,-3 0-137,-2 4 1,-3 6-350,-7-1 0,-5 7 272,1-1 0,-7 4-223,2 4 0,-5 6 169,-5 9 0,-3-2 9,-6 7 0,-2 0 99,-3 4 0,-3 0 262,-6 1 1,-1-1-115,1 1 0,1-6 96,3 1 0,4-8 809,5-2-652,8 0 1,0-11 68,7 7 1,8-7-66,6 2 1,7-10-287,7-4 1,1-4 129,-1-1 0,1 0-205,-1-1 0,-1 6-394,-3-1-423,-4 7 377,-6-3 0,-6 12 177,-3 4 1,-10 4 131,-4 5 0,-10-2 204,-5 7 0,-4 0 41,-5 4 1,1-4-42,-6-1 0,-5 1-1,-4 5 1,1-7 113,8-3 0,0-4 218,10 0 1,3-6 943,10 1-868,1-7 1,9 2-112,10-10 0,13-3-89,19-6 1,3-5-334,12 0 1,0-5 131,5 5 1,-5-5-174,0 5 0,-6-6-209,2 1 1,-1 2-222,-4-1 0,1 10 597,-11-1 0,-6 9 0,-7-1 0</inkml:trace>
  <inkml:trace contextRef="#ctx0" brushRef="#br0">17346 1336 8353,'10'-8'-321,"-1"4"1,-4 2 297,4 2 0,1 6 511,4 4 0,-5 10-11,1 9 1,-2 7-145,1 12 1,2 2 83,-6 7 0,0 5-155,-5-1 0,0 6-201,0-6 0,1 7 201,4-2 0,-3-2-357,2-3 0,3-5-101,-2-9 0,4-1-603,-4-13 144,6-6 166,-3-7 0,1-20 70,1-9 1,-6-12 36,6-12 1,-1-6 381,6-14 0,-1 1 0,0-11 0</inkml:trace>
  <inkml:trace contextRef="#ctx0" brushRef="#br0">18085 1137 8399,'0'-14'364,"0"0"715,0 6-31,0 2-685,-6 25 1,-3-2-453,-10 16 0,-5 3 108,-9 2 1,-4 5-329,-5 4 0,5-2 188,4 2 1,3-3-467,2-1 0,6-7 55,3-3 0,5-9-995,4-5 1527,-3-9 0,12-10 0,-5-8 0</inkml:trace>
  <inkml:trace contextRef="#ctx0" brushRef="#br0">17929 1294 8385,'14'0'0,"0"8"-65,1 6 0,-1 6-131,0 9 0,-6 6 1154,-3 2 0,1 6-297,-1 4 0,0-2-503,-5 2 1,0 2 17,0-2 0,0 4-354,0-8 1,0 1 8,0-11 1,0-1 2,0-9 1,0-2-1158,0-7 994,6-6 1,-3-10-163,6-12 1,-4-8 129,5-11 1,-7-3-93,2-7 1,1-4 452,-1-1 0,4-4-172,-4 5 1,6-7 171,-2 2 0,4 3 0,1 1 0,0 6 217,1 4 1,1 3-107,2 7 0,0 4 435,6 0 0,-1 9-186,6 0 0,-1 3 234,1 7 1,4 0-183,0 5 1,0 2-33,-4 2 1,-3 4-182,-2 7 0,-3 0-252,-7 4 1,0 10-107,0 9 0,-6 4 133,-3 6 1,-4 9-217,-1 9 1,0-1-9,0 1 0,-6-3-37,-3-1 1,-6 4 73,-4-9 1,4-2-67,-4-3 1,3-12-191,2-2 1,0-14 468,-1-10 0,-2-2 0,3-7 0,3 0 0</inkml:trace>
  <inkml:trace contextRef="#ctx0" brushRef="#br0">18142 1479 8237,'0'28'-277,"0"2"230,0 3 1,0-1 46,0 6 0,0 0 61,0 4 1,0 1 29,0-1 0,0-4-140,0 0 0,-4-6-180,-1 1 0,0-9-186,5-5 316,0-10 0,0-4-169,0-10 0,0-9 119,0-10 1,5-9-34,0-5 1,4-3 181,-4-2 0,4 2 0,-4 4 0,4-3 56,-4 7 1,6 1-71,-1 9 1,1 2 558,-2 7 0,4 6-226,-4 3 0,4 4 271,1 1 1,0 6-179,1 3 0,-3 6-46,-2 4 1,-4-2-5,-6 7 0,0-2-238,0 1 0,-1 4-4,-4-3 1,-5 3-213,-9 1 0,2-4-79,-7 0 1,7-5 102,-2 4 1,3-7 12,2-2 1,4-1 37,1-8-152,6-1 1,-2-5 101,10-4 1,4-3-479,10-6 1,5-2 544,9-3 0,16-9 0,10-9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  <inkml:brush xml:id="br3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669 3000 8193,'-8'-7'4,"1"4"549,7-6 0,8 1-15,7-2 0,0-1-249,9 7 0,4-8-496,6 3 0,0-2 0,-2 0-18,1 1 0,0 1-105,-4-5 1,-5 4-615,-1 1 0,-5 6 944,1-2 0,-4 3 0,0 2 0</inkml:trace>
  <inkml:trace contextRef="#ctx0" brushRef="#br0">782 3327 8198,'-6'14'466,"5"-5"-189,-4 1 1,5-7-130,5 2 0,7-10 98,7-5 1,11-4-123,-1-5 0,4-3 0,0-6-290,5-1 1,-3 1 96,-2-1-1254,-3 1 931,-8 6 0,3 3 132,-6 9 260,-6-2 0,-1 10 0,-4-4 0</inkml:trace>
  <inkml:trace contextRef="#ctx0" brushRef="#br0">839 3071 8198,'-8'8'-586,"2"4"502,6-2 914,6 9 1,-2 0 56,5 9-542,-6 4 0,10 12 32,-4 3 0,-1-1-197,2 6 0,-2-6 97,1 1 1,4-9-310,-4-4 1,5-4 110,5-2 1,-3-6-119,3-3 1,2-8-520,-2-1 1,4-7 0,-4 0-9,-1-6-385,4-11 1,-6-4 48,2-6 902,5 1 0,-8-12 0,6-1 0</inkml:trace>
  <inkml:trace contextRef="#ctx0" brushRef="#br0">1252 3071 8072,'0'14'14,"0"0"1,1 2-15,4 3 959,-4 3-362,6 6-123,-7 1-196,0 6 0,5-4 0,-1 4 282,-1-5-326,-1-5-247,4-10 134,-4-1-234,4 0 194,1-6 0,-6-3-495,4-10 1,1-9 251,-1-10 1,1-5-739,-1-4 1,-3 2 91,2-7 0,3 5 452,-3-5 1,3 8-1,-4 0-38,2 4 620,-1 9 0,-4 1 680,0 7-868,7 6 1,-4-2 809,6 10 1,-4 4-449,5 10 0,-3 3 112,3 7 0,1 5 0,-5 4-119,2 3 0,-3-4-480,4-4 1,1-3-242,4-2 1,0-6 298,1-3 1,-1-9-1202,0-5 0,0-4 1230,0-1 0,7-12 0,1-4 0</inkml:trace>
  <inkml:trace contextRef="#ctx0" brushRef="#br0">1678 2858 8013,'-1'14'560,"-4"0"0,3 6 7,-3 4 0,-1 5 33,1 4 1,-4 3-166,4 7 0,0-1-368,5 1 1,0-2 135,0-3 0,2-3-735,3-7 1,3-6-73,6-3 1,0-5 0,0-4-276,1-5 0,-1-12 879,0-7 0,0-13 0,0-9 0</inkml:trace>
  <inkml:trace contextRef="#ctx0" brushRef="#br0">1806 2985 8093,'0'15'80,"0"0"861,0 4 0,0-1-380,0 5 1,0 1-27,0 5 0,0-3 303,0-2-806,6 3 0,2-13-78,7 0 1,-1-6 193,0-8 80,0 0 0,0-6-963,1-8 584,-1-8 1,-2-7 51,-2 1-513,3-1 0,-12-4 271,4 0 0,-4 0-91,-1 4 94,0 7 388,-6-5 1,3 12-147,-6-4 0,-1 9 42,-4 6-75,-7 2 42,5 2 0,-4 8-157,6 6 0,4 7 0,2 7 21,2 0-717,1 1 940,5-7 0,7 5 0,1-5 0</inkml:trace>
  <inkml:trace contextRef="#ctx0" brushRef="#br0">2233 2872 8013,'-15'0'0,"1"0"845,0 0 1,0 6-267,0 4 0,-4 2-344,4 2 0,-3 7-7,7 3 0,2-2-15,-1 1 72,6-5-260,-4 9 1,9-12-1,3 4-17,4-3 1,8-3-712,2-4 344,0-2 240,2-7-1,-5-7-565,4-1 350,1-12 115,-5-2 1,4-8-191,-6-3 0,-1-4 88,-4-5 1,2-1 49,-6 0 1,5-6 164,-6-3 0,1-3-185,-5-2-760,6 6 1219,-4-4-139,4 11 1,-7-5-658,-4 6 1189,3 1-326,-10-1-140,10 7 665,-10 1-282,10 7-233,-11 5-45,12 3 1141,-6 6-932,1 6 526,5 1-611,-6 7-8,7 13-120,0 3 1,-4 19-188,-1 3 1,0 4 184,5 6-422,0-4 200,0 11 0,2-4 129,2 6 0,0 1-140,5 4-969,0-10 942,6 3-82,-1-12 63,0-7 1,0-8-90,1-9 192,5-3-14,-4-8 1,11-2-47,-4-6 0,4-6-4,2-3 1,-1-10-195,1-5 228,-1-3 1,-1-1-178,-3-1 86,2-12 0,-10 8 415,3-10 1,-9 10-387,-6 0 1,-2 5 136,-2 4 1,-2-1-155,-2 6 8,-11 0 164,0 4 1,-12 1-132,3 0 1,-1 6 210,1 3 1,-3 4-46,4 1 0,2 8 44,2 6 1,3 6 0,2 10 306,0 4 1,6-1-6,3 9-28,4-2-201,1 9 0,1-11 197,4 0-268,9-7-725,2 4 508,11-6-388,-5-7 293,6-2 160,1-12 1,-1-2-677,1-6 1,-1-6 320,1-3 1,-1-6-352,0-4 1,-5-7 235,-4-8 0,-4-5-505,0 1 599,-8 3 1,5-4 11,-8 6 0,1-5 355,-5 4 0,0 1 0,-6 11 0,-2-3-66,-6 6 1,-1-2 65,1 2 0,0 4 0,6-6 0,-5 7 0,12 6 0,1 2 0,8 12 0,6 4 0,0 8 27,0 5 0,1 0 187,-1 1 298,0 0 0,0 4 800,0 1-688,1 5-1529,-7 3 1,3 1 2494,-7-1 1,1 3-806,-5 7 1,0-7-687,0 2 0,0-8-28,0-1 1,0-10-132,0-4 0,-6-9 349,-4-5 0,2-10-150,-1-5 1,1-15-193,-1-8 1,2-10 140,7-9 1,0 0-2,0-10 0,7 4 3,2 1 0,10 0 160,5 0 1,-2 7 150,1 3 1,1 2-134,5 3 1,5 4 79,4 0 0,2 8-58,-2 1 0,-4 9-753,-5 10 0,-2 4 328,-4 6 0,-2 6-1344,-7 4 0,-6 15 1479,-3 8 0,-4 0 0,-1 2 0</inkml:trace>
  <inkml:trace contextRef="#ctx0" brushRef="#br0">15484 1336 8308,'0'-14'45,"0"6"285,0 2-150,0 6 1,0 13 33,0 6 0,0 12-126,0 7 1,0 5-120,0 4 1,0-7 92,0 2 1,1-4-130,4 0 1,-2-5-530,7-9 405,-1-4 1,7-7-184,3-3 0,-3-4-91,3-6 465,-4 0 0,6-6 0,1-2 0</inkml:trace>
  <inkml:trace contextRef="#ctx0" brushRef="#br0">15640 1251 8308,'22'14'-511,"-3"0"1,3 1 101,2-1 1,-2 6 837,2 4 0,-2 1-186,1-1 0,3 3-183,-7-3 1,0 3-89,-5 1 1,-1-4 42,-4-1 1,-3-1-145,-6 2 0,-12 3 132,-7-3 0,-8 1-156,-6-1 1,1 1 90,-6-6 1,2 5 123,-2-5 0,2-1-40,2-3 1,11-7 320,-1-4 514,7 4-589,9-6 0,9 3-224,14-10 0,11 2 87,12-7 0,3 7-656,2-2 0,0 4 525,-1 1 0,1-7 0,0-1 0</inkml:trace>
  <inkml:trace contextRef="#ctx0" brushRef="#br0">13067 3042 8436,'-13'7'570,"3"2"0,4 5-234,6 5 0,0 5 97,0 9 1,0 8-283,0 7 1,0 1-163,0-2 0,0-8-360,0 4 292,0-10 1,0 0 2,0-9 0,2 1-203,2-6 1,-2-4-337,3-6 351,3-6 0,-7 2-302,4-10 0,-3-4 566,-2-10 0,6-10 0,2-7 0</inkml:trace>
  <inkml:trace contextRef="#ctx0" brushRef="#br0">13109 3156 8417,'21'2'-363,"2"2"1,4 4 208,2 6 0,-1-4 363,1-1 1,5-1-141,4 2 0,-1 2-122,1-2 0,-7-2-57,2 1 0,-4-1 141,-6 2 0,-2 2-191,-7-2 178,-6 2 1,-3 3-263,-10-1 0,-9 0 137,-10 0 0,-3 1-88,-1-1 0,-2 0 189,-3 0 0,4-4 147,1-1 0,1-1 60,8 1 0,0-1-86,5-3 310,6-3 1,3 9-115,10-6 0,9 4-157,10-4 1,11 4 22,7-4 0,15 4-177,14-4 0,7 0 0,-36-5 0,1 0 0</inkml:trace>
  <inkml:trace contextRef="#ctx0" brushRef="#br0">14787 3042 8381,'-14'0'-85,"4"2"85,1 3 0,6-2 472,-2 6-243,3 7 1,2 1-37,0 7 0,5 1-27,0 9 0,-1-3-99,-4 7 0,0-6-194,0 1 1,5-5-372,0-4 305,0-3 0,-5-7-567,0 0 366,0-6-306,0 4 391,-7-10 1,-1-2 46,-6-9 0,0-6 262,0-4 0,0 4 0,-1-19 0,1 4 0</inkml:trace>
  <inkml:trace contextRef="#ctx0" brushRef="#br0">14815 3128 8381,'51'-8'-1356,"-1"1"1017,-2 7 0,-9 0 560,4 0 0,-5 0-49,0 0 0,-5 7 52,-9 2 0,1 4-102,-6 1 1,-2 0 0,-7 0 0,-4 2 7,-6 3 1,-3-1-1,-7 5 0,1-5-195,-10 1 1,-2-4 128,3 0 0,-8-3-98,3-2 1,2 1 157,2-6-214,3-1 1,8-5-1,4-4 0,5 3-167,9-2 1,5-3-729,14 3 985,6-1 0,7 5 0,9 0 0</inkml:trace>
  <inkml:trace contextRef="#ctx0" brushRef="#br0">15924 3099 8466,'13'6'97,"-4"4"0,4 4 313,-3 5-440,2 3 303,-4 7-200,-2-1 0,-6 1-245,0-1 0,0-4 206,0-1 1,0-1-98,0 2 0,0-8 17,0-7-564,0-5 389,0 2-126,0-19 1,0-2-322,0-14 421,0-6 1,0 4 22,0-7 0,5 5 224,0-5 0,11 6-5,-2-1 1,8 8 4,-3 1 0,8 11 183,1-1 0,1 9 53,4 1 0,2 2 49,-2 2 0,0 0-91,-5 0 1,-4 6 24,0 4 1,-7 3-136,2 1 0,-5 2 48,-4 2 0,1-2-160,-6 3 1,-7 3 67,-7 2 1,-6 0-138,-4 4 1,-7-3 24,-8 9 0,-4-9 32,5-1 1,-1-7 98,0 2 1,11-10 262,-1-4-276,7-3-17,9-2 1,14-5-400,13 0 1,13-4 369,5 4 0,5-6 0,0 3 0</inkml:trace>
  <inkml:trace contextRef="#ctx0" brushRef="#br0">17502 3014 8195,'-7'0'-250,"0"6"1,7 4-140,0 9 0,0-2 615,0 7-36,0-1-46,0 6 1,5-2 9,0-4 1,6 3-112,-2-7 1,-1 0 5,2-5 1,-6-5-53,6 1 1,-5-7-9,4 2-26,-6-4 1,8-2-146,-6-4 0,0-3-36,-5-6 83,6-7 0,-4 4 3,2-7 1,4 2-147,2-2 1,2-2 105,3 2 0,0 3 75,4 2 1,5 0 294,9 5-278,-3-3 0,7 15 95,-4-3 0,-8 4 41,4 1 0,-11 5-76,1-1 0,-4 12 44,-6-2 1,-3 4 562,-6-4-352,-6 6 1,-3-2 306,-10 6-334,-10-1 0,-2 1-97,-7 0 1,5-5-159,-5 4 1,6-5 71,-1 1 1,9-10-20,5-4 0,5-2-337,5 2 274,2-4 1,15 4-654,6-10 710,13 4 0,10-12 0,5 5 0</inkml:trace>
  <inkml:trace contextRef="#ctx0" brushRef="#br0">18142 3099 8268,'-8'0'19,"2"0"1,8 0 219,2 0 0,4 6 11,6 4 0,2 7-168,3 2 0,-1 5-267,5-5 0,-5 1-191,1-1 275,-4-3 77,0 5 1,-3-12-294,-2 1 155,2-1-99,-10-1-148,4-2 226,-6-6 0,-1-6-139,-4-3 1,2-6 171,-7-4 1,2-3 149,-1-6 0,1-1 0,3 1 0,4 4 0,-4 1 0,5 4 0,5-5 0,3 7-56,6 2 1,0 4-37,0 7 0,5-1 185,0 5 1,7 0 191,-3 0 1,4 5-52,2-1 0,-3 7 29,-2-1 0,1-2-115,-6 1-67,0 1 1,-9 4-8,-1 0 1,-6 0-126,2 1 0,-6-1-35,-9 0 134,1 7 1,-14-6-71,4 4 0,4-3-141,-4-2 0,9-4-34,6-1 1,2-4 196,2 5 0,6-7 0,2 3 0</inkml:trace>
  <inkml:trace contextRef="#ctx0" brushRef="#br0">19379 2914 8548,'-8'15'415,"2"-1"-117,6 0-109,0 0 0,0 5 27,0 0-203,0 6 14,6-2 1,-4 0-164,3 1 1,1-7 23,-1 2 0,4-3-305,-4-2 0,0 0-220,-5 1-438,6-7 392,-4 4 683,-2-10 0,-2-9 0,-4-8 0</inkml:trace>
  <inkml:trace contextRef="#ctx0" brushRef="#br0">19408 3000 8057,'14'-15'-43,"2"1"55,3 0 1,-2 5 3,7-1 172,-1 7 1,11-3 189,-1 6-301,6 0 19,-9 6 1,10-3-273,-7 7 146,0-7 0,-11 9 67,-3-2 1,-5 2-85,-4 3 1,-4-1 142,-6 0 1,-1 0-141,-4 1 1,-11 3 40,-12 1 0,-1 2 1,-4-2 1,3-3-109,2 3-4,5-10 36,9 4-101,2-5 1,13 1 7,4 1 0,6-7-545,17 2 716,-2-4 0,15-1 0,-5 0 0</inkml:trace>
  <inkml:trace contextRef="#ctx0" brushRef="#br0">15029 1791 8254,'-29'0'0,"1"0"0,-2 0-625,-3 0 0,1 7-69,-6 2 758,0 10 1,-11 5 515,-3 9 0,-3 3-2182,-2 7 1705,26-16 0,-1 1 1,-1-1-1,-1 0-151,-2 6 1,-4 0 76,-8 1 1,-1-1 0,1 1 0,1 1-12,-5-1 1,-1-2-1,5 1 1,0-1-159,3-1 0,0 0 0,-3 1 0,-2 1 176,-2 2 0,0 1 0,4-4 0,1-1-42,6-2 0,2-1 0,3-3 1,4-1 86,-16 14 1,9-1 36,15-8 1,5-4-449,10-11 894,2 1 1,10-3-764,7-2 0,7-4-218,16-6 0,18-2 417,15-2 0,10-4 0,-33 1 0,-1 0 0</inkml:trace>
  <inkml:trace contextRef="#ctx0" brushRef="#br0">15569 1962 8269,'-14'0'0,"-1"0"0,0 1 48,-4 4 0,3 0 396,-3 9-280,-3 4 1,4 12 62,-5 3 1,-6 8-39,-4 6-1109,0 7 1054,-2-4 1,5 7 50,-3 0 1,3 0-141,2 0 1,4 0-109,0 0 1,7-2-83,-2-3 0,3-5-366,2-9 1,6-3 63,3-6 1,4-7-787,1-3 1233,6-10 0,-5 4 0,6-5 0</inkml:trace>
  <inkml:trace contextRef="#ctx0" brushRef="#br0">15839 2005 8360,'0'14'0,"0"8"0,0 6 283,6 1-947,2 12 1014,6-5 0,7 13 0,3 3 969,3 3-1036,7 2 1,-4-5-21,3 1 1,-3 0-104,-1 9 1,-2 0-158,-4-1 1,-4 1-931,-9-10 655,-4 3 1,-6-3 271,0 0 0,0-4 0,0 1 0,0-5 0,0-5 0</inkml:trace>
  <inkml:trace contextRef="#ctx0" brushRef="#br0">16166 2019 8183,'-13'-24'-155,"4"0"0,3 12-588,6-3 465,12 11 1,1-1 1146,15 10-413,-2 3-292,8 6 0,3 13 11,5 6 1,4 13-69,11 6 1,-25-24 0,1 1-144,4 2 1,2-1 0,4 0 0,0 0 163,0 3 0,0 1 0,-2-4 1,0 1 61,-3 2 1,0 1-1,0-4 1,1 0-164,-1 1 0,0-1 39,6 0 1,0-1 28,-3-3 0,-1-2 1,1-1-1,-1-2-391,31 17 205,-10-6-109,-4 3 0,-8-7-69,-6 1 0,-8-3-16,-7-2 285,0 3 0,-12-11 0,5 4 0</inkml:trace>
  <inkml:trace contextRef="#ctx0" brushRef="#br0">16266 1734 8251,'0'-14'210,"0"6"0,11 2-12,3 6-68,3 6 1,5 4 73,7 9 48,5 3-364,15 13 1,5 1 239,13 7-1870,-1-1 1796,-25-17 1,2-1-1,-7-1 1,0 0-35,2 3 0,0 0 0,2-3 0,1 0-101,1 1 1,1-1-1,3 0 1,3-1 142,5-1 0,1 0 0,-4-2 0,0-1 7,4-2 1,-1 1 0,-4-2 0,-2 0 17,0-1 1,-1 0-1,3 0 1,0 1 17,2-2 0,0 2-47,-2 2 1,-2 1 0,-8-4 0,-1 2-121,27 17 0,-12 3 135,-7 2-124,-9 3 0,-9 2-179,-10 0 1,-5-1-124,-5 1 0,-2-5-353,-7 0 0,-3-5 297,-7 5 409,1-13 0,-18 8 0,3-9 0,-3 3 0,-1 1 0</inkml:trace>
  <inkml:trace contextRef="#ctx0" brushRef="#br0">16393 1734 8353,'-14'-22'0,"6"8"-174,2 8 92,6 6 1,3 0 556,7 0-216,5 0 0,17 8 221,6 6-374,13 0 1,20 8-216,-32-12 1,2-1-1,3-1 1,1 0 231,-1 1 1,2 1 0,3 0-1,1 0-37,2 0 0,1-1 0,8 3 0,2 0-5,8-2 0,0-1 0,-2 3 0,0 1-298,0-1 1,-1 0 0,-1-1 0,-1 0 321,5 1 0,0 0 0,-2 0 0,-2 1-8,-3 3 1,0 1 0,0 0 0,0 1 67,1 0 1,-2 2 0,-5 0 0,-2 1-58,-4-2 0,0 0 0,-2 3 0,-2 2-195,-5-1 0,-1 1 0,0 2 0,-2 2-107,-4-2 1,-1 0 0,0 1 0,0 0-261,-2-1 1,0 0 0,-1 1 0,0 1 1520,24 24 1,-5-3-543,-4-1-327,-9-11-82,-3-2 1,-7-8 486,1-3-458,-1-4-314,-6-5 0,-1-3 408,-7-2-398,0 2 357,-6-10 0,-1 10 0,-7-4 0</inkml:trace>
  <inkml:trace contextRef="#ctx0" brushRef="#br1">19521 2019 11933,'-7'0'1444,"3"0"-1284,14 0 1,6 1-206,12 4 0,7 1-927,3 4 690,9-4 1,-1-6-21,6 0 1,-3 0-155,-2 0 0,4-6 372,-13-4 0,6-2 0,-8-2 1</inkml:trace>
  <inkml:trace contextRef="#ctx0" brushRef="#br1">20090 1919 8496,'14'0'0,"1"0"0,5-1 33,4-4 1,9 3 203,5-2 1,3-3 45,2 3 1,-2-1-182,-3 5 1,-1 0-310,-8 0 1,3 0 228,-9 0 1,-2 0 324,-2 0-19,-3 0 0,-7 0-159,0 0 0,-5 6-161,0 4 1,-8 2 1,-6 2 1,-10 7-151,-9 3 1,-4 4-778,-5 5 1,-1 2 916,5 3 0,1-3 0,5-7 0</inkml:trace>
  <inkml:trace contextRef="#ctx0" brushRef="#br1">22294 2616 8285,'-2'-8'-1243,"-2"3"1500,2 4 1138,-4 1-1008,6 0 0,4 6-134,1 3 1,6 9 0,-1 1 0,-2 8-15,1 1 0,-1 0 14,1 6 1,-1 0 0,-3 0 0,-3 3-16,2-3 1,3 0 151,-3 0 0,1-4-2054,-5 3 0,0-5 1307,0-4 0,5 1 531,0-6 0,-1 5 518,-4-5-350,0-7-747,0 1-503,0-11 440,0 4 0,0-8 468,0-2 0,-6-11 0,-2-7 0</inkml:trace>
  <inkml:trace contextRef="#ctx0" brushRef="#br1">22393 2715 8285,'8'-6'-249,"5"4"0,-7-5-699,4 2 346,9 3 733,-10-4 0,18 6 326,-3 0 1,6 0-177,8 0 1,1 0-166,13 0 1,-4 1-21,4 4 0,-2-3 96,2 3 1,-3 1 25,-6-1-889,6-1 830,2-4 1,9 0 181,6 0 1,8-6-295,-29 2 1,0-1 0,-4-1 0,-1 0-101,0 2 1,0-1-1,36-8 14,0 4 0,-34 3 0,0-1-83,2 0 0,2 0 0,2 2 0,0 1 89,0-1 1,-1 0 0,-3 3 0,0-1-59,1-1 0,1-1 1,1 0-1,2 0 255,5-1 0,1-2-1027,1 1 0,0 0 848,-2 3 1,-1 0 0,-1-2-1,-1 1-26,-1 2 0,0 1 0,1-1 0,2 0-169,6 0 0,0 1 0,-3 1 0,-1 1 236,2-2 1,0-1 0,-6 0 0,-1 0-16,2 0 0,0 1 1,3-1-1,1 0 3,5 0 1,1 1 0,-5 1 0,0 0 27,-3-1 1,1-1-1,-2 2 1,0-1-12,1 0 0,1 0 0,1 1 0,1 0 13,5-1 1,-1-1-1,-3 2 1,-2 1-28,-4 0 1,0 0 0,3-2 0,-1-1 58,3 1 0,0-1 0,-1 1 0,0-1-75,1 3 1,0 0-1,-3 0 1,0 0 7,-5 0 0,1 0 0,3 0 1,0 0-26,1 0 1,1 0 0,-2 0 0,0 0-68,-1 0 0,0 0 0,-6 3 0,-2-1-49,-1 1 1,-1-1-1,0 1 1,0-1 90,3-2 0,0 0 1,-2 2-1,-1 0 6,1 1 1,0-1-1,-2 1 1,0-1-23,30-2 1,-8 5 282,-11-1 1,-6 6-258,2-5 1,-6 1 901,-4-1 1,-3 1-889,-7 3 0,-1 4 562,-3-3 1,-4-3-555,-5 3 1,-3-1 266,-2 6 1,-4-1-158,-6 0 0,0 5-60,0 0 0,0 1 118,0-1 0,0-1-83,0 6 0,0-1-37,0 6 0,0-1-214,0 1 0,0 5-279,0 4 0,0 8 454,0 1 0,-13 7 0,-2-3 0</inkml:trace>
  <inkml:trace contextRef="#ctx0" brushRef="#br1">22578 3327 8326,'-8'0'-436,"2"0"513,6 0-51,0 0 1,8 4-1,6 1 0,7 5-68,7-6 0,7 3 59,3-3 0,3-2-6,1 3 4,7-4 47,-4 6 0,5-6 102,-2 4 0,2-3-79,7-2 0,13 0-163,5 0 1,3 0 119,2 0 0,-4 0-340,5 0 1,-5 1 271,-36 1 1,0 1-1,2-2 1,0-1 54,5 2 1,1 1-1,-1 0 1,0 0-38,6 0 1,-1-1 0,-6 1 0,-1 1 0,0-2 0,0 0 1,4-1-1,0 0-8,8 1 0,0 1 0,-2-2 1,-1-1-234,3 0 1,0 0 0,-4 0 0,0 0 240,1 0 1,1 0 0,-1 0 0,1 0 43,1 0 0,1 0 1,0 0-1,-1 0 4,-2 0 1,1 0-1,-4 0 1,0 0 23,-1 0 1,0 0 0,-2 0-1,0 0-215,4 0 1,0 0-1,-2 0 1,-2 0 217,-2 0 1,-2 0 0,0 1 0,-2 0-16,34 3 0,4-2-28,-35 0 1,0 1 0,1-2 0,0-1-25,1 0 0,1 0 0,-5 0 1,-1 0-1,34 0 0,0 0-13,4 0 0,-40-2 0,1 0 28,4 0 0,0-1 0,-4-2 0,0 0 83,-1 3 0,0 0 1,32-5-82,3 3 1,-5-3 216,6-2 1,-2 3-49,2 6 1,-8-5 79,3 0 1,-10 0-130,1 5 1,-4 0 38,-1 0 1,2 2-112,2 3 1,3-4 4,2 4 0,0-3-246,-9-2 1,2 1 65,-12 4 0,0-4 164,-4 4 0,0-3-298,-1-2 0,1 0 497,0 0 1,-5-2-606,-1-3 1,-10 4 94,2-4 256,-10 4 0,0 1 0,-10 0 0,-3 0 0</inkml:trace>
  <inkml:trace contextRef="#ctx0" brushRef="#br1">22777 2843 8340,'7'-8'-738,"-6"2"0,12 6 1022,-4 0-213,-2 6 1,4 2 37,-7 7 0,6-1 12,-5 0 1,-1 5 3,-4 0 0,0 1-10,0-1 0,-3 3-188,-6 7 167,-1 6-11,-17-5 0,5 6-361,-6-3 151,6-3-9,1 5 0,9-8-35,2-4 0,4-2-67,6-7 0,1-6 238,4-3 0,9-10 0,8-3 0</inkml:trace>
  <inkml:trace contextRef="#ctx0" brushRef="#br1">23133 2829 8340,'8'6'-275,"-4"4"0,-2 9-491,-2 5 1,0 2 985,0 3-44,-6 6 64,-2 1 0,-8 7 45,-3-1 0,2 1 0,-6-1-260,3 1 0,1-7 0,9-2-89,1-11 1,6-2-398,-2-7-117,4-6 378,1-8 0,6-10 34,3-8 166,4-5 0,8-18 0,1-3 0</inkml:trace>
  <inkml:trace contextRef="#ctx0" brushRef="#br1">23389 2815 8340,'8'1'-522,"-4"4"1,-2 3 592,-2 6 0,0 7 358,0 3 0,-5 4-292,0 5 0,-6 2-220,2 3 0,-9 3-6,-1-3-37,7-3 185,-1 6 1,12-11-787,-4 3 342,3-10 118,9-2 0,1-8-403,6-4 670,0-3 0,7-18 0,1-4 0</inkml:trace>
  <inkml:trace contextRef="#ctx0" brushRef="#br1">23630 2829 8340,'0'21'217,"-4"1"173,-1 6 0,-8 7-173,-1 3 1,-2 4-240,-7 6 0,-1 4-283,-5 10 1,4-6-927,6 1 1231,0-6 0,18-8 0,-6-1 0</inkml:trace>
  <inkml:trace contextRef="#ctx0" brushRef="#br2">23957 2687 8159,'-9'-14'0,"-1"-1"0,6 3 319,-6 2 116,7-2-44,-3 10-170,6-4 0,0 17 15,0 3 0,4 10-23,1-1 1,5 4 235,-6 2-251,1 6-52,1-5 0,-4 11 26,3-3 0,-4-2-89,-1 2 1,0-2-172,0 2 1,-1 1-41,-4-5 1,3 4-265,-2-5 1,-3-2-23,3-7 161,-1 3 1,3-11-551,-2 3 328,2-10 233,-4-3 0,6-9-707,0-6 393,0-1 556,6-23 0,8 3 0,8-13 0</inkml:trace>
  <inkml:trace contextRef="#ctx0" brushRef="#br2">24057 2573 8159,'8'-14'-129,"0"6"-102,-4 3 1,4 4 330,7 1 0,0 0 330,4 0 1,2 0-159,3 0 1,2 1-100,-2 4 0,-2 3-203,2 6-34,0 7 61,4 1 1,-4 6 10,-1 1 0,-7 1 17,-2 3 1,-1-3-8,-8 3 1,0 2-74,-5-2 1,0 5-222,0-5 0,0 0 3,0-4 1,-2 4-171,-3 0 1,-3 6-504,-6-1 946,-6-3 0,-3 6 0,-5-4 0</inkml:trace>
  <inkml:trace contextRef="#ctx0" brushRef="#br2">23972 3440 8159,'14'-22'0,"2"2"-56,3 6 1,3-1 16,6 1 0,7 5 60,3-1 0,-2 5 1,2-4 1,1 4-23,9-4 0,2-1 0,7-4 0</inkml:trace>
  <inkml:trace contextRef="#ctx0" brushRef="#br2">25592 2474 8225,'8'6'17,"-1"-1"209,-7 9 1,4 5 62,1 14 1,5 3 0,-6 7 0,1 6-42,-5 3 0,0 3 1,0 2 0,0-1-125,0-4 1,0 1 0,0-5 0,0 1-277,0-2 0,6-4 14,4-1 0,-2-5-325,1-9 0,-1-6-75,2-3-39,2-9-15,-10-4 0,4-14 203,-6-6 0,0-3-316,0-12 705,0 4 0,-13-16 0,-2 4 0</inkml:trace>
  <inkml:trace contextRef="#ctx0" brushRef="#br2">25763 2658 8210,'27'-7'-298,"-7"0"-77,14 7 1,-8 0 391,8 0 0,-4 5 290,-2 0 0,-6 6-299,-3-2 1,-3 9 65,-2 1 1,-6 1-233,-3-1 0,-4 3 66,-1 7 1,-1 1-196,-4 3 1,-8-2 27,-6 7 0,-4 0-7,4 5 0,-6 0 205,1-1 1,-3 1 60,-1-1 0,1 1 0,3 0 0,2-7 0,3-3 0,5-7 139,-1-3 0,6-5 74,4 1 463,4-10-454,1-3 0,14-6 41,10 0 1,2-1-195,3-4 1,4-3-70,0-6 0,13 0 0,-2 0 0</inkml:trace>
  <inkml:trace contextRef="#ctx0" brushRef="#br2">26872 2474 8210,'0'14'107,"5"6"473,-1 4 0,8 9-128,-3 5 0,-1 5-201,1 4 0,-5-1-30,0 6 0,-1-1-126,2 1 1,-3-3-39,2-7 1,3 1-235,-2 0 1,4-5-387,-4 0 0,4-12 308,-4 3 1,4-10-247,-4 0 0,0-3-118,-5-2-161,0-6 288,0-2 492,0-19 0,0-2 0,0-14 0</inkml:trace>
  <inkml:trace contextRef="#ctx0" brushRef="#br2">27156 2545 8180,'22'6'0,"5"2"43,-3 6 1,-2 7 231,2 2 0,-5 4 47,4 2 1,-4-1-170,5 1 0,-5-1-106,5 0 0,-8 2-72,-2 4 1,-2-4-277,-7 3 1,-3 3 141,-12 2 0,-1-2-120,-12 2 0,-3 5-44,-7 4 1,3 1 74,-3-6 1,1-1 81,-1-3 1,2 2 120,-7-7 1,6-5 138,-1-4 1,4-7 198,6 2 643,2-3-628,7-2 1,12-6 38,7-3 0,14-3-272,9-2 1,7-7 189,8-2-265,6-4 0,-5-14 0,5-3 0</inkml:trace>
  <inkml:trace contextRef="#ctx0" brushRef="#br1">24924 2658 8390,'-8'15'463,"2"0"-263,6 4 1,-5 5-85,0 9 1,-6 4-286,2 5 1,-5 1 118,-5 0 0,0-1 32,-10 1 1,4-5-4,-8 0 1,-2-2-98,2 2 0,-5 1 97,5-5 1,0-1-159,4-5 0,12-6-220,3-3 8,9-9 1,2-7-113,12-13 1,7-5 502,12-14 0,7-12 0,2-3 0</inkml:trace>
  <inkml:trace contextRef="#ctx0" brushRef="#br1">25365 2516 8315,'14'13'0,"-6"4"20,-3 16 1,-10 4 77,-4 5 1,-4 7 54,-1 4 1,-12 2 16,-2 2 1,-15 0-670,1-1 1,-9 0 358,4-4 0,-1 8 89,6-3 1,7-5 71,6-9 1,7-9-99,8-10 0,6-3-22,4-7 1,2-8-184,2-6 0,6-9-6,4-15 0,9-8 288,4-15 0,4-10 0,2-8 0</inkml:trace>
  <inkml:trace contextRef="#ctx0" brushRef="#br1">25450 2815 8285,'8'20'-35,"-2"3"53,-6 5 0,-1 0 189,-4 1 1,-3 4-1,-6 0 1,-7 5-133,-2-5 0,-6 5 135,-4-5 1,3 0-465,-3-4 1,8-7-252,1-3-267,7-3 515,-4-8 1,13-13-136,3-9 1,10-10 165,5 0 0,7-4 226,2-5 0,5 7 0,-5-2 0,0 11 0,-5 2 0,0 8 0,0 7 0,-4 1 0,-1 4 0,-6 9 0,2 10 0,-3 3 0,-2 1 0,6 7 0,2 1 0</inkml:trace>
  <inkml:trace contextRef="#ctx0" brushRef="#br1">26730 2417 8221,'-21'0'0,"4"6"-461,-7 4 0,4 2 345,-9 2 0,1 9 349,-15 5 1,2 5-90,-11 5 0,0 8-237,-5-3 0,6 7 532,4-3-191,9-5 0,3-1-130,7-3 0,6-4-1,3-1 0,8-4-231,1-5-661,7 2 26,-3-10 1,7-2 87,4-9 661,3-10 0,6-9 0,0-8 0</inkml:trace>
  <inkml:trace contextRef="#ctx0" brushRef="#br1">26460 2744 8221,'8'1'-118,"-4"4"1,-7 3 333,-2 6 0,-10 2 446,0 3 1,-4 3-409,0 7 0,-3-1-226,-6 0 1,-1 2-228,1 4 0,4-9 112,1 3 0,-1-2-158,-4 2 1,5-1 126,4-3 1,8-4-46,2-6 1,6 0-471,-2 1 107,3-7 1,13-5 525,4-13 0,8-6 0,0-12 0</inkml:trace>
  <inkml:trace contextRef="#ctx0" brushRef="#br1">26659 2801 8215,'0'22'-2,"0"6"0,-7 1 201,-2 4 1,-10 2 365,-5-2 0,2 6-379,-2-1 0,1 2 5,-6-2 1,2 1-221,4-6 0,2-4-86,7-6 1,6-10-578,3 1 422,4-9 0,13-7-141,7-12 0,7-6 103,2-9 0,5-6-165,0-3 1,1 2 181,-6-2 0,-1 7 291,-3-3 0,-4 6 0,-6 4 0,-1 4 54,-4 6 38,-2 6 1,-7 5 154,0 12 1,-8 8 302,-6 17 1,-7 2-240,-7 7 0,-5 5-85,-1 5 0,1 2-294,5 2 1,6-7 315,3-2-395,9-4 1,4-1 0,6-1-1</inkml:trace>
  <inkml:trace contextRef="#ctx0" brushRef="#br1">27839 2388 8120,'8'0'-233,"-2"2"194,-6 3 1,0 9 698,0 10 0,-2 4-146,-2 5 1,-7 5-220,-13 9 1,-1 4-206,-13 6 0,5-7-221,-5-2 1,6-6 153,-1-4 0,3 2-86,1-7 0,3-1-318,2-9 0,5-1 235,9-3 1,4-8-470,6 4 0,2-11 74,2 1 0,6-3-458,9-2 999,3-7 0,13-13 0,1-10 0</inkml:trace>
  <inkml:trace contextRef="#ctx0" brushRef="#br1">28095 2573 8120,'0'14'0,"-2"5"0,-3 0 0,-4 8 306,-10 2 1,-3 1-75,-7 8 1,1-2-115,0 2 1,-1 3-82,1-3 1,-2-2-150,-4 2 0,4-5 144,-3 5 1,8-11-110,1 1 0,9-4 32,0 0 0,7-4-158,8-6 0,2-6-371,3-3 0,6-10 222,12-4 0,1-12 352,9-7 0,4-7 0,-1-7 0</inkml:trace>
  <inkml:trace contextRef="#ctx0" brushRef="#br1">28336 2701 8120,'-14'29'253,"-8"4"-211,-6 0 1,-7 5 141,-8-5 1,5 2-8,0-2 0,7-3 79,-2 3 1,3 2-175,1-2 0,5 0-83,1-4 0,7-6-183,2 1 0,1-11 8,8 1-419,1-9 1,15-2 275,3-13 1,16-7 318,3-16 0,7-10 0,2-7 0</inkml:trace>
  <inkml:trace contextRef="#ctx0" brushRef="#br1">28621 2772 8120,'14'21'0,"0"2"0,-6 0 172,-3 0 1,-4-4 348,-1 5 0,-4-2-160,-1 2 0,-1-4-57,1-6 1,3 1-750,-2-1 468,2-6 0,4-2-562,2-6 1,6-6 326,9-4 0,1-7-39,4-2 0,1-5-337,-6 5-47,6-6 487,-9 9 0,-5 2 374,-15 9 0,-14 18-88,-20 11 1,-6 4-112,-13 10 0,2 0-464,3 5 1,-8-1 436,3 1 0,-3-1 0,3 1 0</inkml:trace>
  <inkml:trace contextRef="#ctx0" brushRef="#br1">24100 2019 7837,'4'20'-77,"1"4"0,0 4 414,-5 6 0,0-3-15,0 7 0,0-2-136,0 2 0,-2 3-150,-3-3 1,4 2 78,-4-2 0,-1 1-104,1-6 1,0 5-41,5-5 1,-4 5-244,-1-4 0,-5-6-937,6-4 551,-7-7 193,3 4 1,-5-15 464,4-6 0,-4-13 0,5-9 0,-6-6 0</inkml:trace>
  <inkml:trace contextRef="#ctx0" brushRef="#br1">24057 1976 8437,'-2'14'479,"-2"1"1,-4 3-394,-7 1 0,-4 11-287,1-1 123,-14 2 89,15-2 0,-17-5-283,11-1 1,1-5-1,1 1-358,5-4 420,-1-7 210,15-1 0,-10-1 0,4 2 0</inkml:trace>
  <inkml:trace contextRef="#ctx0" brushRef="#br1">24171 1962 8235,'19'14'0,"0"0"0,1 1-25,-1-1 0,-3 6-4,3 4 0,-3-2-717,-2 2 746,0-1 0,7 12 0,1 2 0</inkml:trace>
  <inkml:trace contextRef="#ctx0" brushRef="#br1">26019 1891 8212,'-14'0'0,"-1"0"0,1 6-338,0 4 227,-6 2 1,-4 4 122,-9 3 1,1 3 56,-6 7 0,2-1-72,-2 0 1,5-1-11,9-3 1,-1-2-528,6-3 196,0-3 344,5 4 0,6-5 0,1-1 0</inkml:trace>
  <inkml:trace contextRef="#ctx0" brushRef="#br1">26005 2076 8212,'22'0'0,"-2"0"-446,-5 0 1,-1 0 222,0 0 343,-6 0 1,-2 1-76,-6 4 0,0 3-115,0 6 0,-6-1-541,-4-4 611,-9 4 0,4 1 0,-6 8 0</inkml:trace>
  <inkml:trace contextRef="#ctx0" brushRef="#br1">25863 2132 8212,'4'12'61,"1"2"0,4-2 202,-4 12 0,5 4 263,-6 6 1,1 10-104,-5-1 1,0 4-143,0 0 0,0-2-115,0 2 0,0 2-162,0-2 1,2-1-84,2-8 1,4 2-346,7-7 0,4-5-549,0-4 1,4-8 972,-4-2 0,6 0 0,-2-6 0</inkml:trace>
  <inkml:trace contextRef="#ctx0" brushRef="#br1">27156 1962 7440,'-1'-8'-647,"-4"3"0,2 10 817,-7 4 0,1 6-83,-5 4 1,-7 0-33,-3 9 0,-4-7-188,-5 7 1,3-4-59,-3-1 1,4-2 71,6-7 0,2 0 119,7 1 0,4-6 0,1 0 0,6-5 0,-10 8 0,5-4 0</inkml:trace>
  <inkml:trace contextRef="#ctx0" brushRef="#br1">27114 2104 8087,'22'0'-294,"-3"0"0,-3 0-368,-2 0 0,-6 6 662,-4 4 0,3-2 0,-3 1 0,1 1 0,-5 4 0,-6 0 0,-4 0 0,-2 1 0,-2-1 0,-1 0 0,-5 0 0,-2 0 0</inkml:trace>
  <inkml:trace contextRef="#ctx0" brushRef="#br1">27071 2161 7499,'0'14'-1324,"0"2"1350,0 3 0,0 3 249,0 6 1,0 2 117,0 4 0,0-4-174,0 3 1,2 2-192,2-2 0,3 1-137,2 0 0,4 2-280,-4 7 1,4-5 388,1-1 0,7 1 0,1 5 0</inkml:trace>
  <inkml:trace contextRef="#ctx0" brushRef="#br1">23488 3597 8152,'-22'0'-56,"1"-7"99,14 0 0,2-6 0,10 3 0,6 6 624,6 2-674,-1 2 0,11 0-156,-4 0 1,4 0-517,2 0 367,-1 0 120,1 6 0,-7-2-111,-3 5 0,-5-4 144,-5 4 159,4-6 0,-11 10 0,4-5 0</inkml:trace>
  <inkml:trace contextRef="#ctx0" brushRef="#br1">23559 3583 8152,'-14'0'-102,"0"6"1,6 2 308,3 6 1,-1 7 163,1 2 1,-1 10-410,1 5 164,-3 3 1,-6 7 167,0-1-1298,-1 1 1157,-5-6-84,10-6 0,-7-1 101,12-6 1,1-7-314,4-3 69,0-10 0,6-4-60,3-10 0,10-4-232,5-10 1,6-2-32,-1-2 1,2-4 45,-7 3 351,-4 10 0,7-11 0,-5 9 0</inkml:trace>
  <inkml:trace contextRef="#ctx0" brushRef="#br1">23645 4094 8152,'0'-9'-63,"0"-1"1,0-1-44,0-8 0,0 2 92,0-7 1,6 1-109,3-6 1,-1 1 93,2-1 1,-1 1-162,5-1 1,1-4 137,-1 0 1,5-2 31,0 2 1,0 3 130,-5-3-116,6 3 0,-8 6 218,2 1 1,-5 10 45,1-1 19,-4 3 46,-6 3-147,0 1-69,0 26 0,-6-3 49,-4 13 0,2-1 109,-1-4 1,6 7 91,-2 3-225,3-1-114,2 1 0,0-4 43,0 4 0,0-4-12,0-2 0,0-6-145,0-3 1,0-3 181,0-2-85,0-6 5,0-2 0,5-7-138,0-4 0,0-4-348,-5-10 249,6-3-61,2-7 1,1-4-93,1 0 1,-1 0 166,5 4 1,1 1 52,-1-1 1,0 2-74,0 4 131,1 2 611,-1 7-377,0 6 1,-6 8-19,-3 10 709,-4 2-416,-1 9-96,0-5 1,0 12 131,0 0 1,0 2-172,0 8 0,0-6-94,0 1 0,0 2-134,0-2 0,0-1-349,0-9 1,0 3-123,0-7 1,7-1-1053,2-3 1481,4-7 0,1-2 0,0-6 0</inkml:trace>
  <inkml:trace contextRef="#ctx0" brushRef="#br1">24284 3540 8084,'0'-8'-342,"0"-5"198,0 12 10,0-6 737,0 7-322,0 0 0,-4 2 106,-1 3-267,0 3 0,-1 7 42,-4 4 1,-2-1 10,-3 5 0,-3 3-68,-1 7 0,-5-1-145,5 5 1,-5 1-159,5 5 146,0 0 0,5-7 105,0-3-904,6-3 439,2-8-74,6-1-262,0-13 447,0-2 0,6-19-37,3-6 0,4-7 338,1-8 0,7-8 0,1-9 0</inkml:trace>
  <inkml:trace contextRef="#ctx0" brushRef="#br1">24256 3597 8084,'0'14'0,"0"2"-14,0 3 1,1 3 94,4 6 0,-3-2 280,3 2 0,-4-3-111,-1 8 1,0-1-277,0 1-100,0-3-9,0-1 1,0-3-372,0-2 1,-5-3 190,1-2 315,-1-4 0,-1 0 0,-2-1 0</inkml:trace>
  <inkml:trace contextRef="#ctx0" brushRef="#br1">24142 3867 8084,'0'-8'87,"0"2"132,0 6 0,6 0 54,4 0 1,3 4-39,1 1 0,0 5-993,0-6 384,0 7 285,7-9 89,-5 4 0,11-6 0,-5 0 0</inkml:trace>
  <inkml:trace contextRef="#ctx0" brushRef="#br1">24512 3639 8084,'-5'-9'-259,"0"-1"0,-6 7 1037,2-1-324,-4 2-183,-7 2 0,4 5-359,-3-1 66,3 8-5,2-5 1,-4 8-48,4-1 1,-2 0 164,12 0-161,-1 0 1,7 1 92,2-1 0,4-5-19,6 1 1,5-5-162,0 4 1,5-1-9,-5 1 0,6-1 10,-1-3 0,-2-2 140,2 7 1,-7-6-8,2 6 0,-5-5 35,-4 4 1,-2-4 123,-4 4 1,-2-4-104,3 5 0,-10-1 141,-4 5 0,-10-4 138,-5-1-232,-3 1-29,-1 4 0,4 0-117,0 0-25,1-6-30,0 5 1,3-12-208,6 4 0,4-3 86,1-2 0,6-7-279,-2-2 520,3-16 0,2-5 0,0-13 0</inkml:trace>
  <inkml:trace contextRef="#ctx0" brushRef="#br1">24583 3526 8084,'8'14'0,"3"0"0,-6 0 0,1 2-66,-1 3 0,-4 3-151,4 7 1,-3-1 488,-2 0 1,-7 7 507,-2 3 1,1-2-451,-2 2 0,6-6-298,-6 1 0,7-3-181,-2-1 0,4-7-951,1-3 0,0-10 587,6-3 261,-4-6 0,10-12-455,-2-7 707,2-6 0,3-10 0,-1-1 0</inkml:trace>
  <inkml:trace contextRef="#ctx0" brushRef="#br1">24754 3625 8084,'0'8'455,"-7"5"1,4-5-46,-6 6 1,-1 5-245,-4 0 0,0 1-194,-1-1 1,-4-3 50,1 3 1,-1-3-155,4-2 0,3 0-195,2 0 227,4-6 43,6-1-90,0-1-56,6-4 67,8 4 0,2-6-132,3 0 1,2 5 60,-2-1 0,4 3 59,-4-3 0,5 0-7,-5 5 1,0-4-93,-5 4 1,-4-6-300,-1 2 247,1-3 298,4-9 0,-6 0 0,-2-8 0</inkml:trace>
  <inkml:trace contextRef="#ctx0" brushRef="#br1">24782 3526 8084,'0'-8'0,"0"-5"118,0 4 351,0 2-64,0 1-357,6 6 0,2 0 15,6 0 0,1 0-232,-1 0 0,-3 0 7,3 0-1,-9 6 252,14-4 1,-11 4-76,6-6-83,0 0 76,-6 7 0,0 0-22,-3 8 1,-4 0 81,4 4 0,-3-1 13,-2 5 1,-2 3 27,-3 7 1,4-1 140,-4 5 0,3 3-7,2 7-132,0-2-38,0 4 0,0-7-192,0 1 212,0-7-165,0 5 0,0-16-484,0 4 313,0-10-21,0 1 1,-8-10-29,-6-1 0,-2-5-602,-7 0 895,-7 4 0,-7 0 0,-5 6 0</inkml:trace>
  <inkml:trace contextRef="#ctx0" brushRef="#br3">23773 1194 8416,'0'-14'-935,"0"6"1265,0 2 1,4 17-307,1 3 1,4 10 74,-4-1 1,2 4-218,-3 2 194,-2-1-112,4 1 0,-1-6-173,0 1 1,4-5 126,-4 5 1,1-12-485,-1 2 186,-4-9-221,6 2 601,-7-14 0,6-7 0,2-8 0</inkml:trace>
  <inkml:trace contextRef="#ctx0" brushRef="#br3">24085 1080 8416,'24'2'-358,"0"3"0,-5 1 48,4 4 1,-4 2 165,5-2 1,-7-2 57,2 1 310,-3 1-112,-2-3 1,1 4-111,-1-6 0,-6 6 3,-4-1 1,-4-2-34,-4 1 1,-4 1-3,-6 4 0,-9 5-245,-5 0 1,0 6 262,-13-9 0,4 11-292,-5-4 251,-1 4 0,7-5 229,2-3-227,11-3 0,2-6 201,7-1 154,6-6 0,10 2-204,12-10 0,8-3 74,11-6 0,3 0-330,7 0 266,-7-1-36,-1 1 0,-6 5-621,-1-1 547,-6 7 0,-1-10 0,-7 6 0</inkml:trace>
  <inkml:trace contextRef="#ctx0" brushRef="#br3">23730 1479 7871,'-8'6'-1226,"-5"2"1065,4 6 1,1 2 432,-2 3 1,-5 4-179,-9 11 0,-3-3 132,-1 7 0,-9 0 117,-5 5-1608,-7-1 1281,-8 1 1,-8 3-2,30-20 1,-1 0 0,-29 21-230,32-19 0,0 1 1,-24 23 46,10 0 1,1-9 124,13-10 1,6-9-128,8-5 169,3-10 0,2-2 0,0-7 0</inkml:trace>
  <inkml:trace contextRef="#ctx0" brushRef="#br3">22991 1805 8318,'0'21'-693,"-7"1"694,-1 7 1,-6 5 533,0 4-233,0 3-179,-1 8 1,-4 0 43,1 3 1,-6-3-66,5-6 0,0-2 0,5-3 0,6-10-178,3-9 200,3-3-31,2-2 1,12-6-219,2-3-37,16-10 131,0-3 1,19-12-158,3-4 1,6-9-117,9-5 1,-29 17 0,3 1 0,5-1 0,1-1 0</inkml:trace>
  <inkml:trace contextRef="#ctx0" brushRef="#br3">24597 1322 6728,'10'2'121,"-1"2"1,1 4 132,4 7 1,0 5-129,0 4 0,2 4 122,3 5 0,-2-1-38,7 6-195,0-7 66,4 4 1,1-6-125,-1-1 147,0 1-69,1-1 1,4-1-259,0-3 0,4 1-65,-9-6 1,4 6-150,-9-1 0,-7-2 437,-2 2 0,-9-1 0,1 6 0</inkml:trace>
  <inkml:trace contextRef="#ctx0" brushRef="#br3">24810 1862 8109,'7'8'-94,"-4"6"65,6 1 1,1 0 224,4 9 1,0-5 22,0 5 1,2 0-53,3 4 1,2-6 29,2-3 0,6-3-39,-1-2 1,1-6-166,4-3 1,2-4 136,-2-1-148,0-6 48,-5-8 0,-5-4-150,-4-5 1,-5-1 1,-5-4 0,-2 4-226,-7 0 0,0 2 118,0-2 0,-11-1-32,-4 6 0,-4-6 258,0 1 0,-9-3 0,-8-1 0</inkml:trace>
  <inkml:trace contextRef="#ctx0" brushRef="#br0">27384 768 8038,'0'-21'0,"0"4"-291,0-7 0,0 5 1,0-5-1,0-1 497,0-2 0,0-1-6,0-1 315,0 1 1,0 1-230,0 3 0,-2-1-176,-3 6 0,-2 0 25,-8 5 1,1 6-2,0 3 0,0 4-37,0 1 0,1 6 32,3 4 1,-1 4-111,7 5 0,-1 3 36,5 6 0,1 1-271,4-1 1,5 5 29,9 1 0,-2 3-8,7-3 0,-7 0 162,2 0 0,2-4-27,-2 3 0,-2-2 135,-8 3 1,2-4-75,-6 3 1,0-8 87,-5-1 1,-6-7-45,-4 2 0,-4-3 206,-5-2 1,3-6-13,-3-3 0,3-4-23,2-1 1,0-1-167,0-4 0,1-8-95,4-6 1,2-6-85,7 1 1,0-4 124,0-5 1,7 3-474,2-3 1,5 7 207,5 3 0,-1 5-453,5-1 1,-1 5 720,2 5 0,9-10 0,-3 3 0</inkml:trace>
  <inkml:trace contextRef="#ctx0" brushRef="#br0">27682 626 8038,'-4'9'-510,"-1"0"1,-5 1 830,6 4 0,-6 0-141,5 1 1,-4 4 157,4 0 0,1-1-112,4-3 1,0-1-264,0 0 0,6-6 99,3-3 1,4-4-4,1-1 1,2 0-9,3 0 0,-3-8 1,3-6 1,-4 0-116,0-5 0,-1 3 55,0 2 0,-4-3-113,-1 2 0,-6-2 86,2 8 1,-5-2-93,-5 1 0,-3 2-68,-6 3 1,0 4-162,0-4 1,4 2 79,1-2 1,4 4-219,-4-4 494,5-3 0,-2 0 0,6-6 0</inkml:trace>
  <inkml:trace contextRef="#ctx0" brushRef="#br0">27910 355 8038,'-5'10'0,"0"-1"0,1-4 114,4 5 1,0-6 94,0 6 1,0-5 208,0 4-144,0-6-363,0 10 0,1-12-268,4 4 341,3-3 0,6-2-80,0 0 188,-6 0-186,5 0 0,-10 0-16,6 0 93,-5 0-18,2 0 0,-1-2-117,-1-3 1,3-4 22,-3-10 1,-2 2 55,3-7 0,1 7 147,-1-2 0,0 3-117,-5 2 0,0 4 221,0 1-264,0 5 1,-2 0 9,-3 8 1,2 3-83,-6 2 0,4 4 158,-5-4 0,7 4 0,-3 1 0</inkml:trace>
  <inkml:trace contextRef="#ctx0" brushRef="#br0">28365 270 8190,'-14'0'713,"-5"11"-547,0 3 0,-8 15 30,-2-1 1,-5 10-85,-9 0 1,0 2 83,1-3 1,1 5-336,3-5 0,-2 6 48,7 4 0,1-1 103,9 6 1,-1-6-212,10 2 0,-2-12 116,11-8 1,1-6-707,4-7 1,1-7 788,4-4 0,3-2 0,6-2 0</inkml:trace>
  <inkml:trace contextRef="#ctx0" brushRef="#br0">28066 881 8129,'-1'13'-213,"-4"-3"213,3 2 0,-9-4 811,7 6 0,-6-4-226,5-1 0,1-4-77,4 4-376,0-5 1,1 2-141,4-6 1,4-2 29,10-2 1,-1-4-191,5-7 1,-5 1 42,1 0 1,-3 0 159,-2 0-393,-6-1 189,-2 1 1,-8 6-281,-2 4 1,-4 2-32,-6 2 1,-5 0-232,0 0 1,-5 5 51,5-1 659,0 8 0,-1-5 0,-3 8 0</inkml:trace>
  <inkml:trace contextRef="#ctx0" brushRef="#br0">28564 441 8254,'6'-8'-676,"2"1"803,6 7-114,7 0 1,1-4-28,6-1 0,2-1 25,4 1 0,0 2-280,4-7 0,-3 2 3,-7-1 0,-1-2-313,-3 6 579,-3-6 0,-7 3 0,0-6 0</inkml:trace>
  <inkml:trace contextRef="#ctx0" brushRef="#br0">28763 441 8254,'-8'14'-96,"-5"2"47,4 3 0,1-4 193,-1 4 1,5 4-9,0 0 1,-3-1 11,3 2 0,-6-2 88,5 2 0,1-2-472,4-3 100,0-3 0,8 4-35,6-6 1,0-6 49,5-3 1,3-3-221,2-2 1,3 0 340,1 0 0,0-13 0,1-3 0</inkml:trace>
  <inkml:trace contextRef="#ctx0" brushRef="#br0">28934 981 8244,'6'-21'-715,"2"4"544,6-7 0,2-1 236,3-8 0,-2 1-114,7-6 1,-7 2-192,2-2 0,2-3 195,-2 3 0,4-1 23,-4 1 0,0-3 39,-5 3 0,1 1-40,-1 0 0,-5 7 206,1 1 1,-5 2 127,4 8 232,-6 0-308,4 11-117,-7 2 0,0 12-71,0 4 1,-2 9 78,-3 5 1,2 2-69,-6 3 0,4 4 36,-5 0 1,7 7-162,-2-2 0,4-4 32,1 0 1,-5-4-132,0-2 129,1-6 56,10-1 1,2-13-68,6-4 0,0-8 45,1-6 1,-1-9-216,0-5 1,5 1 124,0-6 0,0 4-100,-5-8 1,-1 3 104,-4 1 1,4 1 42,-4-1 0,-1 3 22,2 2 0,-6 5 18,6 10 279,-7 2-1,8 10-76,-6 7 0,0 1 64,-5 13 0,0 4-40,0 5 0,0 2-357,0-2 1,1-3 47,4 3 0,-3-4-138,2-6 1,4-2-27,2-7 0,-2 0-739,1 1 991,-6-7 0,10-2 0,-5-6 0</inkml:trace>
  <inkml:trace contextRef="#ctx0" brushRef="#br0">29716 242 8234,'0'9'-135,"0"1"0,0-6-504,0 6 573,0-1 662,0 12-317,0-5 1,-5 11-22,0-4 1,-8 4-75,-1 1 1,0 1-172,-5-1 0,-3 6 139,-2-1 1,2 0-133,-2-5 0,7 5-138,-2 1 0,8-3-256,2-7 0,5-4-259,0-5 28,2-7 0,8-4-95,4-8 700,-4-4 0,13-19 0,-3-3 0</inkml:trace>
  <inkml:trace contextRef="#ctx0" brushRef="#br0">29687 284 8234,'8'7'80,"-3"2"1,-2 10 184,2 5 1,-4 4-220,4 5 0,-3-3-69,-2 4 1,0 0-214,0-1 1,0 1 24,0-6 0,0-4-218,0-1 0,4-4 9,1 5 0,0-6-51,-5 0 471,0-8 0,0 3 0,0-6 0</inkml:trace>
  <inkml:trace contextRef="#ctx0" brushRef="#br0">29630 668 7641,'-8'-14'613,"2"6"0,12 2-627,4 6 1,2 0-170,3 0 1,0-5-337,4 0 1,-1-1 165,5 1 353,-5 4 0,15-18 0,-3 3 0</inkml:trace>
  <inkml:trace contextRef="#ctx0" brushRef="#br0">30242 299 8234,'0'-15'0,"0"1"0,0 0 0,0 4 309,0 1-121,-7 6 0,-5-4-92,-7 7 0,-7 7 60,3 2 1,-4 10-158,-2 5 0,1 3-80,0 1 0,7-1 95,7-3 1,1 3-83,8-4 1,2-2 72,8-2 0,3-3-190,6-2 1,0-2 110,1-2 0,3 1-46,1-6 0,0-1 110,-4-4 0,-1 0-17,0 0 0,-1 2-2,-4 3 0,-3-4 0,-6 7 118,0-3 1,-3-2-128,-6 7 1,-7-1 7,-12 5 1,-2-1-52,-4-4 1,3 4-147,-7-3 1,6 1 105,-1-2 1,8 2-88,1-6 0,7 4-208,-2-4 0,8-2 416,1-7 0,1-4 0,-5-7 0</inkml:trace>
  <inkml:trace contextRef="#ctx0" brushRef="#br0">30355 441 8210,'8'-21'-608,"3"10"-758,-6-3 1476,0 9 1410,-5-1-1287,0 6 0,-2 8-17,-3 6 1,-2 2-296,-8 7 1,-4-4 90,0 5 0,-6-5-32,1 5 1,-1-5 12,1 4-91,-2-5 0,10 1-64,-3-10 141,9 4 0,6-12 29,8 4 1,6-3 1,9-2 1,-2 0-31,7 0 1,-5 0 49,5 0 1,-7 0-273,2 0 1,1-5-428,-1 0 669,0-6 0,-4 3 0,-1-6 0</inkml:trace>
  <inkml:trace contextRef="#ctx0" brushRef="#br0">30256 242 8058,'8'1'-151,"-4"4"0,-2 3 400,-2 6 1,0 2-107,0 3 1,0 5 159,0 9 0,0-2 10,0 7 0,-6-5-90,-4 5 0,-4-1-190,-5 1 1,2 3 75,-7-3 1,0-2-255,-4 2 1,6-2-87,3 2 0,3-8-524,2-6 280,0-7 228,6-3 1,3-9-385,10-10 0,3-4 631,6-10 0,13-10 0,3-7 0</inkml:trace>
  <inkml:trace contextRef="#ctx0" brushRef="#br0">30554 242 8189,'8'-7'-529,"5"4"370,-4-6 0,-1 6 430,2-2 0,-1 3-90,5 2 1,1 0-57,-1 0 1,0 0-77,0 0 1,1 0 30,-1 0-149,0 0 1,0 7 149,0 2 0,-6-1-51,-3 1 0,-3 1 38,-2 4 0,0 0 37,0 1 0,0 5-13,0 4 0,-2-2 41,-3 2 0,2-1-44,-6 6 1,4 1 12,-5 3 1,7-3-139,-1 3 0,2-3 122,2-1 1,0-6-166,0 1 1,0-7 80,0 2-117,0-3 246,0-2-62,0-6 1,-5-3-39,1-10 0,-8-1 21,3-4 0,-10-1-505,-5 7 1,-9-6 210,-5 5 1,-4 1-556,-6 4 1,2 6 796,-6 3 0,0 4 0,-5 1 0</inkml:trace>
  <inkml:trace contextRef="#ctx0" brushRef="#br0">27554 1294 8236,'-1'-10'0,"-4"1"-569,4-1 0,-7-4 1069,3 0-181,3 6 1,-4 3-187,6 10 1,-2 4 75,-2 10 0,1 5 144,-7 9 1,1 7-279,-6 12 0,1 0 90,0 10 0,1-6-403,4-3 1,-2-1 125,6-10 0,0 1-1207,5-15 1319,0 4 0,7-16 0,0 4 0</inkml:trace>
  <inkml:trace contextRef="#ctx0" brushRef="#br0">27697 1422 8236,'0'14'0,"0"0"-37,0 0 0,-5 2 212,0 3 1,0-3-245,5 3 0,-4-3-122,-1-2 48,0 0 0,7-6 137,2-3 37,4-4 1,7-2-54,-1-4 0,-2-3 92,-2-6 0,1 4-90,-6 1 0,4-1 54,-4-4 0,1 5-229,-1-1 38,-3 1 112,4-5 1,-6 4 5,0 1 0,0 4-120,0-5 1,-2 6 127,-2-6 1,-3 5 3,-2-4 0,1 4 97,3-4 0,2 6-138,-6-2 30,5 3-90,-2 2-57,6 0 0,6 0 185,4 0 0,9-6 0,3-2 0</inkml:trace>
  <inkml:trace contextRef="#ctx0" brushRef="#br0">28009 1208 8195,'0'-8'346,"0"2"1,-1 8-136,-4 2 1,2 0 75,-7 5-305,7 1 0,-3 4 69,6 0 0,0-4-238,0-1 1,2-6-17,2 2 1,4 1 167,6-1 1,-3 0-264,4-5 1,-4 0 113,8 0 1,-4-7-20,0-2 0,-1 1 5,0-1 0,-1 4-111,-4-5 254,4 1 1,-12-1-7,4 1 201,-3 6 1,-9-4-138,-2 7 1,-4 0 118,-1 0 1,0 0-57,0 0 0,-1 2 154,1 3 1,5-4 178,-1 4-259,7-3-262,-3-2 0,7 0-701,4 0 823,-3 0 0,17-7 0,-4-1 0</inkml:trace>
  <inkml:trace contextRef="#ctx0" brushRef="#br0">28422 1123 7826,'-13'10'203,"4"-1"1,-4 1-74,3 4 0,-7 5-79,-2 0 1,-8 6 12,-1-1 0,-2 4-54,-8 5 0,5-1 87,-5 6 1,6 0-130,-1 4 1,5 1-303,4 0 1,3-5 165,7-1 0,0-3-671,0 3 839,6-11 0,-5 7 0,5-11 0</inkml:trace>
  <inkml:trace contextRef="#ctx0" brushRef="#br0">28166 1635 8176,'0'14'-1180,"-2"0"1554,-3 1 1,4-1-89,-4 0 0,4 0-281,1 0 0,1 1 152,4-1-332,3 0 0,11-6 67,0-3 0,0 1 58,-5-1 0,0-1 68,0-4 1,1-4-32,-1-1 0,-5-6 114,1 1 0,-6-2-113,6-2 1,-7 4 194,2 1-143,-4-1 0,-7-2-130,-3 2 0,-6 4 4,-4 6 1,2 0 85,-7 0 0,1 0 0,-6 0 0</inkml:trace>
  <inkml:trace contextRef="#ctx0" brushRef="#br0">27953 2033 8087,'0'-10'-269,"0"1"0,-2 4-54,-3-4 426,4 6-91,-6-4 1,6 14 140,-4 2 0,2 10-24,-7 5 0,6 3-34,-6 1 0,2 5-71,-1 0 0,-4 1 6,4-6 0,1-1-196,-2-3 0,7 1 142,-2-6 0,4 4-425,1-4 0,0-4 449,0-6 0,0 1 0,0 4 0</inkml:trace>
  <inkml:trace contextRef="#ctx0" brushRef="#br0">28052 2019 8087,'0'19'-137,"0"0"0,-6 11-206,-4-2 1,-2 8 522,-3-2 1,3 0-33,2 0 0,-1-4-178,6 3 0,1-10 94,4-4 0,0-3-133,0-2 0,1-6 23,4-3 1,0-5 26,9-5 0,-3-4 2,8-10 0,2-3-107,-2-7 0,4-4 38,-4 0 0,0 0-147,-5 4 0,-1 2 185,-4 4 0,-2 2-8,-7 7 1,-2 1 149,-3 4 0,-2 3-64,-8 6 0,-4 1-34,0 4 1,-4 1-65,4 4 0,1 2-45,9-2-267,-4-4 380,12 0 0,-12-6 0,5 0 0</inkml:trace>
  <inkml:trace contextRef="#ctx0" brushRef="#br0">28294 1919 8087,'8'7'-946,"-2"-6"946,-6 5 0,0-4 129,0 3 0,0-2 220,0 6 0,0 1-315,0 4 1,0 0 150,0 1-298,6-1 132,-4 0 1,4-5-63,-6 1 90,0-7 0,2 2-20,3-10 1,-4-3-84,4-6 35,-4 0 1,-1 0-15,0-1 1,0 6 77,0-1 33,0 7-42,-6-9-240,5 10 26,-6-4 0,9 10-565,3 1 482,-4 6 263,12-9 0,-5 4 0,6-6 0</inkml:trace>
  <inkml:trace contextRef="#ctx0" brushRef="#br0">28351 1948 8087,'-8'1'-611,"3"4"0,-1-2 873,1 7 0,0-6-70,5 6 1,0-1-195,0 6 0,0-6-6,0 0-202,7 1 289,0-2-207,8-2 119,-1-6 0,-2-1 21,-2-4 1,-2-1-116,-3-4 98,-4-3-28,5 6 13,-6-8 0,-1 7-22,-4 4 17,4-4 1,-7 6-40,3-3-315,3 4 225,-4 1 154,6 0 0,6-6 0,2-2 0</inkml:trace>
  <inkml:trace contextRef="#ctx0" brushRef="#br0">28607 1877 6845,'-7'14'13,"-2"0"1,1 0 255,-2 0 1,-4 7-122,-5 3 0,-5 4-62,6 5 1,-8-1-50,3 6 0,-6-2-98,-4 2 0,5 1 40,-1-5 0,2-6 79,8-4 1,5-5-294,5 4 1,5-10-79,0 1 313,2-3 0,8-3 0,2-1 0</inkml:trace>
  <inkml:trace contextRef="#ctx0" brushRef="#br0">28507 2331 7014,'0'10'547,"0"-1"0,0-4-288,0 5-224,6-1 0,-4 1-237,3-1 0,3-6 214,-1 4 0,3-7-11,-1 0 0,-4-7 43,5-2 0,-7-4-152,2-1 1,1 0-92,-1-1 79,-1 1 3,-4 0 1,-6 1 116,-3 4 0,-4 9 0,-1 8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4735 7762 8490,'-22'-6'-651,"1"3"0,7-5 1,1 0 1471,4 0 94,3 5-85,-1-3 325,6-1-287,-6 6-828,7-6 1,2 7 190,3 0 1,4 2-158,10 3 0,2 1 112,2 3 0,4 2-275,-3-6 0,4 6 0,6-1 0,3-2 56,11 1 0,2-6 21,7 2 1,3 1-193,7-1 0,-6 5 452,10-6 1,-12 1-112,2-5 0,9 5-61,-28-3 0,1 1 1,2-1-1,0 0-26,3-1 0,-1-2 0,-1 1 0,0-1-54,-3-2 0,-1 1 1,1 1-1,1-1 42,1-3 0,0 0 0,1 3 0,1 1-216,3-1 1,0-1-1,-1 0 1,0 0 135,-2 1 1,0-1-1,0-1 1,0-1 41,-2 3 1,0-1 0,3-2 0,2-1 19,2 1 1,0 1-1,0 0 1,-1 0-11,-4-1 0,0 0 0,0 1 0,0-1 96,-2-2 1,0 0 0,1-1 0,1 1-52,2 0 0,1 0 1,-1 3-1,0 0 58,-1 2 0,-1-1 1,-5 0-1,-2 0 58,36-2 1,-6 1-320,5 4 0,3-2 277,-2-3 0,-1 4-166,-3-4 0,-14 3 166,-6 2 0,-6 0 172,-3 0 1,-9 0-543,-5 0 1,-1 0 510,-4 0 1,-4 5-566,-1 0 0,-3 0-316,-2-5-1458,1 6 2153,-7-4 1,4 10 0,-4-4-1</inkml:trace>
  <inkml:trace contextRef="#ctx0" brushRef="#br0">1465 6909 8314,'-14'-28'0,"1"6"398,4 3 197,2 3 1,9 2-124,3-1 0,2 8-198,8 2 0,4 3-249,0 2 0,4 0 105,-4 0 1,0 2-508,-5 3 1,4 4 120,-4 10 0,-3 9-51,-11 10 1,0 8-389,0 2 1,-8 8 303,-6-3 0,-2 5-33,-8-6 0,5-5 55,-4-4 1,1 0 377,-2-5 1,3-5-118,7-5 1,0-7 96,0-12 0,4 2 243,1-6 12,6 0 1,-2-11 131,10-4 1,7-3-149,7-1 1,7 5 80,-3-1 0,-1 7-135,2-2 0,-2 4 75,2 1 1,1 8-104,-6 6 1,0 2 36,-5 7 0,0 1-41,1 4 0,-3 1-1,-2-1 1,-2-4-236,-4 0 1,-2-7 176,3 2-450,3 3 1,-7-6-14,4 3-873,-3-10 868,-2-2 0,0-9 385,0-3 0,0-15 0,0-10 0</inkml:trace>
  <inkml:trace contextRef="#ctx0" brushRef="#br0">1806 7066 8314,'30'-45'-549,"3"-2"1,-3 0 648,3-10 0,2 9-31,-2-4 1,1 13 307,-6 6 1,0 4-88,1 5 1,-7 4-237,-3 6 1,-3 6 116,-2 3 0,-5 3-190,1 2 1,-2 7 46,1 2 1,4 10 57,-4 5 0,-1 4-33,2 5 0,-1 5 47,5 10 0,-1 2 43,-3 7 0,2 2-58,-2 2 1,2 2-195,3 4 0,-3-4 224,-2-6 1,2 0-185,-2 0 1,-4-12 95,-1-2 0,1-11-203,-1-4 1,0-4-80,-5-5 0,0-8-71,0 3 0,-2-9-61,-3-1 0,-3-2 75,-6-2 1,0-2 405,0-2 1,-7-11-1,-1-7 1</inkml:trace>
  <inkml:trace contextRef="#ctx0" brushRef="#br0">1891 7250 8314,'15'-14'0,"-1"0"0,6-7-449,4-2 1,4-4 223,6-2 1,-9 3 179,3 2 0,-4-1-181,0 6 1,-5 0 225,-10 4 0,4 8 0,-5 0 0</inkml:trace>
  <inkml:trace contextRef="#ctx0" brushRef="#br0">1920 7307 8314,'6'21'0,"-3"-5"-911,7 3 262,-7-10 333,10 4 1,-10-4 873,6 10 1,-6-3-235,2 3 1,-3-3-143,-2-2 0,0 0-186,0 0 1,0-4 62,0-1-328,0-6 285,0 4 1,-5-9-242,0-3 0,0-4 88,5-10 0,8-3-50,7-7 1,0-4 62,9 0 0,0 0 42,4 4 1,1 3 153,-1 2 0,4-1-109,-4 6 1,4 1 303,-9 9 0,-2-2-82,-2 6 1,-3 0 210,-2 5 0,-5 0-120,1 0 1,-7 7 93,2 2 0,-4 4-85,-1 1 0,-6 5-111,-3 0 0,-4 11-283,-1-2 1,-2 4 129,-3-4 1,3 1-406,-3-1 1,3-6 182,2-3 1,2-8-442,2-1 0,4-9 35,6-1 607,0-12 0,0-23 0,0-9 0</inkml:trace>
  <inkml:trace contextRef="#ctx0" brushRef="#br0">2602 6667 8314,'15'0'-171,"-1"0"1,-6 8 568,-4 7 1,-4 2-51,-4 11 1,-6 4-432,-9 11-82,-3-1 254,-6 1 0,1 4-261,3 1 1,4-7 78,5-8 0,1-5-113,0-4 0,6-3-543,3-7 749,-3-6 0,7-2 0,-6-6 0</inkml:trace>
  <inkml:trace contextRef="#ctx0" brushRef="#br0">2531 6980 8314,'7'14'14,"0"1"186,8-1 0,-1 6 183,0 4 0,0 3-52,1 1 1,-1 6-274,0-1 1,0 5 132,0-5 1,1 0-106,-1-5 0,-2-1 104,-2-3 0,3-3-565,-4-7 0,-3-5 96,-1 1 1,-2-7-181,2 2 0,-3-5-46,2-5 0,-2-9 154,-2-10 1,0-4 20,0-6 1,-2 3 165,-2-7 0,2 0 63,-3-5 1,4-1-28,1-3 0,4 2 218,1-2 1,8 1 35,1-1 0,2 3 234,8-4 0,-2 10 227,1 5 1,4 3-283,-3 2 1,3 1 39,1 3 1,1 4-2,-1 5 1,5 3 46,0 2 1,1 4-21,-6 6 1,0 2-214,1 2 1,-1 9-51,1 6 1,-7 8-174,-3 1 1,0 7-241,-5 8 0,2 1 211,-11 3 0,-1-1-84,-4 6 1,-1-1 37,-4 1 1,-3 0-343,-6-9 1,-2 2 190,-3-7 0,-3-3-334,-6-2 1,-1-4 91,1-6 0,-6-2 108,1-7 0,-1-6 425,0-3 0,4-10 0,-4-3 0</inkml:trace>
  <inkml:trace contextRef="#ctx0" brushRef="#br0">2844 7066 8258,'9'0'-282,"1"0"1,-2 1-57,1 4 799,4 3 0,-7 6-83,4 0 0,-4 0-524,-6 1 0,0-6 5,0 1 66,0-1 1,0 1-405,0-1 249,0-6 19,0-9 0,0-4 103,0-9 1,2-4-179,2-6 0,4 1 101,7-5 1,-1 4 204,0 6 0,0-4-152,0 3 1,2 3 341,3 3 0,-1 2 90,5 2 0,-1 4 80,2 1 1,1 5-5,-6 0 1,0 4-57,-5 4 0,-1 4 64,-3 7 0,-4-1 19,-6 0 0,-2 6-201,-2 4 0,-9 0 32,-6 4 1,-6-4-421,1 4 0,-3 1 54,-1-5 1,1-2-109,3 1 1,4-10-473,5 1 1,6-9 351,-1 0 0,7-7 360,-1-7 0,-4-13 0,0-15 0</inkml:trace>
  <inkml:trace contextRef="#ctx0" brushRef="#br0">3413 6198 8407,'20'0'-20,"-4"8"-176,3 6 1,-3 2 410,-2 8 1,-5 4 519,1 6 1,-2 3-593,1-3 0,-2 0 2,-7 0 1,0-6-152,0 0 1,-5-1 122,0-8 1,-4 0-288,4-5 156,-6-6-101,3 5 1,-5-18-109,4 0 1,1-7-157,3-7 1,4-3 3,-4-7 1,3-1 97,2-3 1,7 2 272,2-7 1,-1 6-156,2-1 1,-1 4 285,5 6 0,0 2-80,1 7 0,-1 1 101,0 4 0,0-2 31,1 6 0,-1 2 79,0 8 1,-1 3-135,-4 6 1,2 2-42,-6 3 0,0-4 23,-5 4 1,0 2-16,0-2 1,-2 1 35,-3-1-153,-3-3 4,-6 5 1,5-12 79,-1 1-18,7-7 1,-2-3-214,10-10 1,3-2 62,6-3 0,5 0-139,0-4 1,6 1 43,-1-5 1,3 5 22,1-1 1,1 3 92,-1 2 0,-6 5-616,-3-1 350,-3 7 0,-3 0-265,-4 12 620,-9 1 0,-14 23 0,-8-3 0</inkml:trace>
  <inkml:trace contextRef="#ctx0" brushRef="#br0">3398 6980 8265,'-14'16'-362,"6"3"321,2-17 1,14 2 310,6-8 1,7-12-170,7-13 1,5-5-76,0-9 0,7-4 213,-2-1 1,5-4-325,4 5 1,3-1 203,7 6 0,-5 5-29,1 4 1,-14 5-259,-1 4 0,-8 5 4,-6 10-751,-4-4 506,-12 11 1,-2 2-104,-6 10 1,-7 7 511,-8 2 0,-5 6 0,-9-2 0</inkml:trace>
  <inkml:trace contextRef="#ctx0" brushRef="#br0">3768 6739 8206,'0'20'0,"0"-4"-34,0 3 0,0-3 78,0-2 1,0 2 146,0 3 1,0-4-76,0 4 0,-1-3 70,-4-2 1,2 1-306,-7-1 1,1 0 86,-6 0 0,1 0-221,0 1 1,0-3 140,0-2 1,-1-2-165,1-4 0,2-4-71,2 0 0,-1-6 121,6-8 0,1-7 97,4-2 0,1-4 13,4-2 0,3-4 81,6 0 0,2 1-44,3 9 1,-2-3 180,7 8 1,-1-1-34,6 4 0,1 7 128,3 4 1,-8 2-117,4 2 1,-5 0 91,-1 0 1,-2 6 60,-7 4 1,-6 9-91,-3 5 0,-4 2-74,-1 3 0,-1 4 30,-4 0 0,-3 0-148,-6-4 0,0-1 134,-1 1 1,1-7-175,0-3 1,1-3-54,4-2 1,-4-6 100,4-4 0,2-4-297,3-4 1,2-9 91,2-6 1,0-6 58,0 1 0,0-1 186,0 1 0,2-1-302,2 6 302,4 0 214,6 11 0,1 8-39,-1 10 0,-5 10 3,1 9 0,-5 1 118,4 7 0,-6 0-60,2 1 1,1 3-41,-1-3 0,0-4-45,-5 0 1,0 0-207,0-1 1,0-6 125,0-8 0,0-3-142,0-2 89,0-6-167,0-1-52,0-26 0,4 6 53,1-15 1,6 2 21,-1-2 1,2 6 85,3 3 0,4-2 103,0 2 0,4 2-59,-4 7 1,2-2 10,-2 2 0,-4 4 44,4 1 116,-3 4 0,-8 7 46,-3 3 1,-4 6-34,-1 4 1,-1-2 127,-4 7 0,-1-1-60,-4 6 1,-1-1 73,7 1 1,-6-6-78,5 1 1,1-11 136,4 1 1,11-9-455,3-1 1,17-12 96,7-10 0,19-20-33,-20 8 0,2-2 0,3-3 0,1-1 0,7-7 0,0 1 0</inkml:trace>
  <inkml:trace contextRef="#ctx0" brushRef="#br1">9128 6667 8470,'0'15'194,"0"-1"1,0 0 58,0 0 0,0 5-12,0 0-77,0 7 1,0-4 10,0 6 1,0 2 174,0 3 1,2 4-173,3 5 1,-4 2 8,4 4 1,-4 2 18,-1 7 0,0 0-400,0 0 1,0 0 177,0 0 0,0-7-25,0-2 0,2-10-692,3-5 350,-4-3-159,12-8 1,-7-11 201,4-16 0,2-6-400,-2-17 1,1-5-4,-2-15 743,4 4 0,-11-11 0,4 4 0</inkml:trace>
  <inkml:trace contextRef="#ctx0" brushRef="#br1">9285 6468 8366,'6'-7'-483,"3"2"0,9 2 15,1-2 1,1 3 1011,-1-2 0,3 2-275,7 2 1,-1 0 180,1 0 1,4 0-190,0 0 1,7 0 36,-3 0 0,6-5-7,4 1 1,6-1 96,8 5 1,2-5-343,4 0 1,-4 1 216,-6 4 0,-7 0-279,-2 0 1,-4 4 134,-1 1 1,-7 5-135,-3-6 0,-3 6 30,-1-5 1,-1 6 38,0-2 1,1 2-70,-1-1 0,1 2 30,-1-2 1,-6-2 65,-3 1 0,-1-4-45,1 4 1,-8-4-200,3 5 0,-5-6 110,1 6 0,1-6-23,-6 6 0,4-1 29,-4 6 0,0 4 3,-5 0 1,0 11 21,0-2 1,0 15 9,0-1 1,0 15-86,0 0 0,-2 8 64,-3-4 0,4 1-278,-4-5 0,3-5 93,2 0 1,-1-6-57,-4 1 1,3-4-62,-2-5 1,-4-3-128,-2-7 1,-2 0-194,-2 1 655,-1-7 0,-12 5 0,-3-5 0</inkml:trace>
  <inkml:trace contextRef="#ctx0" brushRef="#br1">9583 7464 8118,'-28'4'204,"-1"1"0,7 0-82,3-5 1,8 5 367,2-1 0,6 3-25,-2-3 0,16 0-30,8 5 0,11-6 61,3 2 0,13-4-111,1-1 1,15-1 113,9-4 1,6-3-513,-34 2 1,0-2 0,-1 1 0,1 0 199,0 0 0,-1 0 0,-2-3 1,-1 1 65,37-10 0,-10 0-67,-4 5 1,1 4 92,-1 1 1,-7 5-27,-7 0 0,-11 2-446,-3 2 1,-9 0-323,-1 0 0,-12 2-743,2 2 1369,-9-2 1,1 6-1588,-6-3 1,-1-4 769,-4 4 1,-7-10-1345,-7-4 2050,-7-4 0,-2-7 0,-8-3 0</inkml:trace>
  <inkml:trace contextRef="#ctx0" brushRef="#br1">9413 6724 8236,'-15'-14'0,"1"0"-414,0 0 0,0-5 340,-1 0 0,-3-6 389,-1 1 1,-2-3-175,2-1 0,-3-2 8,-6-4 1,-2-4 128,-4-9 1,1-2-385,-9-13 1,2 10 360,17 19 0,-1 0 0,-22-24 13,-2-4 0,-2 2 79,-7 2 1,5 0-99,0 1 0,6 3-29,-1 1 1,4 6-296,5-1 1,-2 3 27,7 1 0,-5 2-100,5 3 1,0-1 96,5 6 1,1-1-93,3 6 1,-1 1 113,6 3 0,0 5-9,5 10 1,4-2 272,1 6 1,4 2-275,-5 8 0,1 9-193,-5 10 1,4 10 29,1 9 1,1 3-90,-2 11 1,3-2 126,2 11 0,3 1-651,-3 4 0,2-3 364,-1-7 0,2-5 129,-3-14 0,4-5-199,1-4 520,0-16 0,0 5 0,0-12 0,0-1 0</inkml:trace>
  <inkml:trace contextRef="#ctx0" brushRef="#br1">8161 5573 8274,'23'-22'-195,"-1"1"-48,-3 7 0,1 6 695,4 3 1,3 4-26,-4 1 0,4 0-792,2 0 1,-1 4 81,1 1 283,-1 6 0,0-3 0,1 6 0</inkml:trace>
  <inkml:trace contextRef="#ctx0" brushRef="#br1">7280 4492 8481,'-14'-14'-572,"-1"0"1,0 1 1243,-4 4 0,3-2-164,-3 6 0,2 2-77,-2 8 1,3 10-158,-3 14 1,2 6-212,-2 7 1,7 7 73,-2 3 0,3 4-150,-3 1 0,6-1-171,3 1 0,5 0 239,5 0 0,5-11-66,9-4 0,3-15 37,6-3 1,1-13-223,-1-6 0,2-7 67,3-7 0,-3-12-277,3-12 1,2-6-168,-2 1 1,0-3-177,-4-2 1,-2 2-320,-4 3 1068,-2 3 0,-5 4 0,0-4 0,-2-3 0,-3 0 0</inkml:trace>
  <inkml:trace contextRef="#ctx0" brushRef="#br1">7365 4308 8481,'10'0'-451,"-1"0"0,-4 0 225,4 0 0,1 1 782,4 4 0,0 9-94,1 10 0,-1 11-294,0 7 1,0 7 26,0 8 1,-4 1-32,-1 4 1,1-8-59,4 3 1,-4-15 106,-1 1 0,-1-11-193,1-4 1,4-6 218,-3-8-250,-4-6-18,6-1 1,-5-9-111,2-3 0,4-9-251,-4-10 0,6-4 180,4-5 1,-2 3-850,7-3 1,-5-2 1058,4 2 0,-5-7 0,2 4 0</inkml:trace>
  <inkml:trace contextRef="#ctx0" brushRef="#br1">7948 4236 8442,'-22'0'-724,"2"0"506,5 0 1,1 0 1036,0 0 0,0 7-240,-1 2 0,-2 10-331,3 5 0,-2 1-23,11-1 1,-4 3-18,4-4 1,0-2-293,5-2 1,7-3 112,2-2 0,4 0-81,1 0 1,0-4 153,0-1 0,5-4-189,0 5 0,0-1 61,-4 5 0,-6 0-34,0 1 1,-5 0 26,0 4 0,-8 4-147,-6 5 1,-7 2-385,-2 3 0,-6-3 227,1 3 0,-8 2-542,-1-2 0,-6 0 879,1-4 0,-16-1 0,-5 1 0</inkml:trace>
  <inkml:trace contextRef="#ctx0" brushRef="#br1">6498 4691 8417,'0'-28'0,"6"6"55,4 3 1,2-2 180,3 2 1,0 5-48,4 5 1,-1-1 74,5-4 0,3 1-553,7 4 0,2-4 92,3 4 0,6-4-76,-6-1 0,0 0-172,-10 0 0,-4 6-32,-1 3 477,-12 3 0,2 15 0,-13 3 0</inkml:trace>
  <inkml:trace contextRef="#ctx0" brushRef="#br1">6640 4791 8417,'0'28'0,"0"1"0,0-1 0,0 7 258,0 3 1,0 11-13,0 8 1,5 4-135,0 6 1,4-4-64,-4-6 0,6-2-216,-2-3 1,-1-4 265,2-11 1,-7-3 236,2-11-77,3 4-137,-1-11 0,3-2-231,-1-9 0,1-5 141,4-5 0,7-9-250,2-10 0,6-4-153,4-5 0,-1 1-194,5-6 1,1 0 98,5-4 172,-7-1 0,12-6 0,-4-2 1</inkml:trace>
  <inkml:trace contextRef="#ctx0" brushRef="#br1">7820 4151 8372,'7'-20'0,"0"4"0,8-3 0,-1 0 15,0 5 1,2-4 54,3 9 1,-3 1-132,3-1 0,-2 4 76,2-5 1,-2 7 111,7-2 0,0-1-116,4 1 0,-1 1 99,-3 4 1,1 0-186,-6 0 1,1 1 80,-1 4 1,-3 4-77,3 10 1,-8-1 202,-1 5 0,-2 7 14,1 8 0,-1-1 41,-3 1 1,-2 6-117,6 8 1,-4 3-51,5 2 0,-6-2 80,6-2 1,-7-1 37,2-10 1,-4 1-21,-1-15 1,0 2 243,0-11 0,-6 0-160,-4-5 1,-9 1-62,-4-1 0,-10 0-649,-5 0 0,-10 5 276,-4 0 0,-3 7-71,-2-3 0,0 10 1,0 4-1</inkml:trace>
  <inkml:trace contextRef="#ctx0" brushRef="#br1">18199 6326 8330,'-8'-14'0,"-3"5"-221,6-1-288,-6 1 1292,3 1-417,1 1 0,-4 9-332,6 3 0,-2 9 83,3 10 0,2 9 143,-3 5 0,4 4-38,1 6 0,0 2 108,0 7 1,0 11-141,0 3 1,0-29-1,0 0-181,0 38 0,0-37 1,0 0-26,0 33 0,2-35 1,1 0 99,-1-1 0,0 0 0,3 39-355,-5 2 0,5-10 183,0-5 0,-1-10-202,-4-19 0,0-8-283,0-10 153,0-10 1,0-10 48,0-13 1,0-13-132,0-11 1,5-10-741,0-4 1242,-1-16 0,3 8 0,1-9 0</inkml:trace>
  <inkml:trace contextRef="#ctx0" brushRef="#br1">18412 6426 8299,'43'-22'0,"6"-5"-36,3 3 1,-3-1 123,-1 1 1,-4-1 136,-2 6 0,7-5-198,4 5 1,3 0-166,6 5 1,3 0 259,6 0 1,3-1 83,-3 1 0,-3 5-158,-11-1 1,-5 7 147,0-2 0,-1 4-128,1 1 0,-3 6 120,-6 4 0,-6 2-102,1 2 1,-11 7 19,2 3 0,-9 3-200,4 1 1,-7 5 58,2 0 0,-8 2 111,-1-2 0,-2-1 30,1 6 1,4-5-84,-4 5 0,-1 1-38,2 9 0,-7 2-26,2 7 1,-4 6-11,-1 4 0,0 2-201,0 2 0,0-6 125,0-3 1,0-4-85,0-1 1,-5 0 102,1 0 0,-7-2-288,1-3 1,-4-8 79,-5-6 1,0-5-624,-9 5 939,2-12 0,-12 7 0,4-13 0,-4-2 0,0-6 0</inkml:trace>
  <inkml:trace contextRef="#ctx0" brushRef="#br1">18640 7734 8081,'20'-13'-563,"4"4"0,3-4 1301,1 4 0,2-10-344,4-5 0,8-5-719,10-4 0,4-3-384,1-7 1,-2 1 708,-3-1 0,3 0 0,-4 1 0</inkml:trace>
  <inkml:trace contextRef="#ctx0" brushRef="#br1">19337 6596 8182,'0'-42'-640,"4"-1"507,1 0 0,6-7 327,-1-7 1,2-11-366,2-8 0,-3 0 356,4 5 1,-4-4-515,8-1 0,-11 33 1,1-1 307,1 1 0,-1 1 0,-1-2 0,0 1-42,1 2 1,1 1 0,12-37-21,2 6 1,-2 1-5,1 4 0,-5-2-46,1 6 1,-3-2 172,-2 7 0,0 3-16,0 11 1,-4 7 356,-1 3 1,1 4-149,4 6 1,-6 7 909,-3 6-1051,-4 7 0,-1-1 309,0 8 1,-8 10-368,-6 10 1,-10 3 15,-14 1 0,-1 14-182,-13 5 1,1 5 132,-1 0 0,5-4-299,9-11 1,3 3-117,7-7 1,1-6 164,3-8 0,3-10-673,7-4 922,6-3 0,-4-9 0,4 0 0</inkml:trace>
  <inkml:trace contextRef="#ctx0" brushRef="#br1">19692 4876 8533,'19'14'-9,"0"1"1,5 4 32,-5 0 0,4 6 22,-4-1 328,7 2-181,-11 3 1,6-1-194,-7 1 0,7-1 0,1 1 0</inkml:trace>
  <inkml:trace contextRef="#ctx0" brushRef="#br1">19834 3568 8344,'-28'-14'-139,"-1"0"95,1 0 0,-1 4 195,1 1 1,-5 6 83,0-2 1,-1 3-41,6 2 0,-4 8-186,4 6 0,-2 2-23,11 8 15,6 0 1,2 4-60,7 0 0,0-1 74,9-3 1,5-4-137,9-5 0,4-1 3,11 0 1,2-6 17,6-3 0,-4-4-40,0-1 0,-6 0 46,1 0 0,-4 0 54,-6 0 0,-2 0 13,-7 0 0,-6 2 152,-3 3 1,-5 3-147,-5 6 0,-11 6 53,-12 4 0,-2 3-25,-8 1 0,0-4-91,-5 0 0,8-7 107,7 2 0,6-8-628,8-1 209,-1-7 395,8 3 0,-6-19 0,5-2 0</inkml:trace>
  <inkml:trace contextRef="#ctx0" brushRef="#br1">19863 3611 8344,'15'-2'-118,"4"-2"1,-1 0-161,5-5 1,-4 4 430,5-4 0,-5 6-18,5-2 0,-7-1-1119,2 1 524,-3 0 460,-8 5 0,-2 6 0,-6 2 0</inkml:trace>
  <inkml:trace contextRef="#ctx0" brushRef="#br1">19905 3739 8344,'-8'9'0,"4"1"0,8-7-437,6 2 0,2-4 321,3-1 0,4-1 222,0-4 0,6 2-109,-1-7 1,2 1-121,3-5 1,-2 1 122,-4 4 0,4-10 0,-5 3 0</inkml:trace>
  <inkml:trace contextRef="#ctx0" brushRef="#br1">19976 3639 8344,'-6'15'0,"4"-1"-361,-2 0 1,-3 2 362,3 3 0,-6 3 586,5 6 1,1 1-381,4-1 1,0 1-6,0-1 1,0-4-220,0-1 1,6-5 109,4 1 1,2-5-253,2-5 0,7-2 105,3-7 1,2-2-308,3-3 0,4-9 78,0-9 1,0-3-49,-4 3 0,-2-9-558,-4 4 888,-2-4 0,-7-3 0,0-1 0</inkml:trace>
  <inkml:trace contextRef="#ctx0" brushRef="#br1">20303 3426 8344,'8'6'0,"5"4"-117,-4 9 0,-1-2 167,2 7 0,-5 4 26,4 6 0,-6 3 56,2-3 0,-4 10-151,-1-1 0,5 2-23,0-2 0,0 0-132,-5-1 0,4-7-148,1-7 0,0-1-12,-5-8-228,0-6 562,0-7 0,0-6 0</inkml:trace>
  <inkml:trace contextRef="#ctx0" brushRef="#br1">20474 3440 8344,'14'-8'-234,"0"4"1,5 2-365,0 2 1,0 5 600,-4 0 1,-6 6 694,0-2 0,-4 4-492,5 1 0,-7 5-105,2 0 0,-10 0-182,-5-5 0,-4 5 96,-5 0 0,-8 0-195,-6-5 0,-6 5-38,1 0 218,-16 0 0,-4 2 0,-13 1 0</inkml:trace>
  <inkml:trace contextRef="#ctx0" brushRef="#br1">19351 3298 8333,'16'-14'0,"3"0"0,3 0-729,6-1 1,7 1 270,3 0 1,4 1 593,6 4 0,-9 2-136,4 7 0,-10-6 0,2-2 0</inkml:trace>
  <inkml:trace contextRef="#ctx0" brushRef="#br1">19422 3540 8344,'-8'20'0,"2"7"-409,6 6 1,0 7 99,0-2 1,-2 4 1058,-3 6 0,4 7-394,-4 7 1,3-2-283,2-8 1,0-3-25,0-6 1,0-7-166,0-3 1,5-5 30,0-4 0,6-5 96,-2-9 1,4-4-102,1-6 0,7-6 43,3-4 0,4-10 46,5-9 0,3-12 0,7-9 0</inkml:trace>
  <inkml:trace contextRef="#ctx0" brushRef="#br1">20531 3312 8451,'19'-12'-618,"0"2"1,0-1 308,-5 7 1,2-1 670,3 5 1,-4 0-12,4 0 0,-1 0-350,1 0 1,-3 6 21,3 4 0,-8 4-70,-2 5 1,-1-2 111,1 7 1,3 0 23,-8 4 0,3 0-170,-3 1 0,-1-1 159,7 1 1,-1 4-133,6 0 0,-3 2 72,-2-2 0,2-3 171,-2 3 0,1-3-93,-2-1 0,-2-1 117,-7 0 0,0-1-107,0-3 1,-7 1-46,-2-6 0,-16 6-134,-9-1 0,-5-3 112,-4-2 0,-1 1-488,-3-1 1,7 0 448,-2-5 0,-4 1 0,-5-1 0</inkml:trace>
  <inkml:trace contextRef="#ctx0" brushRef="#br1">4820 9070 8413,'-20'8'-382,"-4"-3"238,-3-10 1,5 3 197,3-2-36,3 2 1,2 2 35,0 0 1,4 0 94,1 0-272,6 0-137,-4 0 0,9 0 142,3 0 1,-2 2 96,6 2 0,1-2 24,4 3 0,5 1-38,0-1 0,2 0 116,-3-5 0,3 4-86,3 1 1,7 0-17,-2-5 1,10 0 177,4 0 1,1 0 26,8 0 1,0-2-134,5-3 0,0 4 0,0-4 0,-6-1 70,-4 1 0,2-1-75,-2 1 1,12 3 102,-2-2 0,6 2-293,3 2 0,-6 0 205,7 0 0,-7 0-39,-4 0 1,1 0 45,0 0 0,6 0-39,4 0 1,7 0 30,2 0 1,-4-5-34,0 1 0,-11-7 47,6 1 1,0-3 98,5-1 0,0 5-97,-32 4 1,1 0-1,35-4-189,-36 2 0,0 0 0,30-8 221,1 1 1,-8 5 1,3-1 0,2 7-166,8-2 1,-10 4 102,1 1 1,-4 0-686,-6 0 1,-5 4 637,-14 1 0,0 9 0,0-4 0,6-1 0</inkml:trace>
  <inkml:trace contextRef="#ctx0" brushRef="#br1">8801 9468 13111,'-5'-14'-1356,"1"0"1,-6 4 395,6 1 698,-1 6 349,5-4 146,0 7 1132,0 0-1110,6 7 1,-4-4-285,2 6 0,3-4 209,-3 4-133,1 1 1,-3 4 82,3 0 1,-4 1 3,4-1 1,-4-5-205,-1 1 0,5-1-350,0 5 437,0 1 0,-1-1 75,1 0 0,1-4-116,-1-1 1,-2-4 100,7 4 0,-5-4-42,4 4 1,-4-4-21,4 5 1,1-6 145,4 6 0,0-7 0,0 5-2,1-3 0,4-4 114,0 4 1,-1-3 43,-3-2 1,1 0-7,2 0 0,0 0-31,6 0 0,-1 0 6,6 0 0,1 0-128,3 0 0,2 0 26,3 0 0,1 0-133,-6 0 0,5 0 47,-5 0 1,0-5-81,-4 0 0,-1 0 31,1 5 1,-1 0-28,1 0 0,-6 0-4,1 0 1,-5 0-1,5 0 1,-5 0 10,4 0 1,-4 0 4,5 0 0,0 0 62,4 0 0,-4 2-135,0 3 1,-1 1-44,6 3 0,-6 3 13,1-8 0,-2 6 3,2-5 1,3 1 5,-4-1 1,4-4 19,2 4 0,-2-4 194,-4-1 1,4 0-129,-3 0 1,3 0 225,1 0 0,5 0-121,0 0 0,12 0-30,-3 0 0,10 0 21,1 0 1,2 0-24,2 0 0,-5-1-56,0-4 0,-6 4-45,1-4 0,-1-1 128,1 1 0,6-5-73,8 6 0,-1-6 18,7 5 0,-4 1-20,-2 4 1,1-5 74,-10 0 0,3 0-71,2 5 0,2 0-25,2 0 0,4 0-43,6 0 0,-6 0-32,-3 0 0,-4 0-103,-1 0 1,1 0 133,4 0 1,0 0-50,9 0 0,-3 0 40,7 0 0,-4 0 1,-4 0 0,-4-4 122,-6-1 1,4 0 6,1 5 1,6 0-59,-2 0 0,2 0 17,-1 0 0,-6 0-87,-9 0 0,-1 0 63,-4 0 1,-1 0-110,6 0 1,0 5 69,5 0 0,5-1-98,0-4 1,-1 0 49,-4 0 0,-2-1 19,-3-4 0,-1 2 94,-4-7 1,4 6 12,6-6 1,0 7-12,0-2 0,-1-1 148,1 1 1,-6 1-155,-4 4 1,-4 0-7,-5 0 1,3 0-31,-3 0 1,3 0-62,1 0 1,7 0-42,4 0 1,5 0-21,-1 0 1,6-5 16,-11 0 1,5-4 35,-9 4 0,-1-5 47,-4 6 0,-1-3 53,1 3 0,0 2-64,-1-3 1,6 4 190,-1 1 0,0-5-143,-4 0 1,0 0 66,-1 5 1,-1 0-219,-3 0 0,3-1 12,-3-4 1,5 4 39,4-4 1,5-2-6,10 3 1,-3-3-211,2 3 0,-7 1 159,-2-7 1,-6 5-18,1-4 0,-3 6 40,-1-2 0,0-1 56,-1 1 0,7-5-25,3 6 1,-1-1-21,1 5 0,-4-5-10,4 0 1,-8 1-6,-1 4 0,-2 0 11,-8 0 0,2 0 3,-2 0 1,-3 0 14,3 0 1,3 1-72,2 4 0,-1-3-110,0 2 1,1 3 113,5-3 1,-5 6-35,0-5 0,-7 1-67,3-1 1,0-4 112,0 4 1,-1-2 95,-5 2 0,-4-4-99,0 4 0,-1-3 193,6-2 0,1 1-88,3 4 1,-2-3 176,7 2 1,-4-2-111,3-2 0,0 5 125,1-1 1,1 3-107,-6-2 0,5-4-10,-5 4 1,5 1-87,-4-1 1,-1 1 67,-5-1 0,7-3-146,3 2 1,4-2 144,6-2 1,-4 5-206,3-1 1,2 1 154,-1-5 1,2 0-11,-7 0 1,3 0 27,-8 0 1,-2 0-15,2 0 0,-5 0 59,5 0 0,0 0-55,5 0 0,-5 0 32,0 0 0,-2 2-48,2 2 0,1-2-7,-6 3 1,1-4 27,-6-1 0,-1 0 0,-3 0 1,2 0 205,-2 0 1,-2 0-124,2 0 1,1 0 126,8 0 0,-1 0-91,6 0 1,0 0-98,4 0 0,1 0-14,0 0 0,-5 0-175,0 0 0,-7 0 131,2 0 1,-9 2-118,-5 3 108,-3-4-122,-8 6 0,-10-14 255,-12-2 1,-11-10-91,-9-5 0,1-4-657,5-6 0,3-10 615,6-13 0,12-18 0,11 31 0,0 1 1</inkml:trace>
  <inkml:trace contextRef="#ctx0" brushRef="#br1">20090 9383 17957,'0'-14'-1777,"0"-1"0,2 3 1340,2 2 1285,-2-2-1033,4 10 715,-6-4-1157,0 6 873,0 0 0,0 6-431,0 4 0,0-3 345,0 3 0,0-1-42,0 6 0,0 0-268,0 4 1,5-3 91,0 3 0,6 2-510,-2-2 1,-1 1 435,2-1 1,-1-3-285,5 3 0,-4-2 228,-1 2 1,-1-3-19,2 3 1,1-3 11,-6-2 0,1-1-14,-1-4 0,-2 4 256,6-4 505,-6-3-482,4 7 99,-1-11 987,2 4-576,6-6 0,0 0 17,1 0 1,-1 0 19,0 0 1,2 0-275,3 0 0,-2 0 132,7 0 0,-2 0-29,2 0 0,3 0 142,-4 0 1,6 0-510,4 0 0,-2 0 30,7 0 0,2 0-134,7 0 1,5 0 60,10 0 0,-2 0 16,6 0 0,-6 0 61,2 0 0,-2 0-379,2 0 1,9-5 377,-32 3 0,2 0 0,2-2 0,1 1-70,4 1 1,-1-1-1,-5 2 1,0-1-32,3-2 0,0-1 0,-3 3 1,-1 1 11,2-2 1,0 1-1,2 1 1,1 0-22,2 1 1,-1 0 0,1 0 0,-1 0 4,-2 0 0,0 0 0,0 0 0,0 0-9,36 0 1,-36 0 0,1 0 9,4 0 0,0 0 0,-1 2 0,1 1-21,2-1 0,1 1 0,-3 0 1,-1-1-9,-2-2 0,1 0 0,7 0 0,0 1-293,2 2 0,0-1 0,-1-1 0,0-1 282,1 3 1,0-1-1,-4-1 1,-2 0 27,1-1 1,1 0 0,3 0 0,1 0-9,3 0 0,-1 0 0,-3 0 0,0 0 17,-1 0 1,-1 0 0,1-1 0,-1 0 68,0-1 1,1-1 0,3 3-1,1-1-20,0-1 0,0-1 1,-2 2-1,-1 1-57,-4 0 1,0 0-1,4 0 1,0 0-11,1 0 0,0 0 0,3 0 1,0 0 28,-3 0 0,0 0 1,-2 0-1,0 0-87,-5 0 0,0 0 0,4 0 1,2 0 33,1 0 0,0 0 0,1 0 0,-1 0-95,-2 0 1,-1 0 0,0 0 0,0 0 69,-2-1 0,0 2 0,1 1 0,0 0-290,1 1 0,1-1 1,-1 1-1,-1-1 290,-5-2 0,-1 0 0,4 0 0,-1 0-4,-5 0 0,0 0 1,2-1-1,1 0-70,-1-1 0,1-1 0,-1 3 1,1-1 82,-5-1 0,-1-1 0,35 0 262,-10-2 1,-6 4-108,6-4 1,-3 3 116,3 2 1,2 0-172,-2 0 1,-9 5-24,-1 0 0,-5 6-116,0-2 0,5-1-3,0 2 1,1-2-244,9 1 1,-1 2 142,5-6 1,-3 4-43,-6-4 1,-2 5 122,-13-6 0,7 1 14,-2-5 1,5 0 120,4 0 0,-2 0 276,2 0 0,-2 0-190,-2 0 1,-7 0 146,-2 0 1,-9 0 513,-1 0 1,0-5-465,5 1 0,-1-6 332,1 5 1,0-1-532,-1 1 1,1-3 356,0-6 1,-1 0-363,1 0 0,-5 0 118,0-1 1,-5-5-245,5-4 0,-7-3-206,3-1 0,-3-2-169,2-3 0,-3-4 49,4-5 1,-1-1-738,-5 0 0,2-4-197,-11 0 970,-6 6 1,-13-7-1,-8 4 1</inkml:trace>
  <inkml:trace contextRef="#ctx0" brushRef="#br1">5105 11160 13060,'-21'-21'-1530,"5"10"1188,-3-3 0,4 8-201,0-4 1,6 7 547,-1-2 1,6 4 483,-6 1 1,5 6-280,-4 4 0,6-2-180,-2 1 0,3-4-207,2 4 226,0-6 1,7 8 150,2-6 0,5 1-58,5-1 1,2-3 239,3 3 0,7-4-132,-2-1 0,2 0-49,-2 0 0,4 5-58,0 0 1,0-1 54,-4-4 0,4 0 82,0 0 1,11 0 10,-1 0 1,15 0-169,4 0 1,6 0-261,3 0 1,0-4 182,0-1 1,-6-6 86,-3 1 1,5 1-46,9-5 0,3 1-6,-34 2 1,0-2-1,0 2 1,-1 0-3,-4 0 1,0-2 0,1 0 0,-1 0 79,26-11 1,4 2-1,1-2 0,-2 8 105,-2 2 1,-4 0-149,-6 4 1,-8 4-28,-7 1 0,-5 4-13,-9 1 1,-1 1-229,-3 4 0,-4-2 46,-6 7 0,-4-1-273,-1 5 0,-1-4 94,2-1 1,1-4 235,-6 5-320,-1-7 0,-4 5-59,0-4 132,0-2 2,0 4 506,0-6 242,0-6-743,0-2-125,0-6-320,0 0-1204,0-1 1960,0 8 1,-12 7 0,-4 7 0</inkml:trace>
  <inkml:trace contextRef="#ctx0" brushRef="#br0">4934 10648 8571,'-14'14'0,"0"-1"-225,-1-4 1,3 4 141,2-3 0,-2-3 492,2 3 1,-3-1-158,-1 6 0,0 4-368,0 0 1,-7 6 105,-2-2 1,-1 6 38,-5 4 0,3-3-63,-12 3 0,-2-3 123,-7-1 0,1-2 135,-6-4 1,1-2-152,-1-7 1,3-6 59,7-3 1,4-4-78,0-1 0,0-3 13,-5-6 0,5-4-6,0-15 1,0 1-8,-4-11 1,-1 0-143,0-5 1,2-4-28,3-1 0,5-7 1,10-2 0,-3-1-190,7-9 0,0-5 294,12 32 0,0-1 0,-7-38 5,7 39 1,0 0-1,0-3 1,0 0-2,-1-1 1,1-2 0,2-2 0,1 0 20,-1 1 0,0-1 0,1 2 0,0-1 2,0 0 1,-1-1-1,1 4 1,2 0 21,1-1 0,2 0 0,-1 1 0,0-1-30,-1 0 1,2 0 0,1 2 0,2-1 70,0-1 0,1 0 0,1 4 0,1 0-39,0 1 0,0 0 1,3-2-1,1 0 35,0-1 1,2 1 0,2-3 0,3 0-54,0 1 1,2 2 0,3 2-1,1 0-223,1-3 1,2 0-1,3 3 1,2 0 161,1 0 0,0-1 0,-1-1 0,1 1 66,0 1 1,0-1 0,-2-3 0,-2 0-127,2-2 0,0 2 0,1 0 1,1 2 66,-1 1 0,2 2 0,0 2 0,2 1-90,-1 0 0,1 1 1,-2 0-1,0 0 57,-3 5 1,-1-1 0,-1 0 0,-3 0-118,17-26 1,-11 13-24,-4 6 1,-9 13-318,0 6-119,-10 10 0,-2 4 520,-7 10 1,-7 10-591,-2 14 708,-10-1 0,3 7 0,-4-7 0</inkml:trace>
  <inkml:trace contextRef="#ctx0" brushRef="#br0">4422 7435 8494,'0'-14'0,"0"0"-370,0 0 0,6-1 257,4 1 0,4 6 274,5 3 0,2-1-20,2 1 0,4 1-98,-3 4 0,1 0 63,-1 0 1,1 0 0,-6 0 1,5 0 37,-5 0 1,0 0-31,-5 0 1,0 1-157,0 4 1,-1 11 93,-4 12 0,-4 21-185,-10 18 1,-4 12-172,1-33 1,-3 2 0,-2 6 0,-2 3 302,-4 8 0,0 3 0,3-18 0,0 2 0,0 0 0,-1 6 0,1-1 0,-1 1 0</inkml:trace>
  <inkml:trace contextRef="#ctx0" brushRef="#br0">8304 12383 8313,'-15'-15'-198,"7"7"0,1 2-10,2 6 528,3 0 0,-2 2-61,8 2 0,-1 4-124,7 6 1,-1-1-57,6-3 1,-1 1-10,0-7 0,0 1-21,0-5 1,5 0-138,0 0 1,2-5-240,-2 1 0,-3-7 155,3 1 0,-4 2-929,0-1 577,-1 6 524,-6-4 0,4 14 0,-4 1 0</inkml:trace>
  <inkml:trace contextRef="#ctx0" brushRef="#br0">8289 12482 8313,'8'0'-153,"-1"6"1,-6 2-247,4 6 1,-4 7 642,4 3 0,-3 3-12,-2 1 0,0 7-6,0 3 1,-5-2-83,0 2 0,-6-2 84,2 2 1,1-5-58,-2-9 1,7 1 118,-1-6 0,2-5-133,2-4 0,0-5-113,0 4 0,3-6-66,7 2 1,-1-3 96,10-2 1,3 0-74,2 0 1,3-2 39,1-3 0,7 2-461,3-6 1,4-1-104,6-4 0,10 0-869,13 0 1009,0-1 1,7 1-1,-7 0 1</inkml:trace>
  <inkml:trace contextRef="#ctx0" brushRef="#br0">10735 12198 7338,'14'0'255,"-3"0"87,3 0-165,-9 0 1,19 0-82,-10 0 1,3 0 17,-2 0 0,-6 1-236,1 4 326,-1-3-272,5 10 1,-1-9 77,-4 7 0,-2-1-119,-7 6 0,0-1 152,0 0 0,0 5-14,0 0 0,0 8 39,0 1 0,0 2 14,0 8 1,0 0 179,0 5 1,4 1-51,1 3 0,0-1 64,-5 6 1,5-6-147,-1 1 1,1-4-144,-5-5 1,2-5 87,2-9 0,-2-4 17,3-5 89,-4-1-101,-1 0 0,-6-6-161,-3-3 1,-9-4 90,-1-1 1,-8-4-683,-1-1 0,-7 0 325,-8 5 0,-7 2 347,-7 2 0,-19 4 0,33-1 0,-1 0 0</inkml:trace>
  <inkml:trace contextRef="#ctx0" brushRef="#br0">8943 12582 8359,'-8'0'-2280,"2"0"2155,6 0 0,6 0 125,4 0 0,3 0 0,1 0 0</inkml:trace>
  <inkml:trace contextRef="#ctx0" brushRef="#br0">9626 12539 8359,'22'0'0,"-3"0"0,-3 0-903,-2 0 1,2 0 835,3 0 1,-4-5 138,4 0-72,4 1 0,-1-3 0,6-1 0</inkml:trace>
  <inkml:trace contextRef="#ctx0" brushRef="#br0">10280 12454 8239,'0'9'0,"0"1"0,-6-7 0,-2 9 0,-7-4 0</inkml:trace>
  <inkml:trace contextRef="#ctx0" brushRef="#br0">3569 12766 7784,'6'-12'1,"4"1"1,3 1 336,1-1 0,6-2-445,4-1 35,9 0 1,-3 0 123,3 0 0,2 1 1,-2 3 1,-4 3-169,-6 2 52,-12 3 1,7-2-47,-13 8 1,-1 4 121,-4 6 1,-1 7-70,-4 3 1,-4 2 42,-10 3 1,1-1-28,-6 1 1,7-2 3,-2-4 1,8-2-39,2-7 74,5-6 4,-2-2 1,12-6 126,4 0 0,9 0-134,5 0 0,1-4 28,-1-1 1,1 2-14,-6 7 1,0 4-8,-5 7 1,-1-1 10,-4 0 1,-3 2-140,-6 3 1,-1-4-29,-4 4 0,-3-3-135,-6-2 1,-7 1 285,-2-1 0,-4-6 0,-2-2 0</inkml:trace>
  <inkml:trace contextRef="#ctx0" brushRef="#br0">3669 12809 8268,'6'21'0,"2"-1"50,6 4 1,0 3 172,0-4 0,5 9 139,0 1 0,5 5-109,-5-5 1,0 5-157,-5-5 1,-1 5 57,-4-5 0,4 5-75,-4-5 0,-1 1-204,2-6 1,-7 0 121,2 1 1,1-7-380,-1-3 141,0-3-440,-5-8 0,0-4 309,0-8 0,0-12-665,0-13 1036,0-5 0,-7-15 0,-1-2 0</inkml:trace>
  <inkml:trace contextRef="#ctx0" brushRef="#br0">3953 12454 8268,'6'-8'-167,"4"3"1,2 3 110,3 2 1,-1 0 229,0 0 0,-4 2-126,-1 3 1,-4 4-360,4 10 1,-6-3 102,2 3 0,-3 1-195,-2-1 1,-2 2-99,-3-2 501,4-3 0,-12 10 0,5-3 0</inkml:trace>
  <inkml:trace contextRef="#ctx0" brushRef="#br0">3981 12724 7924,'7'8'-775,"-4"-2"700,6-6 661,1 0-632,4 6 0,-1-3 111,-4 7 1,2-5-291,-6 4 1,0 1 85,-5 4 1,0 0 101,0 0 1,1 0 30,4 1 0,-3-1 130,2 0 1,-2-4-52,-2-1 1,0-4-4,0 4 225,0-6-228,0 4-65,0-7 64,6 0 0,2 1 23,6 4 1,-4-2-6,-1 7 1,1-1 5,4 5 0,-1 1-31,-4-1 1,2 0 8,-6 0 0,0 0 22,-5 1 0,0-6 54,0 1 15,0-1 1,-2 4-74,-3-4 1,-3 4-139,-6-4 1,-5 2 78,0-1 1,-4 3-50,4-4 1,-2 4 0,2 1-17,3 0 292,-4 0-228,12 0 1,3-1 9,10-3 1,4-4-5,10-6 1,5 0-27,9 0 1,-3 0 40,3 0 0,9-6-50,0-4 0,10-7-22,0-2 1,5-5-145,5 5 1,-10-5-52,0 5 0,-8 1 52,-6 3 1,-8 6-223,-6-1 0,-11 7-238,1-2 241,-9-2 1,1 3-211,-6-5 597,-6-1 0,-2-4 0,-6 0 0</inkml:trace>
  <inkml:trace contextRef="#ctx0" brushRef="#br0">4166 12624 8169,'2'-9'-756,"3"-1"0,-2 5 939,6-4 1,1 4-91,4-4 0,2-1-293,3-4 1,-4 0 40,4 0 1,2-1-197,-2 1 355,0 0 0,-11 0 0,-2 0 0</inkml:trace>
  <inkml:trace contextRef="#ctx0" brushRef="#br0">4280 12439 8169,'8'10'109,"-3"-1"0,-4 1 93,-1 4 0,0 2 10,0 3 0,0-2 67,0 7 0,-5 0-65,1 4 1,-7 7-139,1 3 1,-2 1-26,-3-1 0,1 2-199,0-7 1,1 0-24,4-5 1,-2-6-812,6-3-240,-6-9 899,3-4 1,0-9-326,3-6 648,4-7 0,7-19 0,2-1 0</inkml:trace>
  <inkml:trace contextRef="#ctx0" brushRef="#br0">4237 12638 8169,'10'10'4,"-1"-1"1,-1 1 108,2 4 0,1 2 339,-7 3 0,6 3-97,-5 6 0,4 6-291,-4-1 0,4 1 39,-4 0 0,5-6-162,-6 0 0,6-1-71,-5-8 0,1 5 135,-1-5-997,-4 0 438,6-5 77,-7-6 0,-2-6 106,-3-7 1,2-11 80,-6 2 1,5-10 289,0 0 0,-3-2 0,3-3 0,-1-4 0,5 0 0,0-5 0,0 5 0,0 0 0,0 4 0,0 1 0,0-1 0,1 6-20,4-1 0,3 6 280,6 0 0,1 6 125,-1 3 0,0 6-97,0-2 0,0 5-62,1 5 0,4 3-187,0 6 1,-1 5 125,-3 0 1,-6 6-244,1-1 0,-2-2 42,1 2 0,-1-2-284,-3 1 1,-4 4 42,4-3 1,-3-3-80,-2-3 0,0 3 59,0-2 0,-7 0 297,-2-5 0,-10 0 0,-3 1 0</inkml:trace>
  <inkml:trace contextRef="#ctx0" brushRef="#br0">4308 12795 8169,'15'-14'0,"-1"4"-697,0 1 0,0 4 332,1-5 0,-1 7 577,0-2 48,0 4-286,-6 1 1,-2 1 21,-6 4 1,-1 3-34,-4 6 1,-3 2 59,-6 3 1,-5 2-55,0 2 0,0 3 189,5-7 0,4 4-90,1-4 0,6 0 406,-2-5-298,3-6 1,4 3-112,3-6 1,4-7-20,10-7 1,3-5-118,7-5 0,-1-8-704,1-6 775,-1 0 0,0-2 0,1-1 0</inkml:trace>
  <inkml:trace contextRef="#ctx0" brushRef="#br0">4621 12638 8169,'8'-6'0,"5"3"-697,-4-7 0,4-4 477,1-5 1,0-6 585,1 1 1,3 2-524,1-2 0,-4 6 51,-6-6 0,-1 6-127,1 0 1,-2 2 93,-7 2 0,0 4 139,0 1 0,0 5 0,0-2 0</inkml:trace>
  <inkml:trace contextRef="#ctx0" brushRef="#br0">4721 12311 6762,'6'15'42,"0"5"644,4 4 1,2 4-169,-2 5 0,1 2-16,-2 3 0,4 3-213,-3-3 1,-2 5-47,1 4 1,0-3-506,6 4 1,-6-10 258,1-5 1,-7-5-156,2-4 1,-4-3 42,-1-7-286,0-6 1,-1-4-11,-4-8 0,2-6-248,-7-9 1,1-3 234,-6-6 0,6-1 424,0 1 0,-1-1 0,-4 1 0,1 4 0,4 1 0,-4 5 0,4-1 0,1 5 0,-2 4 0,7 4 0,-8 8-146,6 2 1,1 6 89,4 9 1,-2 3 154,-3 6 0,4 1 205,-4-1 0,3 1-205,2-1 1,-4 1 14,-1-1 0,0-4-235,5-1 0,0-10 65,0 1 0,0-7 56,0 2 0,0-6 0,0 4 0</inkml:trace>
  <inkml:trace contextRef="#ctx0" brushRef="#br0">4834 12610 8169,'15'-5'-295,"-1"0"1,0 1 243,0 4 0,1 4 424,-1 1 0,-2 6-673,-2-1 0,1-2 110,-6 1 0,4-4-373,-4 4 212,0-5 351,-5 2 0,-7-12 0,-1-2 0</inkml:trace>
  <inkml:trace contextRef="#ctx0" brushRef="#br0">4891 12397 8169,'10'8'-52,"-1"6"1,-4 5 27,5 4 1,-7 4 147,1-3 1,3 3 23,-3 1 0,1 1-458,-5-1 1,0-4 193,0 0 0,0-7-255,0 2 1,0-8-27,0-2 397,0-5 0,-6-4 0,-2-8 0</inkml:trace>
  <inkml:trace contextRef="#ctx0" brushRef="#br0">4948 12439 8169,'14'-14'-274,"1"2"287,-1 2 1,0 4 129,0 6 0,1 0 147,-1 0 1,-5 0-47,1 0 0,-2 6-101,1 4 1,4 7 100,-4 2 0,-1 6 140,2-1 0,-1 4-133,5 5 1,0-1 43,1 6 0,-1-6-113,0 1 1,0-8-78,1-1 1,-3-12-1,-2 3 0,2-11-241,-2 1 0,-2-10 36,1-4 0,-6-5 78,2-5 0,1-4-425,-1-5 0,0-2 188,-5-3 1,0 6-223,0-6 1,0 6-140,0-6 1,-2 4 619,-2 6 0,-4-10 0,-7 3 0</inkml:trace>
  <inkml:trace contextRef="#ctx0" brushRef="#br0">5261 11871 8168,'14'6'0,"-4"0"-355,-1 4 1,-4 2 151,4-2 1,-5 7 552,0 2 1,-2 5-165,-2-5 1,0 5-298,0-5 1,-2 6-112,-2-1 1,-3 1 174,-2-1 1,-2 1-183,6-6 190,0 0 0,5-10 15,0 1-63,0-7 118,0-10 0,7-2-9,2-10 1,4-3 12,1-2 1,5 2-62,0-2 1,0 2 27,-5-1 0,2 2-17,3 7 1,-8 0 15,3-1 1,-3 8 238,3 2-107,-6 3 1,3 5 224,-6 7 0,0 1-118,-5 13 0,-2-4 147,-3 9 1,-1-3-220,-3 12 0,-4 0 4,3 5 1,-2 0-121,-2-1 1,1-4 84,3 0 0,-2-8-1009,2-2 491,-2 1-762,-2-13 641,-1-2 1,6-9-483,-1-10 984,7-9 0,3-8 0,8-7 0</inkml:trace>
  <inkml:trace contextRef="#ctx0" brushRef="#br0">5460 12255 8168,'10'15'3,"-1"4"1,0 2 24,6 3 1,-3 2 414,-2-2 0,2-2-115,-2 2 1,-2-5-536,1 5 0,1-7 151,4 2 0,-5-5-404,1-4 0,-2-3 253,1-2 1,-1-5-297,-3 0 1,-3-6 88,2-8 414,-2-7 0,-2-1 0,0-6 0</inkml:trace>
  <inkml:trace contextRef="#ctx0" brushRef="#br0">5588 12056 7931,'0'14'-592,"-2"2"533,-2 2 0,-3 0 59,-2 6 0,-4 4 321,4 5 0,-2-1-72,1-9 0,-1 3-228,6-7 1,1 0 70,4-5 1,0-5 34,0 1 1,1-7-82,4 2 1,3-4-4,6-1 1,0 0-61,1 0 1,-1 0 86,0 0 0,5-4-470,0-1 0,0-8 180,-5-1 1,0 0 219,1-5 0,-1-3 0,0 0 0</inkml:trace>
  <inkml:trace contextRef="#ctx0" brushRef="#br0">5730 12056 8168,'19'-10'-841,"0"1"1,-6 4 685,6-5 0,-4 6 355,0-6 0,-1 5-99,0-4 1,0 4 169,1-4 1,-1 6-126,0-2 1,0 3 166,0 2 0,-4 2-133,-1 3 1,-4 2-70,5 8 0,-6 0 31,6 4 0,-7 5 15,2 9 0,-4 4-189,-1 5 0,0 1 123,0 0 0,0-6-311,0 1 1,-1-3 81,-4-2 1,2-6-296,-7-13 0,6-1 164,-6-4 0,5-4-52,-4-10 1,-1-2-76,-4-8 396,0 1 0,0-13 0,0-3 0</inkml:trace>
  <inkml:trace contextRef="#ctx0" brushRef="#br0">5801 12013 8116,'10'6'-336,"-1"4"0,-6 9 569,2 4 0,-3 6-52,-2 4 1,0 10-390,0 9 1,-5-2 85,0 2 0,-6 1 122,2 3 0,-4-5 0,-1-2 0</inkml:trace>
  <inkml:trace contextRef="#ctx0" brushRef="#br0">4635 13605 8082,'0'11'-388,"0"3"1,-1-1-143,-4 11 692,4-1 1,-7 6 368,3-1 0,2 5-217,-7 1-260,7 5 0,-3-7 238,6 6 1,0-2-122,0 2 0,1-3-31,4-7 0,8-1-25,6-3 0,6-5-118,-1-10 0,3-3 22,1-6 1,0-1-90,1-4 1,1-3 21,3-6 1,-1 0-212,6-1 1,-7-3-36,2-1 1,-3 0-195,-1 4 0,-7 1 30,-3 0 0,-10 0 458,-4 0 0,-3-7 0,-2-1 0</inkml:trace>
  <inkml:trace contextRef="#ctx0" brushRef="#br0">4820 13676 8082,'0'21'-356,"0"1"-170,0 6 0,0 2 444,0 3 1,0 5 410,0 10 0,-6-2-536,-4 6-904,-2-6 1078,4 9 0,-5-13-276,4 1 0,-4-7 128,-1-7 181,0-7 0,0 5 0,-1-5 0</inkml:trace>
  <inkml:trace contextRef="#ctx0" brushRef="#br0">4635 13975 8082,'15'-14'0,"-1"-2"-1286,0-3 1286,0 3 0,7-5 0,1 7 0</inkml:trace>
  <inkml:trace contextRef="#ctx0" brushRef="#br0">4977 13378 8056,'-8'6'-253,"1"2"1149,1 6-355,5 7-178,-12 1-380,11 6 184,-10-6-1,4 5 1,-6-5-434,6 7 216,-5-1 1,10-4-134,-7 0 1,6-7 119,-6 2 0,7-3-36,-2-2 122,4-6 14,7 4 103,-4-10-124,10 4-58,2-12 50,2-2 246,11-6-231,-5-7 30,7-1-833,-1-6 639,1-1 0,-3 1-636,-2-1 416,3-5 191,-11 4 0,9-5-702,-6 7 396,-6-1 477,-1 7 0,-10 1 0,4 1 0,-6-2 0</inkml:trace>
  <inkml:trace contextRef="#ctx0" brushRef="#br0">5176 13307 8140,'-8'6'-122,"-3"-3"36,6 7 0,0-1 297,5 5 0,0 2 632,0 3-602,0 3 0,0 7-336,7-7 152,-6 4-203,5-3 0,-1 0-519,0 1 378,0-7 0,-5 9 0,-2-6-185,-3 2 1,-3-4 471,-6 1 0,-6 3 0,-2 0 0</inkml:trace>
  <inkml:trace contextRef="#ctx0" brushRef="#br0">4891 13776 8140,'15'0'0,"0"4"0,4 1 456,3 6-54,7-3-189,6 6-312,-5 1 92,4-1-1,-5 0 247,-1-6-859,-6 5 313,5-6 196,-11 8-1,5-7-397,-14 4 265,6-10 105,-11 10-245,4-10 172,-6 4 0,-2-6-277,-2 0 489,-4 0 0,-6-6 0,-1-2 0,1-6 0,0 0-213,6-7 213,-5 5 0,12-11 0,-6 12 342,7-6-229,0 7 1,2 0 90,3-1 1,3 1-49,6 0 0,2 5 128,3-1 1,-2 2-32,7-1 1,-7 1 309,2 3-211,-3 4-123,-2-6-101,0 14 1,-6 0 9,-3 8 0,-5 4-178,-5 0 1,2 4 106,-6-4-114,-1 6 0,-3-4-326,4 3 190,-4 3-153,5-12 1,1 6 0,0-8 335,1-4 0,4-9 0,-4-8 0</inkml:trace>
  <inkml:trace contextRef="#ctx0" brushRef="#br0">5460 13108 8124,'8'0'0,"0"6"191,-3 3 1,-4 6 663,4 4-383,-4 3-464,-7 6 56,5 7 0,-10 1 355,6 7-449,-6-7-287,3 5 290,0-11 0,-3 5-216,6-7 1,0-6 196,5-3-1538,-6-3 1584,4-2 0,-4 1 0,6-1 0</inkml:trace>
  <inkml:trace contextRef="#ctx0" brushRef="#br0">5488 13463 8124,'8'13'0,"5"-4"-414,-11 12 207,10-1 180,-10 2 0,6 5 484,-4-3-356,-2 3-21,4-12-278,-6 12 0,0-17 238,0 9-747,0-11 243,0 0 464,0-2 0,0-6 0,0 0 0</inkml:trace>
  <inkml:trace contextRef="#ctx0" brushRef="#br0">5560 13477 8124,'14'-16'-362,"0"-3"0,5 2-87,0-7 418,6 7 278,-9-10 0,11 5-247,-11-6 0,6 4 5,-3 0 1,-8 7 42,3-2-659,-3-3 286,-3 6-1,-2-5 326,-6 14 0,0-12 0,0 3 0</inkml:trace>
  <inkml:trace contextRef="#ctx0" brushRef="#br0">5645 13036 8119,'-6'15'-81,"4"0"98,-3 4 1,4 4 240,1 5 112,6 7 0,0 1 13,4 7 1,2 1 220,-2 3-426,9-2 1,-2 2 637,7-9-436,-7-3 0,10-7-69,-3 0 0,-2-5-58,2-4 1,-2-10-72,1-4 1,4-4 55,-3-1 1,-2-11-145,2-3 1,-7-11 101,2-4 0,-3-2-169,-2-12 0,-1 4 22,-4-9 1,2-1-420,-6 2 0,0-2-52,-5 2 0,0-2-298,0-4 1,0-2-663,0 3 1,-2-5 1381,-2-4 0,-11-4 0,-7-6 0</inkml:trace>
  <inkml:trace contextRef="#ctx0" brushRef="#br0">8560 12653 8458,'-10'4'-454,"1"1"0,5 0 279,-2-5 778,6 0-4,0 0-560,6 0 0,4-2-105,9-2 1,3-4-170,6-7 0,10 3-13,0 2 1,5-1 247,-10 6 0,7-6 0,-4 4 0</inkml:trace>
  <inkml:trace contextRef="#ctx0" brushRef="#br0">9043 12596 8317,'14'0'-656,"0"0"1,5 0 751,0 0 1,0 4-43,-5 1 1,1 0-327,-1-5 247,0 0-112,0 6 0,1-4-199,-1 3 0,0-4 114,0-1 222,-6 0 0,5 0 0,-5 0 0</inkml:trace>
  <inkml:trace contextRef="#ctx0" brushRef="#br0">9313 12567 8317,'10'0'-536,"-1"0"1,-4 0 564,4 0 1,1 2 393,4 3 0,0-2-304,0 6 1,1-1-78,-1 2 0,5-4-324,0-6 157,6 0 69,-9 0 1,11-6-529,-4-4 280,4-2 23,-5-3 1,4-4 14,-7 0 0,4 0 266,-4 5 0,0 0 0,-5 0 0,1 0 0</inkml:trace>
  <inkml:trace contextRef="#ctx0" brushRef="#br0">9754 12454 8277,'8'6'-1061,"-4"3"531,-2 4 331,-2 1 0,0-4 545,0-1-48,0 1 204,0-2-198,6 4 1,2-9-183,6 7 0,1-7 15,-1 2 0,6-5-78,4-5 0,3-1-157,1-4 1,1-2-396,-1 2 287,1 4 121,5-7 0,-8 12-383,2-4 218,-9 3 54,2 2 0,-4 2-84,-3 3 0,4 2 280,-9 8 0,-1-6 0,2 1 0,-7 5 0,3 8 0</inkml:trace>
  <inkml:trace contextRef="#ctx0" brushRef="#br0">10251 12610 8210,'8'0'-1113,"5"0"1,-10 0 1883,7 0-194,-1 0 85,-1 0-393,5 0 1,-5-5-85,6 0 1,-5-1 18,1 1 1,-1 2-96,5-6 1,1 6-176,-1-2 0,0-1-634,0 1 396,7-6 231,-5 9 0,9-4-1098,-6 6 1171,0-6 0,-5 4 0,0-4 0</inkml:trace>
  <inkml:trace contextRef="#ctx0" brushRef="#br0">10650 12610 8210,'1'8'-707,"4"-3"332,-4-4 252,6-1 1,-6 0 73,4 0 49,-3 0 0,10-6 0,-4-2 0</inkml:trace>
  <inkml:trace contextRef="#ctx0" brushRef="#br0">8560 13648 8305,'18'0'382,"1"0"0,8-7-49,2-2-140,-1-4 0,13-2-601,-3-4 254,-3 3-103,0-11 0,-7 11-284,1-3 1,-7 10 540,-3 4 0,-4 3 0,0 2 0</inkml:trace>
  <inkml:trace contextRef="#ctx0" brushRef="#br0">8687 13733 7941,'8'0'-365,"5"5"359,-4 0 5,4 6 61,-5-4 1,3 8 145,-6-1 1,4 0-201,-4 0 1,1-1-14,-1-4 24,-3 4-228,4-5 152,0 0 31,-4-2 1,9-7-231,-6-4 183,6-3 72,-3-6 0,4 0-21,-2-1-1,9 7 1,-10-3 174,10 7-72,-3-1 1,-7 5 56,1 0-44,-1 0 1,4 2-13,-3 2 1,-4 4 21,-6 6 1,0-4 275,0-1-289,0 1-33,-6 4 1,-2-1 28,-7-4 8,1 4-85,0-5 1,-5 1-82,0 1 0,-5-1 84,5 5 0,-4-4-144,4-1 0,0-6 18,5 2 1,4-3-241,1-2 1,5-7-522,0-2 454,8-10 101,4 3 322,7-11 0,5 5 0,2-6 0</inkml:trace>
  <inkml:trace contextRef="#ctx0" brushRef="#br0">8958 13548 8242,'9'5'188,"1"0"1,-6 7-3,6 3 0,-1 0 45,5 9 1,-4 0-34,-1 4 1,1 1-12,4-1 1,-4 2-119,-1 3 1,-1 4 21,1 5-115,4 7 158,-11-5 1,6 1 119,-4-7-68,-2-1-36,4 0 1,-6-7 108,0-6 0,-5-7 191,1 2 316,-7-3-683,3-8 0,-6-2-258,-1-6 1,6-8-1285,-1-6 796,7-7 267,-9-14 0,10-2-603,-3-11 701,4-2-218,7-1 0,-3-4-948,7 3 1372,-7 3 1,3 0-1,-6 6 1</inkml:trace>
  <inkml:trace contextRef="#ctx0" brushRef="#br0">9171 13321 8305,'14'0'0,"0"0"0,1 6-31,-1 4 1,-5 4-37,1 5 1,-1-2 246,5 7 0,-4-5 145,-1 4 1,-5-5-382,0 1-76,4-3 332,-6-2-299,4 0-77,-6 0-135,0-6-582,0-2 499,0-6 0,-2-6 394,-2-3 0,2-10 0,-4-3 0</inkml:trace>
  <inkml:trace contextRef="#ctx0" brushRef="#br0">9356 13307 8305,'9'1'-130,"1"4"0,-2 3-183,1 6 1,2-5 639,-6 1 155,0-1-285,-5 6-199,6-1-66,-5 0 242,6-6-977,-1-2 370,2-6 433,6-12 0,0-4 0,1-13 0</inkml:trace>
  <inkml:trace contextRef="#ctx0" brushRef="#br0">9583 13193 8305,'5'9'-524,"0"1"0,-1-1 658,-4 5 1,0 2 495,0 3 0,0-1-451,0 5 1,-4 1-270,-1 4 0,-8 2 37,-1 4 1,-2-4-262,-7 3 1,4-3-236,-5-2 343,7 1 5,-10-7 201,11-2 0,-17-5 0,3-1 0</inkml:trace>
  <inkml:trace contextRef="#ctx0" brushRef="#br0">9228 13534 8305,'6'21'0,"2"1"-53,6 6 0,-4 1-90,-1-1 0,-1 0 283,2 1 0,-4-1 13,-6 1 1,0-1-255,0 1-46,6-7 47,-4 5-334,4-12 260,-6 6 0,0-15-203,0-6 1,5-8 203,0-11 0,-1-3-71,-4-6 1,5-5 243,0-1 0,6-5 0,-2 1 0,1-1 0,4 1 0,-3 3 44,16 0 1,-10 7 75,7-1 1,-5 2-15,5 8 0,-5 2 215,4 8 0,-5-2-81,1 6 0,1 0-68,-1 5 1,-2 2-102,-7 2 0,3 4-11,-4 7 1,-3-1-476,-1 0 215,-3 6-16,-2-4 216,-7 11 0,0 2 0,-8 7 0</inkml:trace>
  <inkml:trace contextRef="#ctx0" brushRef="#br0">9356 13790 8305,'-8'0'-69,"8"-5"241,9 0 0,9-4-52,1 4 0,6-1-72,-1 1 0,1 2-278,-1-6 0,1 5 146,-6 0 0,4 2-50,-4 2 1,-4 0-135,-6 0 0,-4 2 140,4 2 1,-5 4-71,0 6 0,-4 1 101,-4-1 0,0 0 38,-5 0 0,-1 1 47,-4-1 0,2 0 141,2 0 1,-1 0 283,6 1-196,1-7-87,4 4 1,0-9 88,0 7 9,0-7-171,6 3 0,2-4 2,6 3 1,5-4-2,0 4 1,0 1-7,-5-1 1,0 6-43,1-1 1,-3-3-30,-2 3 0,-4-1 146,-6 6 31,0-1 1,-6 2-124,-4 3 1,-2-4-4,-3 4 1,-5-3 0,-4-2 0,2 1 16,-2-1 0,5-6 26,-4-4-89,5-2 0,-1-8-168,10-4 1,2-10-717,7-9 421,13-6 242,-3-7 1,16-1 234,-2 1 0,3-7 0,1-2 0</inkml:trace>
  <inkml:trace contextRef="#ctx0" brushRef="#br0">9868 13435 8305,'14'-8'0,"0"0"-37,0 3 1,0-1 41,1-4 0,4-2 13,0 2 1,6-3 8,-1-1 0,-2-5 8,1 0 0,-1 2-6,2 7 0,1-1-6,-6 7 11,0-1 0,-4 5 35,-1 0-95,-6 6 67,4 8 128,-10 15 1,4 7 97,-6 7 0,0 6 0,0 3 438,0 3-406,0 8 0,0-4-70,0 2 0,-5-4-21,1-5 0,-1 2-108,5-6-500,0-7 554,0-7 1,-2-11-400,-2-5-114,2-2 107,-11-2 1,4-7-86,-10-7 0,3-2-233,-3-7 1,-1-2-511,1-8 516,-7 3 298,4-11 1,-1 5-41,-1-6-228,7-1 421,-10 1 1,11-2 112,-3-4 0,8 4-5,1-3 1,7 3 4,-1 2 0,2 1 183,2 3 0,5 4 563,-1 6-513,8 6 1,-5 1 123,8 7 0,-1 0 638,0 0-414,-6 0-285,5 0 1,-7 2 131,3 3 1,2 3-248,-6 6 1,0 0-209,-5 0 1,0 0 75,0 1 1,-2 4-163,-2 0 1,0-1 115,-5-3 0,4 1 34,-4 2 129,6-2-143,-4 5-76,7-13 34,0 4 1,7-18-110,2-3 0,10-12-251,5-12 0,9-10 15,5-9 0,1-2 3,-1 2 0,3-16 0,-4 2 0</inkml:trace>
  <inkml:trace contextRef="#ctx0" brushRef="#br0">20957 13790 6896,'0'14'1300,"0"0"-1063,0 1 1,0-6 232,0 1 164,0-7-470,0 9 1,5-4 15,0 6 1,1 2-73,-1 3 0,-3 3 75,2 7 0,-2-1-13,-2 1 25,0-1-133,0 7 1,0-4-107,0 7 168,0 0-83,0-1 0,0 2-123,0-6 1,0 5 104,0-5 1,5 7-15,-1-2 0,1 3 89,-5 1-59,6 1-2,-4 0 0,4 4 120,-6 0-378,7 1 261,-6-5 0,5 1 67,-6 3-46,0-3-38,0 5 0,2 0 17,3 3 1,-4 4-14,4 1 1,-2-5-2,2 0 1,-3-5 19,2 5-666,-2-6 649,4 3 1,-4-1 321,3-1-310,2 13 49,-5-8 1,4 16 344,-6-6-349,7-7 50,-6 0 0,6-11 35,-7 4 0,4-4-7,1-1 0,0-2-113,-5-3 1,5 3-143,-1-3 198,1-4-35,-5 7 0,0-11-160,0 4-104,0-4 126,-6-2 0,4-6 148,-3-3 0,4-3-767,1-2-701,-7-6 879,6-2 0,1-9 507,9-6 0,4-7 0,1-13 0</inkml:trace>
  <inkml:trace contextRef="#ctx0" brushRef="#br0">21071 13719 8056,'-8'-6'390,"2"4"-217,6-4 4,6 6 0,2 0 55,6 0 1,1 0 234,-1 0-95,6 0-202,-4 0 1,11 0 264,-3 0-219,-4 0-60,7 0 0,0 0 70,6 0 1,7-2-30,-2-3 1,3 4-136,1-4 0,6 2 82,-1-2 1,-4 4-181,-5-4 0,3-2-81,1 3 264,-2-1-50,-5-1 1,-4 4 6,7-3 1,0-1-46,5 1 0,1-4-11,3 4 0,-1-4 15,6 4 1,-6-5-5,1 6 0,-4-3 73,-5 3 0,1 2-18,-5-3 0,-1 4 177,-5 1-204,7 0-9,1 0 0,4-5 326,2 0-291,-2 0-64,15 5 0,-9-1 53,6-4 1,-6 2 2,1-6 0,-4 4-8,-5-5 1,3 7-22,-3-2 1,0-1-29,5 1 0,-2-4-122,11 4-645,-6 0 786,9 5 1,-9-4-172,6-1-57,-6 0 152,-4 5 0,-2 0-103,-7 0 1,0 0 62,-4 0 1,-1 0-21,0 0 0,-1 0 11,-3 0 0,3 0-13,-3 0 1,2 0 597,3 0-573,-1 0 10,1 0 1,-1 0 40,1 0-56,-7 0 53,5 0 1,-10 0-15,7 0 0,-1 0 18,6 0 1,-6 0 11,1 0 0,-6-5-50,0 1 0,3-6 10,-2 5 1,5-1-70,-5 1 81,0 4 3,1-5 0,-4 6-4,3 0-12,3 0 39,-6 0 1,11 4-6,-4 1 1,4 0-3,2-5 1,1 4 7,3 1 1,-3 0-15,3-5 1,-1 0 10,1 0 1,-3-5-9,3 0 1,-3-6-3,-2 10 1,1-7-105,-1 3 99,-6 4-65,5-6 1,-6 7-13,2 0 1,3 0 37,-7 0 0,4 0-10,-4 0 0,2 0-50,-2 0 0,-3 0-12,3 0 0,-8 0-94,-2 0 136,1 0 1,2 2 25,-2 3-49,2-4 88,-10 6-80,11-7 31,-12 6 17,5 2 81,-6 6-2,0 0 0,0 0 16,0 1 0,0-6-74,0 1 1,0-1-7,0 5 1,0 0 22,0 1 0,0-1-3,0 0 1,0 2-3,0 3 1,0-2-2,0 7 1,-1-5-11,-4 5 0,4-2 1,-4 1 1,3 4 34,2-3-29,-6-4 4,4 7 1,-4-5 25,6 7-25,0-1 3,0 1 0,0 4-2,0 0 0,0 0-6,0-4 1,0 4-4,0 0 0,0 0-12,0-4 1,0 1 0,0 3 0,0-3-45,0 3 1,0 2 50,0-2 1,0 10-132,0-6 1,0 12 66,0-6 0,0 3-14,0-3 1,0-6 24,0 1 0,0-1-8,0 1 1,0-2 41,0-3 0,0-3 18,0 3 0,0 2 81,0-2 0,0 7-67,0-2 0,2 3 103,2 1 20,-2 1-63,4 0 0,-6-1 100,0 1 0,0 0-139,0-1 0,0 1-3,0 0 1,0 1-13,0 3 1,0 4-104,0 6 0,2-5-12,3 0 0,-2-5 57,6 5 1,-4-6-101,4 2 0,-4-6-115,5-4 0,-7 2-289,2-7 0,1 6-13,-1-1 0,-1-3 572,-4-2 0,0-3 0,0-1 0</inkml:trace>
  <inkml:trace contextRef="#ctx0" brushRef="#br0">21313 16647 7787,'-14'8'23,"-1"0"-12,1-3 1,5-3 64,-1 2 1,5-1 365,-4 2-50,6 3-53,-10 6-290,12 1 296,-6-1-181,7 0 0,0-5 19,0 1 1,2-7-32,3 2 1,-2-4 239,6-1-197,1 0-66,4 0 0,7 0 229,2 0-111,4 0-164,8-6 1,6 3 42,6-7 1,2 6 22,-1-6 1,-4 5-92,3-4 0,1 6 38,-6-2 0,4-1-135,-8 1 1,3 0 115,2 5 1,6-4 6,3-1 1,8-2 195,2 3 1,-1 1-85,-4-7 1,-2 2-100,-3-1 0,-3-2 33,-6 6 0,4-5 9,1 6 1,10-3-42,-1 3 0,6 2-7,-6-3 0,3 4-139,-8 1 0,-3-5 94,-1 0 0,-4-1-121,-1 1 0,-2 4-3,-3-4 1,7-1 83,-2 1 1,3 0-8,-3 5 0,-2 0 19,-3 0 1,1 0-18,-6 0 0,0 0-5,-4 0 0,-2 2 85,-4 2 1,3 3-64,-7 2 1,1 2 0,-1-6 0,2 5-7,2-6 1,4 1-9,-3-5 1,4 0-38,5 0 1,-1 0-4,6 0 0,-6 0 12,1 0 0,-3 0 5,-2 0 0,1 0 46,-1 0 1,-4 0-34,-1 0 1,0 0 3,0 0 0,3 0 15,-7 0 0,4 0 3,-4 0 1,2 0 0,-2 0 1,-2 0 2,7 0 0,-5 0-19,4 0 0,0 0-3,0 0 0,2 0-88,-6 0 1,5 0 88,-5 0 1,5 0-67,-5 0 1,1 2 11,-1 2 0,-3-2-11,3 3 1,-3-4 38,-2-1 24,0 0 0,0 0 1,1 0 1,-1 0 15,0 0 24,0 0 0,1 0-44,-1 0 1,0 0 18,0 0 1,0 0-21,1 0 0,-1 0-8,0 0 1,0 0 12,0 0 1,1 0-2,-1 0 0,0 0 9,0 0 1,1 0-13,-1 0 1,-5 0-16,1 0 1,-1 0 15,5 0 1,1 0-25,-1 0 1,-5 0 28,1 0 1,-1-5-1,6 1-3,-1-1 1,0 0 2,0 1 1,0-1 41,1 5 1,-1-5-47,0 0 1,0 1 166,1 4-92,-1 0 0,0 0 11,0 0 1,-4 0 16,-1 0 0,-4 0 6,4 0 1,-4 0 36,5 0 1,-6 0-9,6 0 0,-6 0-42,6 0 0,-5 0 21,4 0 1,-4-2-120,4-3 0,-4 2 27,5-6 1,-6 4-226,6-5 176,-7 7 0,3-5-340,-6 4 185,7 2-204,-6-4 88,6 6 142,-7 0-1463,0 0 874,0-7 0,0-1-1186,0-6 1932,0-6 0,-7 4 0,-1-5 0</inkml:trace>
  <inkml:trace contextRef="#ctx0" brushRef="#br0">25294 16434 7853,'0'-9'-192,"0"-1"0,0 5 201,0-4 1,0 4-23,0-4 1,0 4 121,0-4 124,0 5-17,0-2-7,0 6 2,0 0-124,6 0 1,-4 3 29,2 7 1,-2-4 10,-2 13 0,2 0 70,2 9 1,-2 2-107,3 4 1,-4-4 25,-1 3 0,0-3-228,0-2 0,0 1-334,0-1 0,0-6 444,0-3 0,7-9 0,0-4 0</inkml:trace>
  <inkml:trace contextRef="#ctx0" brushRef="#br0">21199 17245 7916,'-8'0'478,"2"0"-500,6 0 130,0 6 0,0 2 3,0 6 0,1-5-12,4 1 1,-3-1-96,3 6 1,1-1-294,-1 0 1,-1-4-39,-4-1-842,7-6 1169,-6 3 0,12-18 0,-5-4 0</inkml:trace>
  <inkml:trace contextRef="#ctx0" brushRef="#br0">21185 17159 7575,'14'0'370,"-6"0"1,0-5-348,-3 1 96,-4-1-93,12-1 34,-12 4 12,6-11-221,-7 12 185,0-5-74,0 6 1,0 1 87,0 4 1,0-2 17,0 7 0,0-6 16,0 6 1,0-6-16,0 6 1,0-5 13,0 4 0,0-4 34,0 4 1,0 1 7,0 4 1,0 0-124,0 1 1,0 0 74,0 4 1,0-3-119,0 3-43,0-3 125,0-2 0,0 2-240,0 3 251,-7-3-46,6 4-4,-5-6 1,6 1-4,0-1 14,0 0-97,0 0-179,0-6-576,0-2 477,0-6 1,1 0 361,4 0 0,-4-12 0,6-4 0</inkml:trace>
  <inkml:trace contextRef="#ctx0" brushRef="#br0">21242 17159 7675,'-8'0'-122,"2"0"461,6 0 269,0 0-502,6 0 0,2 0 36,6 0-105,0-6 0,5 3-16,0-7 1,-5 6-122,-4-6 0,-1 7-81,5-2-37,-6 4-41,5 1-505,-11 0 452,4 0 1,-8 1 311,-2 4 0,-11 3 0,-7 6 0</inkml:trace>
  <inkml:trace contextRef="#ctx0" brushRef="#br0">21228 17259 7983,'0'14'-16,"0"0"1,0 0 89,0 1 0,0-1-108,0 0 1,0 2 92,0 3 1,0-2 210,0 7-96,0-7-27,0 4 1,0-2 44,0 0 1,1 0-59,4-5 1,-4 0 81,4 0-141,3-6 44,0 5 1,6-12-298,0 4 1,1-5-111,-1-5 0,-2-3-103,-2-6 0,6 5 12,-7-1 0,7 6-189,-6-6 1,2 5 567,2-4 0,1 6 0,-1-4 0</inkml:trace>
  <inkml:trace contextRef="#ctx0" brushRef="#br0">21597 17230 7983,'-14'0'-271,"0"0"1,0 0 239,-1 0 415,1 0-215,0 0 0,4 5 195,1 0 0,4 4 165,-4-4-400,6 6 1,-9-3-36,8 6 1,-1 0-115,5 1 0,0-1 73,0 0 0,5 2 0,-1 3 1,8-3-67,-3 3 1,4-4-229,1 0 0,5-3-427,0-2 0,4-4 319,-4-6 0,7 0-653,-3 0 1002,-2-13 0,6 4 0,-5-12 0</inkml:trace>
  <inkml:trace contextRef="#ctx0" brushRef="#br0">21725 17060 7983,'0'-8'284,"-6"1"23,4 7-117,-4 0 0,6 7 110,0 2-157,0 4 0,0 6-119,0 0 0,0 1 107,0-1 0,0 2-98,0 3 1,0 2 16,0-2 0,0-2 72,0 2 0,0-5-52,0 5 0,0-7 40,0 2 0,5-3-17,-1-2 0,6 0-1,-5 0-160,6-6 0,-3-1 11,6-7 0,0 0-228,0 0 1,-4 0-238,-1 0 1,-4-7 232,4-2 1,-4 1-498,5-2-69,-7 7 29,9-3 826,-10 6 0,11-6 0,-5-2 0</inkml:trace>
  <inkml:trace contextRef="#ctx0" brushRef="#br0">21995 17117 7983,'-14'0'582,"0"0"0,0 0-403,-1 0 1,6 0 157,-1 0-169,7 0-36,-9 6 0,10-3-148,-3 7 1,4-6 31,1 6-58,0-1 174,0 5 1,0-4-336,0-1 22,6 1 122,-4-2 1,10 3-83,-2-6 1,2 4 21,3-4 0,-3 1 11,-2-1 0,2-4 72,-2 4 12,3 3 0,-1-5-4,-2 7-2,-4-7-28,-6 9 0,-2-5-14,-2 2 0,-4 4-5,-6-4 0,-1-1-31,1 2 0,0-2-138,0 1 0,-1 2 55,1-6 1,5 0-134,-1-5 1,6 0 3,-6 0 1,7-7 109,-2-2 1,4-5 209,1-5 0,-7-3 0,-1-7 0</inkml:trace>
  <inkml:trace contextRef="#ctx0" brushRef="#br0">22024 17003 7983,'14'0'-309,"0"0"0,0 0 373,1 0 0,-6 5 438,1-1-379,-1 1 0,5-5 11,0 0 1,-4-5-144,-1 1 1,-1-3 206,2 3-282,2 2 1,-4-4 58,7 6 0,-6 0-157,1 0 181,-7 0 1,8 1-23,-7 4 1,1 3 77,-5 6 1,0 2 3,0 3 1,2-2 165,3 7 0,-4-2-107,4 2 0,-4 3 59,-1-4 0,0 4-52,0 2-22,0-1-35,7-6 0,-6 3 84,4-6 0,-3-4 2,-2-6 1,0 0 15,0 6 0,0-6 20,0 1 0,-7-6-282,-2 6 1,1-7 125,-2 2 1,-4 1-661,-5-1 1,0 0-74,5-5 0,-2-2 699,-3-3 0,4-3 0,-6-6 0</inkml:trace>
  <inkml:trace contextRef="#ctx0" brushRef="#br0">22493 17230 7953,'0'10'-338,"0"-1"1,0-4 342,0 4 1,6-5 182,4 0 1,2 3-296,3-3 1,4 1-235,-1-5 0,8-5-289,-3 1 630,-2-7 0,12 3 0,-3-6 0</inkml:trace>
  <inkml:trace contextRef="#ctx0" brushRef="#br0">22962 17287 7953,'14'0'-1798,"1"0"1756,-1 0 1,0 0 101,0 0 1,0 0-147,1 0 1,-1 0 85,0 0 0,-4 0 0,-1 0 0,0 0 0,6 0 0,-7 0 0,-2 0 0</inkml:trace>
  <inkml:trace contextRef="#ctx0" brushRef="#br0">23232 17287 7953,'10'8'-436,"-1"-3"1,1-2 297,4 2 0,-5-4-10,1 4 0,-1-2 226,6 2 135,-1-4 23,0 6-26,0-7 1,-4 0-138,-1 0 0,-6-2 77,2-3-150,-3 4 0,4-12 0,2 5 0</inkml:trace>
  <inkml:trace contextRef="#ctx0" brushRef="#br0">23630 17045 7633,'-8'0'-687,"2"7"1075,6 2 1,0 5-217,0 5 1,0-1-57,0 6 0,0-1-175,0 6 0,0-2 102,0-4 1,0 2-77,0-6 0,0 2-69,0-2 0,0-8-174,0 3 0,0-7-268,0 2-160,0-6 704,0-9 0,0-4 0,0-10 0</inkml:trace>
  <inkml:trace contextRef="#ctx0" brushRef="#br0">23687 16889 6972,'0'8'797,"0"-2"-339,0-6 825,0 0-1449,7 0 0,-4 0-48,6 0 1,-4 0-173,4 0 0,-4-1-275,5-4-234,-7 3 659,3-4 0,-6 8 236,0 2 0,-6 4 0,-2 7 0</inkml:trace>
  <inkml:trace contextRef="#ctx0" brushRef="#br0">23602 17259 7953,'0'8'-1261,"0"4"1732,0-10-307,6 10 1,-3-10 153,7 3 1,-5 1-123,4-1 1,-4 0 13,4-5 1,-1 1-225,2 4 1,2-4-222,-2 4-103,2-3 0,3-2 32,-1 0 0,0 0 306,0 0 0,1-7 0,-1 0 0</inkml:trace>
  <inkml:trace contextRef="#ctx0" brushRef="#br0">23929 16989 7953,'0'-15'0,"0"1"0,-2 5 0,-2-1 0,0 5 166,-5-4 1,-1 6 62,-4-2 0,0 4 14,0 1 0,0 0-214,-1 0 0,1 6 5,0 3 0,4 2 21,1-1 0,6 3 36,-2-4 0,4 4-161,1 1 0,0-5-7,0 1 1,6-2-8,3 1 0,4 2 20,1-6 1,2 6-28,3-2 1,-3-2 16,3-2 0,-4 1 68,0-1-9,-7 6 0,3-3 31,-7 6 0,1-5 36,-5 1-96,-6-1 0,-2 5-3,-6 1 0,-1-6-66,1 1 1,0-6-494,0 6-218,0-7 483,-1 3 1,3-7 340,2-4 0,4-3 0,0-12 0,-2-3 0</inkml:trace>
  <inkml:trace contextRef="#ctx0" brushRef="#br0">23929 17003 7953,'14'-6'-289,"2"4"-37,3-3 1,-3 4 308,3 1 0,-8 0 312,-2 0 1,1 0-146,4 0 8,-6 0-199,4 0-166,-10 0 1,4 1-11,-6 4 0,-1-2 70,-4 7 1,2-3-99,-7 3 0,1 3 116,-5-4 0,-1 4 53,1 1 113,0 0 0,5-1 147,-1-4 35,7 4 87,-3-12 1,12 6-117,3-7 1,6 0-128,4 0 1,-4-2-17,4-3 0,-1 2-103,1-6 1,-4 1-484,4-2 539,-3 4 0,-2 0 0,1-2 0</inkml:trace>
  <inkml:trace contextRef="#ctx0" brushRef="#br0">24057 17031 8164,'0'21'216,"0"-4"49,0 7 1,-2-5-28,-2 5 1,2 4-81,-3 5 1,4 0 90,1-4 1,0-6-368,0 1 1,0-5-120,0 5 0,0-12-522,0 3 105,0-4 197,6-3 0,0-8 130,4-10 0,1-3-134,-6-1 461,-1-6 0,3-2 0,1-7 0</inkml:trace>
  <inkml:trace contextRef="#ctx0" brushRef="#br0">24142 16974 7953,'8'0'-382,"-2"-6"0,-6 6 777,0 0 0,5 2-226,0 7 0,1 2-38,-1 8 1,-3-1-2,2 5 0,-2 1-16,-2 4 0,0-1-196,0-3 1,0 1 78,0-6 1,1 0-217,4-5 0,-3 1-362,2-1-131,-2 0 275,-2 0-81,0-6 239,0-2 279,-6-6 0,4-6 0,-3-3 0,-2-10 0,-1-3 0</inkml:trace>
  <inkml:trace contextRef="#ctx0" brushRef="#br0">24185 17074 7953,'9'-6'-121,"1"-4"53,-7-3 1,10 1 10,-4 2 1,-3 2 287,-1 4-53,3 2 1,-5-4 115,7 6-95,-7 0-38,3 0-103,-6 0 0,0 6 43,0 4 1,-5 2-52,1 2 1,-3 1-210,3-1 0,0 0-600,-5 0 584,-1 1 0,-2-1-352,2 0 0,2-6 30,4-3 497,2-4 0,-10-1 0,4 0 0</inkml:trace>
  <inkml:trace contextRef="#ctx0" brushRef="#br0">24270 16960 7953,'8'0'-972,"3"-1"1157,-6-4 0,1-1-57,-1-4 0,-2-1-124,7 6 28,-7 1-41,9 4-6,-10 0 0,4 1-7,-6 4 0,2-2 40,3 6 1,-4 1-14,4 4 0,-4-4 117,-1-1 1,0 1-108,0 4 1,0 2 86,0 3 1,5-4-26,0 4 1,0 2 10,-5-2 1,1 5-64,4-6 0,-3 3-2,2-2 1,-2-3-26,-2 3 1,0-8-301,0-2 122,0 1 0,-5-1-92,0 1-166,-6-7 438,3 3 0,-6-6 0,0 0 0</inkml:trace>
  <inkml:trace contextRef="#ctx0" brushRef="#br0">24554 17131 7953,'-7'0'811,"0"0"-611,7 0 1,2 0-24,3 0 1,2 0-118,8 0 0,-1 0-89,0 0 1,2-5-350,3 0 1,-3 1-1196,3 4 1573,-4 0 0,6 0 0,1 0 0</inkml:trace>
  <inkml:trace contextRef="#ctx0" brushRef="#br0">24825 17131 7953,'8'0'101,"4"-7"1,-9 6-71,7-4 1,-5 4 142,4 1 0,-4 0-127,4 0 0,-4 0-26,4 0 0,1 0-465,4 0-99,0 0 1,1 0 132,-1 0 410,0 0 0,0-7 0,0-1 0</inkml:trace>
  <inkml:trace contextRef="#ctx0" brushRef="#br0">25109 17088 7953,'14'0'-450,"-4"0"231,-1 0 868,-6 0-461,10 0 1,-10 0-316,7 0-146,-1 0 273,5-6 0,0-2 0,1-6 0</inkml:trace>
  <inkml:trace contextRef="#ctx0" brushRef="#br0">24043 17372 7636,'-8'0'-73,"1"0"1,14-4 321,2-1 1,-1-1-120,2 1 1,-1 3-316,5-2 1,1 2-32,-1 2 216,0 0 0,6-6 0,3-2 0</inkml:trace>
  <inkml:trace contextRef="#ctx0" brushRef="#br0">25379 16889 7942,'0'-8'-328,"0"2"170,0 6 0,0 1 128,0 4-94,0-3 168,0 4-19,0-6 779,0 0-760,6 0 1,-2 0 56,5 0-194,-6 0 98,10 0-165,-12 0 139,6 0-15,-7 0 123,0-6-3,0 4-51,0-4-8,0 6 1,0 1-3,0 4 1,0-2 4,0 7 0,0-1-25,0 6 0,0 3 21,0 1 1,0 2-82,0-2 0,5-2-18,-1 7 1,1-7-155,-5 2 1,0 2 75,0-2 0,0-5-258,0-4 411,0-7 0,0 9 0,0-4 0</inkml:trace>
  <inkml:trace contextRef="#ctx0" brushRef="#br1">22777 16889 8198,'-1'-8'-905,"-4"3"804,3 4 56,-4 1 0,4 0 408,-2 0 4,2 0 25,-4 0-88,6 0-48,0 0-80,0 6 0,0-3 3,0 7 1,0 1-9,0 8 1,0 3 14,0 6 1,-5 7-92,0 3 1,-1 2-163,1-3 0,4 3 52,-4-7 0,3 0 82,2-4 0,2-7-628,3-3 0,-2-5-425,6-5 357,-5-2 1,7-9 33,-7-3 595,1-9 0,1-8 0,2-6 0</inkml:trace>
  <inkml:trace contextRef="#ctx0" brushRef="#br1">22763 16790 8111,'8'-7'-1182,"0"6"725,-3-4 496,-4 3 1,5 1 51,-6-4 1,2 3 331,3-2-307,-4-4 1,6 5 128,-7-7 217,0 7-354,0-3 55,0 6 581,0 0-551,6 0 16,-4 0-82,4 6-250,-6-4 28,6 4 1,-3-4-38,7 2 114,-7-2 1,8 6 23,-6-4 1,4 0-4,-4 5 0,6 1 1,-8 4 8,7 0 0,-7 0-13,2 0 0,-4 5 4,-1 0 0,0 2-9,0-2 0,5-2 19,0 7 0,-1 0-33,-4 4 0,0 0 17,0 1 1,0-1-4,0 1 0,2-1-105,3 1 0,-4-1-185,4 1 0,-2-6-16,2 1 1,-3-7-654,2 2 965,-2-9 0,-2 2 0,0-4 0</inkml:trace>
  <inkml:trace contextRef="#ctx0" brushRef="#br1">22791 17330 7581,'7'8'538,"2"-4"0,4-2-375,1-2 1,7 0 29,2 0-193,4 0 0,2-6 0,-1-2 0</inkml:trace>
  <inkml:trace contextRef="#ctx0" brushRef="#br1">24711 16662 7989,'0'-15'0,"-5"6"-51,0-1 377,1 7 192,4-3-154,0 6-300,0 0 0,0 6 69,0 4 1,0 7-84,0 2 1,0 2 14,0-2 1,0 3 38,0 6 1,0 2-78,0 3 0,1 4 5,4 5 1,-3 1-143,2 0 0,-1-5 94,2-1 1,-2-10-134,7 2 0,-7-10-129,2 0-525,3-4 211,-7-7 1,6-3 162,-7-10 0,0-7 429,0-7 0,0-7 0,0 4 0,0-6 0</inkml:trace>
  <inkml:trace contextRef="#ctx0" brushRef="#br1">24739 16719 7989,'10'-5'0,"-1"0"0,-4 0-193,4 5 12,1 0 1,4 0 275,0 0 0,-4 0 59,-1 0 0,-4 0-131,5 0 0,-6 2 118,6 3 1,-5-2-135,4 6 1,-6 1 50,2 4 1,1 0-1,-1 0 0,0 7-76,-5 3 0,0 4-138,0 5 1,0 2-87,0 3 1,-7 1-643,-2-5 884,3 5 0,-13-9 0,3 5 0</inkml:trace>
  <inkml:trace contextRef="#ctx0" brushRef="#br1">24782 17259 7744,'2'-10'-320,"2"1"1,4 4 345,6-4-26,7-1 0,-5-4 0,4 0 0</inkml:trace>
  <inkml:trace contextRef="#ctx0" brushRef="#br1">22550 13605 7178,'0'8'-641,"0"0"702,0-3 31,0-4-58,0 12 1,0-10 14,0 7 1,0-6 8,0 6 1,-5-6-4,0 6 1,1-5-25,4 4 0,0 1-1,0 4 0,0-5 53,0 1-26,0-1-20,0 5 0,0 1-13,0-1 40,0 6-79,0-4 0,0 10 11,0-8 0,0 8 20,0-3 1,0 0-6,0 0 0,0 1 0,0 4 0,0-4-4,0 0 1,0-2 95,0 2-82,6 2-13,-5-10 1,6 11 149,-7-3-128,0-4-9,0 1 0,5-1 11,-1 4 0,1-2-5,-5 2 1,5-2-7,-1 2 1,1 3-21,-5-4 1,5 4-10,0 2 1,1-1-49,-1 0 0,-4 1 64,4-1 0,1-1-59,-1-3 1,1 3 40,-1-4 1,-3-2-4,3-2 0,-4 1 6,-1-1 0,0 5 1,0-5 0,0 2 21,0-3 1,0 0 4,0 6 1,0-2 161,0 1-179,0 4 5,0-11 1,0 9 23,0-6-20,0 7-2,0-11 1,5 11 2,0-7 1,1 1 5,-1-1 1,-4-2-7,4 7 0,-2-5-11,2 5 1,-4-7-5,4 2 1,-3 3-7,-2 2 0,0-2 2,0 2 0,0-5 59,0 4-46,0 1 11,0-2 1,1 0 2,4-3 1,-3-1-16,2 5 0,-2-5 1,-2 1 0,5-4 1,-1 0 1,1 4 2,-5 0 1,5 6 8,0-1 0,-1 1-8,-4-2 1,0 3-24,0-7 21,7 6-15,-6-3 1,6 2-1,-7-1 1,0-5 7,0 1 0,0 1-2,0-1 1,0 0 54,0-5 1,0 2 4,0 3 1,0-3 18,0 3-62,0-3-2,0 4 0,0-4 4,0 3 0,0-2-6,0 2 1,0-3-1,0 3 1,0-1-15,0 0 1,0-2-11,0 3 1,0 2 19,0-2 0,0 4-5,0-4 0,0 2 131,0-2-128,0-3 1,0 10 0,4-10 302,1 3-276,0-3-20,-5 5 0,5-6 17,-1 4 0,1-3-32,-5-2 1,0 1-197,0-1 146,0 6 1,0-4-146,0 3 0,0-8-116,0-1 36,-6-7 173,4 3-753,-4-6 361,6 0 494,-6-6 0,4-2 0,-4-6 0</inkml:trace>
  <inkml:trace contextRef="#ctx0" brushRef="#br1">22678 13676 7964,'6'-8'-2091,"-4"-4"2138,4 10 4,-6-11-26,0 12 1,0-7 22,0 3 18,0 4-16,6-6-33,-4 7 1,4 2 70,-6 3 1,0 3 15,0 6 0,0 0-5,0 0 0,0 7 11,0 2 1,-5 0-12,1 0 1,-1 1-5,5 4 1,0 7-112,0 3 0,0 2 95,0-3 0,2 4-176,2-3 155,-2 3-40,10 2 0,-10-5 16,3 0 0,1-2-14,-1 2 1,1 3 0,-1-3 1,-3 3 73,2 2-63,-2 0-10,-2 5 1,0 1 65,0 4 0,0 0-40,0-5 1,0-4 50,0-1-56,0-10 8,0 14 1,5-11 18,-1 7 1,1-7-73,-5-2 1,5 7-12,0 1 0,1-1 7,-1-3 0,-4-5-15,4 5 1,1-6-49,-1 1 91,0-3-15,1-1 0,-4-1 81,2 0-74,-2 1-5,4-7 1,-4 3 16,3-6 0,-4 7-23,-1-3 1,0 4-3,0 1 1,5-4-12,0 0 0,-1-2-10,-4 2 0,0 6-37,0-7 63,0 7-8,0-7 0,0 0-9,0 1 0,0 0 10,0 4 0,0-4-2,0-1 0,2-4-1,3 5 1,-4-7 0,4 2 1,-3 2 73,-2-2 1,0 1 130,0-1 0,0-1-128,0 5 1,1-4-24,4 5 1,-4-5-27,4 5 1,-2-1-20,2 6 1,-3-1-5,2 1 0,0-1-11,0 1 1,-2-6-14,3 1 1,-2-7 5,2 2 1,-4 2-36,4-2-26,-4 0 0,-1-5 68,0 0 0,0-4-324,0-1 148,0 1-566,0-2 751,0-2 0,0-6 0,0 0 0</inkml:trace>
  <inkml:trace contextRef="#ctx0" brushRef="#br1">24412 13534 7959,'0'-8'-1739,"0"2"1901,0 6 427,0 0-549,0 6 0,0-3 128,0 7-76,0-1 1,0 5-13,0 1 1,0 4-5,0 0 0,0 1-37,0-1 1,0-2 25,0 7 0,2 0 46,3 4-47,-4 1-53,6-1 0,-7-3-1,0 4 0,4-2-21,1 11 0,0-5-5,-5 5 0,0-7 29,0 2 0,1 2-2,4-2 0,-3 5 44,2-5 0,-2 1-23,-2-6 0,0 2 23,0 3-33,0-3 1,5 5 18,-1-7-15,1 7 0,-5 0-48,0 3 0,0 1-11,0-5 0,0 3-85,0-3 134,6-1-9,-4-5 1,4 1-52,-6-1 49,7 1-16,-6-1 1,6 0 6,-7 1 1,0-1 30,0 1 1,0-1 15,0 1 1,4 4-40,1 0 1,0 2 11,-5-2 0,0-3-26,0 3 0,1 2 21,4-2 0,-3 2 61,2-2-60,-2-3 55,-2 5 1,5-7 9,0 0 1,4 6-51,-4-1 0,4 5 5,-4-5 1,4 2-30,-4-2 0,5-3-15,-6 3 50,7 3-141,-9-6 126,4-1-6,-6-2 0,0-5-30,0 6 13,0-6 43,0 5 0,0-6 0,0 2 1,0 3 9,0-7 0,0 6 99,0-1 0,-4 1-73,-1-1 1,0 1 14,5-6 1,0 6 59,0-1-76,0 3-21,0 1 1,5-4-79,0-1 0,4 1 53,-4 5 0,4-6-10,-4 1 1,1-5 15,-1 5 1,-3-12-12,2 2 1,-2-3 32,-2 4 1,0-1 2,0 0 0,0-4-30,0-1-10,0-6 1,0 5-154,0-3 180,0-4 8,0 6-984,0-7 397,0-7-17,0 0 0,0-4 546,0-4 0,0-2 0,0-12 0</inkml:trace>
  <inkml:trace contextRef="#ctx0" brushRef="#br1">24682 13548 7987,'-6'-8'-978,"3"2"489,-7 6 437,7-6 62,-3 4 440,6-4-234,0 6-106,0 0-20,0 6 1,0-3 3,0 7 1,0-1-11,0 5 1,5 1-6,-1-1 0,1 2-48,-5 3 1,0-2-18,0 7 0,0 1 8,0 8 1,0 3 9,0 7 1,0 0-9,0-1 1,0 7-12,0 4 1,0 0 2,0-1 0,0 0 28,0-9 1,5 6 6,0-11 0,-1 6 13,-4-6 0,2 2-22,3-2 1,-4 7-91,4-2 1,-3 3 63,-2-4 1,4 4-3,1-3 1,1 7-24,-1-7 1,-3 3-9,3-3 0,-4-1 52,-1 1 0,5 1 1,0 4 1,-1 0 126,-4 5 0,5 0-84,0-5 0,1 2-33,-1-7 0,-4 3-16,4-8 1,-3 1 2,-2-1 1,4 2-31,1-7 1,0 6-16,-5-1 0,0 3 33,0 2 0,5-1-18,-1 1 1,3 0-14,-2-1 291,-4 1-266,5-7 0,-4 4 86,3-7 0,-4 5-59,4-5 0,1-1 20,-1-9 0,0 4 54,-5-3 0,0 1 17,0-1 0,1 3-21,4-4 0,-3 4-8,2 2 1,-2-2-108,-2-4 1,2 7 81,2-6 0,-2 0-143,3-10 134,-4-6-348,-1-2-110,0 0 1,0-12-117,0-3 0,0-12-1023,0-12 1527,0-3 0,0-13 0,0-2 0</inkml:trace>
  <inkml:trace contextRef="#ctx0" brushRef="#br1">22521 13591 7856,'2'8'-216,"3"-3"483,-4-4-171,6-1 1,-6 0 166,4 0-105,-4 0 1,11-1 8,-8-4 0,3-5-86,-3-9 0,-1-3 6,7-6 1,-1-2-7,6-3 34,-1-4-22,0 1 0,0-4-5,1 7 1,0 0-48,4 5 0,-3-1-8,3 1 0,2-1-41,-2 1 1,4 0-158,-4-1 1,0 5-74,-5 1 1,-1 5-279,-4-1 1,-1 4-769,-3 0 643,-3 1 641,4 6 0,-6-4 0,0 4 0</inkml:trace>
  <inkml:trace contextRef="#ctx0" brushRef="#br1">22735 12923 7117,'14'0'511,"-5"-5"-416,1 0 1,1-4 9,8 4 1,-3-6-21,3 1 0,-5-2 3,-5-2 0,4 4 156,-4 1-155,-2 6-23,5-10 0,-9 11 110,7-2-63,-7 2-57,3 2 1,-1 6 6,0 4 1,0 4-12,-5 5 0,0 1-85,0 4 1,0 3-110,0-3 1,0 3-304,0 1 1,0-4 444,0-1 0,0-5 0,0 2 0</inkml:trace>
  <inkml:trace contextRef="#ctx0" brushRef="#br1">22891 12027 7967,'0'-9'-452,"0"-1"492,0 7 1,6-10 294,4 4 1,4-4-245,5-1 0,-3 5-62,3-1 1,0 1 11,-5-6 0,3 7 18,-7 4-139,-4 2-36,7 2 162,-12 0 0,6 6-130,-7 4 1,-2 7 56,-3 2 1,2 7-151,-6-3 0,-1 4 106,-4 2 0,1-3-112,4-2-1,-4 3-29,5-11 131,0-2 11,2-8 17,6-6 1,0-1 66,0-4-76,6 3 22,2-10 1,2 9-5,-1-7 1,1 7 53,4-2 1,-5 4 105,1 1 1,-5 0-105,4 0 1,-6 6 7,2 3 0,-3-1-217,-2 2 8,0-1 178,0 5 0,-2-1-314,-3-3 11,-3 2 247,1-4 1,-6 6 67,3 1 0,-7-1-39,-2 0 0,-1-1 39,1-4 0,3 4 48,-3-4 0,3-2 184,2-3 479,0 4-372,6-6-164,1 4 1,9-6 50,3 0-148,3-6-24,6 4 1,2-10 24,3 2 1,-2-3-45,7-1 0,-5-5-222,4 0 0,-5 0 53,1 5 0,-4 0-162,0 0 1,-3 4 18,-2 1 0,-2 6 68,-4-2 0,-2 5 89,3 5 38,-4 2 116,-1 1 0,-1 10 22,-4-4 1,3 8 6,-2-3 1,2 6 214,2-1 0,-2-2-51,-2 2 1,2-2 52,-3 2 1,4 1-3,1-6-199,0 0 28,6-5 1,-4 0 3,2 0-9,-2-6-47,-2 5 0,0-10 10,0 7 1,-5-6-30,1 6 1,-3-7-4,3 2 1,0-2-38,-5 2 1,4-4-9,-4 4 1,4-8-238,-5-2 1,7-11 93,-1 2 0,2-10-64,2 1 0,0-6-147,0-4 1,5-3 365,-1-7 0,8-6 0,-5-1 0</inkml:trace>
  <inkml:trace contextRef="#ctx0" brushRef="#br1">23161 11913 7967,'10'0'-20,"-1"0"1,-4 0 147,4 0 138,-6 0-104,10 0 1,-11 7-68,2 2 1,-2-1-270,-2 2 0,0-6 60,0 6 0,-2-2 254,-2 1-939,2 4 124,-11-5 224,6 6 0,-3-6 451,1-3 0,5-4 0,-2-1 0</inkml:trace>
  <inkml:trace contextRef="#ctx0" brushRef="#br1">23161 11999 7967,'8'6'0,"-3"3"0,-4-1-88,-1 2 1,0 4 137,0 5 1,0 2 180,0-3 1,0 3-64,0 3 1,0 1-114,0-6 1,0 5 273,0-5-339,0 0-373,0-5 206,0-6-123,0-2-363,0-6 388,0 0-234,0-6 316,0 4 1,0-11-13,0 4 0,0-4 125,0-1 0,0 0 8,0 0 72,0-1 0,0 1 0,2 0 69,3 0-147,-4-7 107,12 5 0,-5-4 137,6 6-165,0 0 24,0-1 0,1 1 17,-1 0 0,0 4 3,0 1 0,-1 4 6,-4-4 1,4 6 68,-3-2 45,-4 3 1,5 4 2,-6 3 0,-1 2-64,-4 8 0,0-1 92,0 0-107,0 7-81,0 1 0,-4 6 21,-1 1 0,-5 1-22,6 3 1,-6-2-13,5 7 0,-6-8-86,2-1 1,1-2-215,-1-8 1,4-2-163,-5-8 260,7 4 0,-3-13 207,6 0 0,-5-6 0,0-8 0,1-7 0,4-1 0</inkml:trace>
  <inkml:trace contextRef="#ctx0" brushRef="#br1">23261 12155 7967,'0'14'-1121,"0"0"1181,-7 7 1,4 0 379,-6 2 1,-1 4-276,-4-3 1,0 3-206,0 1 0,4-4 31,1-1 0,1-5 145,-2 1-418,-2-3 95,10-2-399,-11-6 298,12-2 127,-6-6 1,7-2-121,0-2 0,2-4 281,3-6 0,1 4 0,4 1 0,4 5 0,0 0 0,0 2 0,5 2 0,-1 0 77,1 0 27,-4 0 31,12 6 1,-6-2 15,2 5 1,3-4 13,-7 4 1,0-6-38,-5 2 0,0-3-119,0-2 0,-1-2-368,-4-3 359,4 4 0,-5-18 0,6 3 0</inkml:trace>
  <inkml:trace contextRef="#ctx0" brushRef="#br1">23431 11942 7967,'8'0'-133,"5"0"1,-12 1-200,4 4 1,-3 3 358,-2 6 1,0 0 235,0 1 0,-2-1-272,-3 0 72,-3 0-1,1 7-176,-6-5 66,11 4 1,-6-10 9,4-1-275,2-6 256,-4 10-86,6-11 1,1 4 78,4-6 54,3-6 1,6 4 198,0-3-216,1 4 5,-1 1 1,-5 0 227,1 0 1,-5 6 51,4 3 1,-6 4-7,2 1 0,-3 2-76,-2 3 1,0 2 133,0 2 1,-2 3-340,-3-8 0,2 6 185,-6-5-298,5 0 66,-8-5-349,10-6-355,-4-1 429,6-7 1,0-12-151,0-2 1,0-9 500,0-1 0,0-9 0,0-4 0</inkml:trace>
  <inkml:trace contextRef="#ctx0" brushRef="#br1">23559 11913 7967,'8'15'-658,"-2"-1"659,-6 0 0,0 5 153,0 0 1,0 5 205,0-5-24,0 6-323,0-9 0,0 10-91,0-2 0,-4 1 40,-1-1 1,0 1-183,5-6 0,-4-4 72,-1-6-3,0-6 1,5 2 1,0-10 1,0-4 28,0-10 1,0-3 32,0-7 1,5-1-12,-1-3 0,8 3-5,-3-3 1,-1 3 63,1 1 1,-1 3 12,2 2 1,2-1-1,-2 6 0,-2 4 2,1 6 0,-4 6 206,5-2 429,-7 3 93,9 2-326,-10 7-202,4 1 0,-6 11-11,0 0 0,0 1-158,0-1 1,0 2-217,0 2 1,0 4 131,0-3 1,-1 4-130,-4 5 0,2-2 206,-7 2 0,1-3 0,-5-2 0</inkml:trace>
  <inkml:trace contextRef="#ctx0" brushRef="#br1">23630 12155 7967,'-8'25'88,"4"4"0,-3-9 167,3 9 1,-6-10-100,5 0 0,-6-4-194,2 0 1,1-1-20,-1 0 0,4 0-211,-5 0 1,7-4-737,-2-1 509,-3-5 495,7 2 0,-5-6 0,6 0 0</inkml:trace>
  <inkml:trace contextRef="#ctx0" brushRef="#br1">23645 12269 7967,'7'6'-1050,"6"2"1531,-11 0-260,4 5 0,-4-10-32,2 6-442,-2-6-727,4 4 536,-6-1 444,0-4 0,0 4 0,0-6 0</inkml:trace>
  <inkml:trace contextRef="#ctx0" brushRef="#br1">23758 12041 7967,'0'22'-474,"0"-3"1,0-1 435,0 1 1,0-3 121,0 2-166,0-2 32,0-2 0,0-4 52,0-1 1,0-7-3,0-2 0,0-6 0,0-9 0</inkml:trace>
  <inkml:trace contextRef="#ctx0" brushRef="#br1">23815 11814 7967,'8'20'-216,"-3"4"0,-4-2 355,-1 2 0,5 1 260,0 8 0,1-3-69,-1 4 0,-2 2 169,7 2 1,-7 4-307,1 6 30,-2-4-159,-2-1 0,5-4-133,0-6 0,-1 4 22,-4-9 1,0 2-419,0-11 247,0 0 30,0-5 1,-1-6-186,-4-3 131,-3-4 77,0-7 0,-5 0-507,4-4 290,-4-9 104,5 10 0,-3-13-176,7 3 0,-6-3 454,5-7 0,-6-5 0,4-3 0</inkml:trace>
  <inkml:trace contextRef="#ctx0" brushRef="#br1">24014 11800 7967,'7'14'0,"-4"-5"0,6 1 294,-6-1-149,4 5-58,-7 1 1,0-1 168,0 0 1,-2 0-252,-3 1 1,2-1-260,-6 0 0,-1 0 41,-4 0 0,1 1-726,4-1 487,-4-6 201,12-2 1,-6-7-161,7-4 411,7 3 0,-6-10 37,12 10 104,-5-4 1,6 7 194,0 4 0,-6 3-54,-3 6 1,1 0 100,-1 1 0,0 5-114,-5 4 1,0-2 4,0 2 0,0-2-79,0 1 0,0 3-26,0-7 1,0 0-314,0-5 0,0 0-479,0 0-418,0-6 783,0-2 0,0-7-398,0-4 656,0-3 0,6-12 0,2-2 0</inkml:trace>
  <inkml:trace contextRef="#ctx0" brushRef="#br1">24128 11899 7967,'8'-8'0,"3"0"-351,-6 4 1,4 0 175,-4-5 0,6-1 360,-2-4 1,2 0-81,-1 0 1,3 4-67,-4 1 1,4-1-8,1-4 0,-5 2 1,1 2 0,-5 4 47,4 6 0,-4 0 3,4 0 1,-6 1 47,2 4 1,-3 3-65,-2 6 1,0 2 172,0 3 1,0-2-41,0 7 1,0 0-39,0 4 0,0 1-59,0-1 1,0 5 7,0 0 1,0 5-49,0-5 0,0 7-168,0-2 1,0-2-305,0 2 201,0-6 125,0 2 0,-5-10-329,0 0 0,-4-7-211,4 2 265,-6-3 0,3-3 14,-6-4 0,4-3 344,1-6 0,6-6 0,-16-8 0,3-8 0</inkml:trace>
  <inkml:trace contextRef="#ctx0" brushRef="#br1">24142 12027 7967,'2'-19'0,"2"0"0,0 0-31,5 5 1,-4 5 52,4-1 0,1 1-159,4-6 0,-4 3 108,-1 2 0,-4-1-105,4 6 98,-6 1-407,4-3 443,-7 6 0,0 1 0,0 8 0</inkml:trace>
  <inkml:trace contextRef="#ctx0" brushRef="#br1">24156 12041 7746,'0'15'-552,"0"-1"662,0 0 1,0 0 375,0 0 1,0 5 107,0 0-410,0 0 1,2-9-213,3-1 1,-2-4-146,6 4 59,-5-5 1,7-4 29,-7-10 1,3-3-184,-3-1 0,-2-5 74,3 0 0,1 0 110,-1 5 0,1 0 181,-1 0-206,-4 6 14,6-5 721,-1 12-43,2-6-196,6 7 0,-1 7-98,-4 2 0,2 1 44,-6 4 1,0-3-182,-5 8 0,0-2-26,0 2 0,-7-3-29,-2 3-122,-4 3 0,-1 0 0,-5 0-156,0-3 0,-6-3-206,1-2 0,4 0-996,1 1 1382,-3-1 0,6 0 0,-5 0 0</inkml:trace>
  <inkml:trace contextRef="#ctx0" brushRef="#br1">24597 13463 7899,'-9'0'-478,"-1"0"1,5-2 280,-4-2 203,6 2 214,-4-4 1,7 4 898,0-3-611,0 4-388,0-12 0,7 5-76,2-6 0,5-6 112,5-4 0,4-3-304,5-1 0,5-2-3,0-4 0,1 4 1,-6-3 0,-1 3-132,-3 2 0,-1 1-296,-9 3 0,2 4 154,-11 5 424,0 1 0,-5 0 0,0 0 0</inkml:trace>
  <inkml:trace contextRef="#ctx0" brushRef="#br1">24810 13008 7899,'0'-14'0,"0"0"0,2 1-490,3 3 0,3-2 297,6 2 0,-5-1 337,1 2 0,-1-2 174,5 6-136,1 0 0,-1 5 131,0 0-156,0 0 0,-1 7-78,-4 2 1,-2-1-3,-7 1 1,0 3-217,0 6 0,0-2 93,0 3 1,-5-3-83,0-2 1,-4 0-463,4 1-276,-6-1 866,3 0 0,-6 0 0,0 1 0</inkml:trace>
  <inkml:trace contextRef="#ctx0" brushRef="#br1">25180 12183 7920,'10'-4'-229,"-1"-1"0,-4-1 78,4 1 574,1 3-387,4-4 1,-1 8 41,-4 2-60,-3 4 0,-6 6-129,0 1 0,0-1-23,0 0 0,0 0 94,0 1 1,0-6-37,0 1 1,-1-3 62,-4 3-43,3 3 79,-4-6 101,0 8 0,4-6 18,-2 1 1,4-6-119,4 6 0,-1-5 140,7 4 0,-7-4 52,2 4-254,3 1 1,-7 4 2,4 0 1,-3-4-150,-2-1 1,0-4 48,0 4 0,-5-4-167,0 5 1,-8-6 148,-1 6 0,-2-6-78,-7 6 1,4-5 82,-5 4 1,5-4 170,-5 4 1,2-5 18,-1 0 0,2 3 25,7-3 0,1 3 554,4-3-271,2-2-119,7 4 0,7-6-151,2 0 0,10-4 15,5-1 1,3-6-170,1 1-1,5-2 105,1-3 0,0 1-287,-1 0 0,-3 1-18,4 4 0,-11-2-15,-4 6 0,-3-4 84,-2 4 206,-6 0 0,-1 5 0,-7 6 0,-5 2 0,0 7 0,-6-6 0,2 1 0,1-6-99,-2 6 1,5-7 125,-4 2-18,6 3 1,-4-5 114,7 6 80,0 1 1,0 4 80,0 0 0,0 0-74,0 1 0,0-1 93,0 0 1,-4 5-33,-1 0 0,0 1 28,5-1 1,-4-3-69,-1 3 0,-5-3 144,6-2-153,-8 0-340,5 1 39,-8-8 0,3-2-229,2-10 1,4-2-230,6-8 0,0 0 230,0-4 1,0-4-21,0-5 1,2 0 6,2-1 0,-1-1 319,7-3 0,-1-2 0,6-3 0,5-3 0,2 5 0</inkml:trace>
  <inkml:trace contextRef="#ctx0" brushRef="#br1">25436 12226 7920,'14'-14'0,"0"1"-512,1 4 0,-6 1 363,1 3 513,-1 4 1,1-6-141,-1 7 1,-6 2 63,2 3 1,-3-2-200,-2 6 1,0 1-167,0 4 1,-5 0-294,0 0 0,-4 1 101,4-1-3,-6 0 1,8-1-239,-7-4 510,7-3 0,-10-12 0,5-2 0</inkml:trace>
  <inkml:trace contextRef="#ctx0" brushRef="#br1">25479 12269 7920,'0'14'-217,"0"0"0,0 2 252,0 3 0,0-2 338,0 7 0,0-2-231,0 2 0,0 1-80,0-6 0,0 2 118,0-2-225,0-4 1,0 6-39,0-7 226,0-6-835,0 5 398,0-12 1,0 4-51,0-10 1,0-3 126,0-6 0,0 0 107,0 0 1,4-1 34,1 1 0,1-5 161,-1 0 0,-2 0-45,7 5 1,-5 0 12,4 0 1,1 0 112,4-1 1,0 1-59,0 0 1,0 0-61,1-1 1,-1 6 20,0-1 1,0 6 84,0-6 0,1 7 40,-1-2-141,-6 4 1,3 7-19,-6 4 0,-1 2 19,-4 2 1,-1 2-130,-4 3 0,-3-1-25,-6 5 0,4-4-219,1 5 1,-1-7-205,-4 2-67,0 3 589,0-6 0,0 5 0,-1-7 0</inkml:trace>
  <inkml:trace contextRef="#ctx0" brushRef="#br1">25607 12368 7920,'7'2'0,"-2"3"0,-5 4 181,-5 10 0,1-2 37,-10 7 1,7-5-59,-7 5 0,3-2-61,-3 2 1,0 1-265,-1-6 1,1 4 158,0-4 0,0 2-99,-1-2 0,8-8-358,2 3 0,-2-3 32,3 3-648,-1-6 1079,5-1 0,0-7-79,6 0 1,2 0-64,6 0 1,1-5 156,-1 0 0,0 0 42,0 5 1,1 0 78,-1 0 1,5-4-27,0-1-110,0 0 0,-5-1 0,0-2 0</inkml:trace>
  <inkml:trace contextRef="#ctx0" brushRef="#br1">25863 12127 7841,'9'1'37,"0"4"0,-5 3 71,0 6 1,-2 0 201,-2 0 1,0 1-418,0-1 0,0 0-61,0 0-417,0 1 89,0-1 102,0 0 137,0-6-59,0-2 242,0-6 0,0 2 249,0 3 0,2-4 215,2 4 0,-2-2-206,3 2 1,1-2 153,-1 6 1,-1 1-103,-4 4 0,0 2 22,0 3 1,0-3-46,0 3 1,0 1-34,0-1 0,-6 5-95,-3-5 1,-2 4-206,1-4 0,-3 0-804,4-4 498,3-1-738,-7 0 769,11-6 1,-9-8 64,7-10 1,-1-4 329,5-5 0,0-3 0,0-6 0</inkml:trace>
  <inkml:trace contextRef="#ctx0" brushRef="#br1">25990 12155 8002,'7'-8'-420,"-6"2"0,6 7 562,-7 4 1,0 8 396,0 6 1,0 6-474,0-1 1,0-2 53,0 2 1,-2-6-135,-3 6 1,4-6-48,-4 0 0,3-2-390,2-2 166,-6 1-364,5-7 292,-6-2 233,7-6 0,2-6 142,3-4 1,-2-7-119,6-2 0,-1-2 119,2 2 1,2 2-47,-2-7 0,2 7 123,3-2 1,-6-2-83,1 2 1,-1 0 24,5 5 0,0 2 63,1 2 0,-6-1 390,1 6-256,-7 1 0,8 5-105,-6 4 0,-1 4 60,-4 10 0,0-3-75,0 3 1,0 2-201,0-2 0,-6 4-164,-3-4 0,1 5-203,-2-5 0,2 5 136,-1-5 315,-4 0 0,5 1 0,-6 2 0</inkml:trace>
  <inkml:trace contextRef="#ctx0" brushRef="#br1">26062 12297 8002,'0'10'308,"0"-1"1,0 1-22,0 4 0,0 5 10,0 0 0,0 1-196,0-1 1,-2-3-188,-3 3 0,4-3 147,-4-2-177,-3 0 0,5-1-1308,-7-4 784,7 4 640,-3-11 0,0 10 0,-2-4 0</inkml:trace>
  <inkml:trace contextRef="#ctx0" brushRef="#br1">26062 12454 8002,'14'-15'0,"0"3"-80,0 2 0,-4 4 259,-1 6 296,-6 0-148,10 0-279,-11 6 0,9-3 30,-7 7-509,1-7-652,-5 3 579,0-6 504,0 0 0,0-6 0,0-2 0</inkml:trace>
  <inkml:trace contextRef="#ctx0" brushRef="#br1">26204 12226 8002,'0'19'14,"0"0"1,0 2 57,0-2 1,0-4 108,0 4 0,0-3 238,0-2-261,0-6-326,0 5 1,1-12-414,4 4 0,-3-10 330,2-4 0,-2-4 251,-2-1 0,6-6 0,2-3 0</inkml:trace>
  <inkml:trace contextRef="#ctx0" brushRef="#br1">26317 11999 8002,'0'14'-174,"0"6"-44,0 4 0,0 3 426,0 1 1,0 7 486,0 3 1,0 3-62,0 2 7,0-7-316,7 5 1,-6-6-42,4 3 1,-2 1-59,2-6 1,-3 1-164,2-6 1,-2-1-69,-2-3-476,0-4 307,0-6 0,0-7-285,0-7 1,0-7 30,0-7 0,-2-5-245,-2 0 0,0-6-81,-5 1 1,4-3 367,-4-1 0,4-7 386,-4-3 0,5 4 0,-8-14 0,4 4 0</inkml:trace>
  <inkml:trace contextRef="#ctx0" brushRef="#br1">26374 11999 8002,'22'0'-864,"-1"0"431,-7 0 941,0 0 1,1 0 518,-1 0-537,-6 0 1,3 6-236,-6 3 0,-1 4-25,-4 1 1,-1 1-82,-4-1 1,2 2-116,-7 2 0,2 0-29,-1 6 1,-2-5 139,6 4 0,-1-5-910,1 1 416,4-4 0,-4-2-78,10-4 1,-2-2 222,6-7 0,-4 0-73,4 0 289,1 6 1,3-3 263,-4 7-172,4-1 0,-12 5-79,4 1 1,-3-1 148,-2 0 0,0 0-22,0 0 1,0 1-87,0-1 1,0 0-227,0 0 1,-2-6-783,-3-3-21,4 3-281,-6-7 1244,7 6 0,-6-14 0,-2 0 0</inkml:trace>
  <inkml:trace contextRef="#ctx0" brushRef="#br1">26573 12112 7993,'15'-15'-340,"-1"-4"1,0 1 210,0-5 1,5 0 374,0 0 1,2-4-194,-2 3 0,-2 2-4,7-2 1,-2 7-18,2-2 1,2 0-6,-2 5 1,1-2 59,-1 11 1,-3 1-30,-7 4 1,-5 0 58,1 0 1,-7 8 8,2 6 1,-4 2 119,-1 7 1,0 1-117,0 4 1,0 6 117,0-1 1,0 6-83,0-1 0,0 8 24,0 1 1,0 5-200,0-4 0,5-1 94,0-4 0,-1-2-78,-4-3 0,0 0 51,0-10 0,0 7-31,0-11 0,0 4-10,0-9 1,-6 0-12,-3-5 1,1-1-128,-2-4 0,1-2-235,-5-7 0,-2 0-391,-3 0 0,3-7 142,-3-2 0,-1-4-586,1-1 1191,0-7 0,-2-1 0,-1-6 0</inkml:trace>
  <inkml:trace contextRef="#ctx0" brushRef="#br1">26659 12098 7986,'14'-14'0,"0"0"0,0 0-111,1-1 0,-1 1-73,0 0 1,-5 0 87,1-1 0,-5 3-119,4 2 0,-6 2-474,2 4 689,-3 2 0,-15-4 0,-3 6 0</inkml:trace>
  <inkml:trace contextRef="#ctx0" brushRef="#br1">26659 12212 7986,'0'20'0,"0"-4"-214,0 3 0,1-3 474,4-2 1099,-3 0-1003,10 1 1,-10-6-3,3 1-639,-4-7 254,-1 3-420,0-6 0,0-6 248,0-4 0,5-2-82,0-3 1,1 0 21,-1-4 0,-2 3-100,6-3 0,-1 3 182,2 2 0,2 0 331,-2-1 1,2 8 284,3 2 0,-1 3-252,0 2 0,0 0 502,1 0 1,-1 7-280,0 2 1,-6 1 153,-3 4 0,-4-3-104,-1 8 1,-8 1-67,-6-1 1,-5 2-407,-5-2 1,-2-2-334,2 7 1,2-12 304,-2 3 44,7-4 0,-4-3 0,7-2 0</inkml:trace>
  <inkml:trace contextRef="#ctx0" brushRef="#br2">21370 16775 6252,'0'-14'10,"-5"5"16,0-1-28,0 7 1,5-5 138,0 3 1,0 2-1,0-6 62,0 6 0,0-10-97,0 3 1,0 3 12,0-3 0,0 5 38,0-4-53,0-1 1,0-4-127,0 0 1,0 5 63,0-1 0,0 1-104,0-6 0,0 6 2,0-1 0,0 1-103,0-5 0,-4-1 128,-1 1 1,0 0-112,5 0 0,0 4-11,0 1 0,-1-1 161,-4-4 0,3 0 0,-4 0 0</inkml:trace>
  <inkml:trace contextRef="#ctx0" brushRef="#br2">21882 16662 7745,'0'8'-209,"0"-2"268,0-6 325,0 0-262,0-6-36,0-2 1,0-7-3,0 1 0,0 5 13,0-1 1,0 1 18,0-5 0,0-1-44,0 1 1,0 0 13,0 0 1,0-1-45,0 1 36,0 0-65,0 0 1,0 0-82,0-1 0,-2-4 47,-3 0 0,4-4-22,-4 4 0,3-6 28,2 1 0,-4-1-1,-1 1 1,0-3 36,5 3 1,-1-1-17,-4 1 0,3-1 68,-3 6 1,4-5-62,1 6 1,0-6 3,0 5 0,-5-5-13,0 5 1,1-4-8,4 4 1,0-7 0,0 3 0,0 0-6,0 0 1,0-1 0,0-4 0,0-1 9,0 1 0,0-2-52,0-3 51,0 9-3,0-9 0,0 15-1,0-5 1,0 1 2,0-2 1,0-1-1,0 6 1,0-2 0,0 2 0,0 2 0,0-7 0,-2 5 0,-3-5 0,4 5 0,-4-4 0,3-1 3,2-4-4,0-1 1,0 1 1,0-5-1,0-1 1,0 6-1,0 4 0,0 5 0,0-4 0,0 4 55,0-5 0,0 5 6,0-5 0,0 7-4,0-2-38,0 3-16,0 2 0,0 0 8,0 0 1,-1-1-12,-4 1 0,4-5 0,-4 0 1,3-1-4,2 1 1,0 1-7,0-5 0,0 4 7,0-5 1,-5 5-10,1-5 1,-1 7 44,5-2 1,0 3-32,0 2 0,0 0 150,0 0-138,0 6-17,0-5 1,0 5 8,0-6 0,0 4-8,0 1 1,-2 0-2,-2-6 0,2 6 7,-3-1 1,4 1-7,1-5 0,0-1-44,0 1 38,0 6 6,0-4 0,0 4-8,0-6 1,-2-1 7,-3 1 0,4 0 1,-4 0 1,4 0-2,1-1 1,0-1 0,0-2 1,-5 2-1,0-3 1,0 1-1,5-1 1,0 4 94,0-4-92,0 3 0,-6-5 0,4 6 221,-2-4-204,2-3-10,2 6 1,0-10 12,0 7 1,0-6-10,0 2 1,0 0 1,0 0 1,0 1-18,0-2 0,0-3-13,0 3 1,0-3 64,0-1-47,0 0 83,0-1 0,0 6 7,0-1 0,-1 2-42,-4-2 1,3-1 20,-2 6 1,2 0-78,2 5 0,-2-1 6,-2 1 1,0 5-437,-5-1-650,6 7 1084,-10-10 0,5 12 0,-6-5 0</inkml:trace>
  <inkml:trace contextRef="#ctx0" brushRef="#br2">20730 13008 8190,'-14'0'0,"4"-5"-780,1 1 297,6-1 311,-4 5 357,7-7 1,0 4-129,0-6 5,0 6-26,0-10 1,7 11 246,2-2-25,4 2-140,7 2 0,2 0 28,7 0 1,1 2-34,3 2 0,-1 6 27,5 9 0,-5 1-2,1 4 1,2 8-2,-2-4 1,0 10 59,-4 0-395,-1 3 283,-6 2 0,4 4 142,-7 0-112,0 7-26,-5-3 0,-2-1 32,-2-2 0,1-9-63,-6-1 1,-1-8 9,-4-1 0,0-7-54,0-8 1,0 0-156,0 0 1,-1-6 99,-4-3-109,4-4 60,-12-1 1,5-4-1048,-6-1 485,-7-12 175,5 7 1,-6-17-668,3 4 1144,4-11 0,-19-2 0,4-7 0</inkml:trace>
  <inkml:trace contextRef="#ctx0" brushRef="#br2">20758 12951 7057,'-8'0'-131,"-4"6"0,4 9 638,-6 8-218,-1-2-170,1 6 1,0-2-178,0 3 0,0 4 16,-1-8 1,3-4-208,2-1 1,-1-8-165,6-1 413,-6-7 0,10-3 0,-5-8 0</inkml:trace>
  <inkml:trace contextRef="#ctx0" brushRef="#br2">20673 12923 8190,'14'0'-107,"0"0"0,7 4-161,3 1 1,3 5 712,1-6-121,7 7-182,-5-9 1,9 6-561,-6-3 249,1-4 11,-6 6 158,0-7 0,1 0 0,-1 0 0</inkml:trace>
  <inkml:trace contextRef="#ctx0" brushRef="#br2">18284 12226 7648,'10'19'708,"-1"0"1,1 6-680,4-1-3,-6 3 1,5 0-162,-4-4-65,4 4 35,1-11 0,0 0-788,0-7 637,7-6 0,-5-3-339,3-9 655,-3-4 0,-2-7 0,0-2 0</inkml:trace>
  <inkml:trace contextRef="#ctx0" brushRef="#br2">18555 12212 8307,'-5'19'-186,"0"0"213,-6 6 0,-2-8-23,-6 7-18,1-6 239,3 8 0,-4-8-386,0 5 115,0-5 1,7-2-127,2-7 120,-2-6 62,10 4 0,-3-9 1,12-3-68,7-4 77,0-4 1,13-1-142,-3 0 0,4-4-23,5 4 0,-4-3 154,-1 7 1,-1-1-347,-8 2 196,0 2 1,-10 7-258,1 0 277,-7 0 124,-3 7 0,-8 1-23,-6 6 0,-7 6-6,-2 4 1,1-2 119,-2 2 1,0-5 140,-4 5-243,-1-7 0,2 7 87,4-10 1,2 3 359,7-7-315,6-4 60,2 7 1,7-12-144,4 4 0,5-3 5,9-2 0,3-7-10,6-2 1,1-4-18,-1-1 1,0 0-554,1-1 313,-7 1 0,3 0 5,-6 0-385,0 6 600,-11-5 0,5 5 0,-5-6 0</inkml:trace>
  <inkml:trace contextRef="#ctx0" brushRef="#br2">18384 12198 8241,'0'-15'-634,"6"8"1,1 2 601,2 10 0,4 9 429,-4 9 0,4 6 7,1 4 0,-1 3-86,-4 7 0,-1 0 119,-3-1-305,-4 1 1,6-5-177,-7 0 1,4-5 6,1 5 46,0-6 0,0-4-231,-1-9-95,7-3-191,-3-8 1,5-10-291,-4-12 411,4 0 156,-11-13 0,9 0 231,-6-6 0,6-7 0,-4 4 0</inkml:trace>
  <inkml:trace contextRef="#ctx0" brushRef="#br2">18697 12183 8241,'8'0'0,"0"7"-448,-4 2 208,-2 4 217,4 7 0,-1-2 323,0 6 1,-1-6-295,-4 6 1,0-6-3,0 0-59,0-2-37,0-1-254,0-8 72,0 0 179,0-26-518,0 8 390,7-22 0,-6 10 223,4-5 0,-3-7 0,-2-1 0</inkml:trace>
  <inkml:trace contextRef="#ctx0" brushRef="#br2">18754 11970 7456,'8'21'-174,"-2"-5"1,-1 10 377,-1-2 0,6 9-21,-5 5 0,4 3 213,-4 2 0,4 0-244,-4-1 0,4-1-158,-4-3 0,5 2 19,-6-7-96,7 0 166,-9-5 0,6-1 15,-3-3 1,-4-3-139,4-7 147,-3-6-108,-2 4 1,-2-10 18,-3 3 1,2 1-45,-6-1 0,4-1-157,-5-4 1,6-1 42,-6-4 0,7-3-238,-2-6 0,-1-2-259,1-3 328,1-3 17,4-6 292,0-1 0,-7-6 0,-1-1 0</inkml:trace>
  <inkml:trace contextRef="#ctx0" brushRef="#br2">18995 12056 8012,'10'0'-307,"-1"0"665,-6 0-385,10 0 1,-5 1-160,6 4 0,0-4 11,1 4 0,4-3-245,0-2 1,6-7 419,-1-2 0,-4-4 0,1-1 0</inkml:trace>
  <inkml:trace contextRef="#ctx0" brushRef="#br2">19280 11956 8241,'-16'14'-59,"-3"0"1,2 2 21,-7 3 0,5-1-150,-5 5 161,7-5 56,-10 8 0,11-10-2,-3 3-51,10-3 99,-4-2-17,12-6 0,-4-2 42,10-6 1,2-1-5,8-4 0,5-7-56,4-7 1,-2 0-145,2 4 0,-2 3-171,2 2 41,2-2 246,-10 4 0,9-2-349,-6 1 162,0 6-336,-4-4-246,-1 1 456,-6 4 300,-2-4 0,-6 0 0,0-2 0</inkml:trace>
  <inkml:trace contextRef="#ctx0" brushRef="#br2">19209 11871 8241,'-8'6'0,"0"2"-266,3 6 257,3 7 67,-4 1 1,6 6 388,0 1-265,0 5 1,5 3 139,0 5-142,6 1 1,-10 4-92,4 1 0,1-6 0,1-5-183,1-2 67,-5-2 0,5-11-184,-4-3 1,-2-3-580,3-2 325,-4-6 149,-1-2-342,0-6 311,-6 0 135,-2 0 1,-6 0-60,0 0 1,-2 0 270,-3 0 0,1 0 0,-5 0 0,4 0 0,-5 0 0,5 0 0,-5 0 0,12 0 203,-2 0-77,3 0-165,3 0 178,1-6 38,14-2-126,1-6 1,11-1-20,-1 1 0,6-5-67,-5 0 0,6-6 35,-1 1 0,3-9 0,1-3 0</inkml:trace>
  <inkml:trace contextRef="#ctx0" brushRef="#br2">19294 12155 8203,'8'-8'-1374,"4"2"1492,-10 12 0,6 2 512,-3 6 1,-4 0-202,4 1 0,-3-1-159,-2 0 1,0 0-45,0 1-384,6-1-516,-5-6 407,6-2 156,-7-6-1160,0 0 1271,0-6 0,-7-2 0,0-6 0</inkml:trace>
  <inkml:trace contextRef="#ctx0" brushRef="#br2">19024 12127 8203,'-7'-13'-549,"-2"3"-687,3-2 876,-7 10 367,11-4-2,-4 6 1,6 2-159,0 2 148,0-2 0,0 10 5,0-10 0,-6 11 0,-2-5 0</inkml:trace>
  <inkml:trace contextRef="#ctx0" brushRef="#br2">18967 12112 6224,'-6'8'-115,"4"-1"1,-11-7 0,5 0 0</inkml:trace>
  <inkml:trace contextRef="#ctx0" brushRef="#br2">18867 11999 8325,'8'9'88,"-3"1"0,-2-1-104,2 5 0,-4 1 18,4-1 1,-2 2 9,2 2 0,1 5 89,4 5 1,3 5 14,-4 0 1,-1 5-75,1-5 0,-1 5 1,2-4 1,1-1 27,-6-5 1,4-4 12,-4 0 0,0-7 105,-5 2-26,0-3-75,0-2-178,0-6-15,0-2 0,1-6-3,4 0 1,-2-5 37,7 1 75,-1-7 15,5 3 1,5-7-34,0 1 0,6 0-107,-1 0 1,3 1-49,1 4 0,-1-2-266,-3 6 0,1-5 54,-6 6 1,5-7 379,-5 1 0,6-2 0,-3-3 0</inkml:trace>
  <inkml:trace contextRef="#ctx0" brushRef="#br2">19465 11800 8214,'-8'14'-237,"-5"0"0,10 0-340,-7 0 1,2 2 396,-1 3 1,-4-1 329,4 5 0,-2-1 34,1 2-197,-2-3-9,10-7 0,-11 0 11,12 0 1,-4-6-2,10-3 1,-2-3 78,7-2 0,-1 0 158,5 0 0,0 0-157,1 0 0,-1 1 124,0 4 0,0-2 355,1 6-200,-1 7-85,-6 0 0,3 11-52,-7-3 1,1 2-99,-5 3 1,0 1-113,0 3 1,-1-3-47,-4 3 0,2-4-293,-7-6 0,7 3-97,-2-7-162,-3 0-415,7-5 434,-12-6 405,12-2 0,-6-12 174,7-4 0,-6-9 0,-2-3 0</inkml:trace>
  <inkml:trace contextRef="#ctx0" brushRef="#br2">19465 12212 8214,'6'-27'0,"3"3"0,4-2-577,1 2 318,0 3 288,7 1 0,-5 6 141,3-1 1,-2 1-82,2 0 1,-5 4-135,0 1 0,1 6 107,-6-2-5,-3 3-222,1 2-186,-7 0 0,-2 7-258,-3 2 316,-2 4 146,-8-5 1,3 4 146,2-2 0,-2 3 0,4 1 0,0 0 0,1-6 0,7 4 64,0-2 0,2-1 189,3 6 1,-2-3 683,6 12-506,1 0-86,4 10 1,5 3-45,0 5 1,0-4-1,-5 0 1,0 0-1,2 0 193,3 0 1,-5-6-784,1 1 265,-1-3 1,-8-8-822,4-3 479,-4-3 87,0-2-887,-4 0 1166,4-6 0,-6 5 0,0-6 0</inkml:trace>
  <inkml:trace contextRef="#ctx0" brushRef="#br2">17545 13420 7615,'14'0'478,"1"0"-168,-1 0-213,0 0-61,7 7 1,-6-4 34,4 6 0,-3-4-35,-2 4 0,1-1-1,-1 2 0,-5 2 1,1-2 1,-7 7-119,2 2 1,-4 2 87,-1-2 1,-6-2-22,-4 7 1,-2 0 82,-2 4-39,-1-6 24,7 5 0,-4-10 65,2 7-90,4-7 79,0 4 0,4-12 159,-3 1-262,4-7 0,1 3-15,9-6 1,4-8-519,1-6 266,7 0 157,1-13 1,6 0-844,1-6 478,5 0 175,-4 5 1,0-1 295,-6 1 0,0-1 0,4 1 0</inkml:trace>
  <inkml:trace contextRef="#ctx0" brushRef="#br2">17957 12923 8073,'8'6'0,"-1"7"-709,-7 6 270,0 6 0,0-9 1543,0 11-800,0-5 0,0 9 0,-2-1-67,-3-3-262,-3-2 1,-1 2-53,-1-3 0,6 1-252,-6-6 1,7 0-330,-2-5 364,4-6-10,1-1 29,0-7 174,0-7 1,1-7 44,4-10 0,3 2-79,6-1 154,0-1 1,2 0 38,3 0 1,-3 5-66,3-4 1,1 5 125,-1-1 0,2 4 132,-2 0-10,-3 8-200,4-6 156,-6 11-147,1-4 45,-1 6 0,-5 0 111,1 0 1,-5 8-100,4 6 1,-4 2 136,4 8 0,-1 1-105,2 8 0,2 5 14,-2 9 1,2 4-141,3 6-894,-7 0 970,4 0 1,-4-2-389,6-3-359,-6-9 497,5-2 0,-12-16-322,4 3 352,-3-9 0,-7-3-139,0-6 1,-6-7 77,2 1 0,-9-7 269,-1-1 0,-1-7-77,1 1 140,3-3 0,-11-7 0,5-2 0</inkml:trace>
  <inkml:trace contextRef="#ctx0" brushRef="#br2">17986 13363 8073,'0'-14'-90,"0"6"105,0 2 1,6 6 169,4 0 32,2 6-75,3 2 0,-6 6-109,0 1-34,1 5 1,-2-4 94,-3 3 1,-4-3-101,-1-2 1,5 0 165,0 0-175,-1 1-284,-4-8 113,0 0 84,0-7 0,0-2-130,0-3 84,7-9 5,-6-2 0,7-9-85,-3 6 0,-2-4 168,7 4 0,-6-5-22,6 5 1,-5 5 1,4 4 18,0 1 309,6 1-104,-7 2-3,4 6 170,-10 0-124,4 0-36,-6 6 1,5 2 45,0 6 1,-1-5-123,-4 1 0,0-1 18,0 6 1,-4 4 9,-1 0 0,-1 0 1,1-5 0,2 0-887,-7 0 347,7 0 291,-10-6 1,10 3-466,-6-6 252,6 0 109,-10-5 1,11-11 11,-2-3 0,2-16 238,2-4 0,0-5 0,0-4 0,0-6 0,0-1 0</inkml:trace>
  <inkml:trace contextRef="#ctx0" brushRef="#br2">18213 12923 8073,'10'-13'-124,"-1"4"0,-4 2 408,5 7-177,-1 0 0,4 7 134,-4 2 0,2 4 14,-6 1 1,1 5-215,-1 0 7,-3 0 26,4-5 0,-6 5-240,0 0 149,0 6-25,0-9 0,0 9 33,0-6 0,-2 0-70,-2-5 0,2-4-348,-3-1 121,4-5-109,1 2 485,0-6-95,0 0-16,6 0 1,2 0 214,6 0 11,0 0-154,1 0 0,-1 5 96,0-1 1,0 7-40,0-1 1,1-2 104,-1 1 0,-6 1-87,-4 4 1,-2 5-5,-2 0 0,0 1-232,0-1-44,0-3 220,0 11 0,0-11-263,0 3-21,0-10-180,0 4-565,0-12 613,0 6 0,-5-14-415,1-2 785,-1-10 0,-1-3 0,-2-7 0</inkml:trace>
  <inkml:trace contextRef="#ctx0" brushRef="#br2">18441 12994 8073,'14'-14'-293,"0"4"-37,1 1 1,0 1 392,4-2 1,-3-2-13,3 2 0,-3-1 30,-2 2-26,0-4-84,0 5 1,-4 0-30,-1 3-3,-5 4-123,2 1 1,-6 8 119,0 6 0,-6 2-16,-4 7 1,-7 0 42,-2 0 17,0 4-37,5-5 1,-1 5 237,1-3-212,0 3 221,6-12 398,2 6-213,6-7-101,0-6 1,6-3-222,4-10 1,7-3-47,2-6 0,1-2-236,-1-3 130,-3 3-138,5-4 1,-9 6-205,-2-1 0,1 1 441,-6 0 0,6 0 0,-3 0 0</inkml:trace>
  <inkml:trace contextRef="#ctx0" brushRef="#br2">18569 13008 6862,'0'11'-35,"0"3"0,1-1 64,4 11 0,-3-1 6,2 6 0,-2 4-349,-2 0 144,0 0 82,0-4 0,0-1 88,0 1 0,-6-1 0,-2 0 0</inkml:trace>
  <inkml:trace contextRef="#ctx0" brushRef="#br2">18484 13349 7818,'14'19'-382,"0"0"0,-1 0 382,-4-5 0,4 1 177,-4-1 1,4-5 301,1 1 1,0-7-513,0 2-44,-6 2 49,5-5-112,-11 4 57,10-12 0,-10 3-283,3-7 224,-4 1 1,-1-5 50,0 0 0,0-1-101,0 1 0,0 0-103,0 0-16,0-7 358,0-1 47,6 0-165,-4 8 1,6 3 442,-3 6-159,3 0-12,-1 5 1,6 0 360,-3 0-391,2 0 0,2 0-44,1 0 0,-6 0 228,1 0-44,-7 0-97,3 0-101,-6 6-39,0-4 0,0 11 18,0-4 0,-2 5-51,-2 5 1,-6 3-3,-9 7 1,4-1-42,-4 1 0,3-6-170,2 1 1,1-11-966,3 1 519,-2-9 618,10 1 0,-10-19 0,4-2 0</inkml:trace>
  <inkml:trace contextRef="#ctx0" brushRef="#br2">18882 12681 8079,'7'0'0,"0"2"-244,-7 2 0,0 0-407,0 5 0,0 0 828,0 6 1,0 0 417,0 4 1,0-1 39,0 6-355,6-1-102,-4-1 0,9-1-206,-6-7 102,6 0 1,-5 1-486,3-1 268,4-6 1,-10 3-186,7-7-320,-7 1 131,3-5-316,-6 0 370,0-6 463,-6-2 0,4-6 0,-6 0 0,4-1 0,2 1 0,-3 0 0,4 0 0,1-1 0,0-4 118,0 1 18,6-1 1,2 4 272,6 1-228,0 0-42,1 6 0,-1 0 143,0 3-229,0 4 47,0-6 0,1 7 87,-1 0-130,0 0 0,-1 2-100,-4 3 1,-2 3 43,-7 6 1,0 0-135,0 0 0,-2 2 34,-3 3 0,-3-2-185,-6 7 1,5-5-143,-1 5 426,1-7 0,-12 10 0,-1-5 0</inkml:trace>
  <inkml:trace contextRef="#ctx0" brushRef="#br2">18910 12880 7754,'14'0'-906,"0"2"1112,1 2 0,-6-2-365,1 3 178,-1-4-5,-1-1 1,5 0-259,-4 0-12,-3 0 169,7 0-15,-5 0 75,6-6 37,-6 4-25,-2-4 28,-6 6 0,0 2 103,0 2 1,-4 0-71,-1 5-31,-6 1-7,3-3 1,-1 6-32,-1-3 0,2-3 1,-3 1-1,2 0-94,-2 0 102,4-5-22,1 4 153,6-7 84,0 0-93,-6 0 155,4 6-205,-11 2 6,5 0 1,-1 4 25,0-2 1,-1 1-19,-4-2 0,4 4 1,1-4 1,1-1 111,-2 2 15,-2-7 95,10 3-17,-4 1 1,4-6 182,-2 4-295,2-3 35,-4-2-212,6 0-62,6 0 96,-4 0 1,12-7-129,0-2 0,7-4 102,7-1 1,7-5-173,3 0 1,-2-5-75,2 5 1,-5 0-286,5 5 0,-6 2-549,1 2 537,-9-3 547,2 12 0,-10-12 0,5 5 0</inkml:trace>
  <inkml:trace contextRef="#ctx0" brushRef="#br2">19209 13065 8000,'0'-8'-219,"0"2"1,4 4 391,1-3 0,6-1-175,-1-3 0,1-4-248,-2 3-23,4 4-466,-5-7 198,0 12 541,-2-5 0,-12 6 0,-2 0 0</inkml:trace>
  <inkml:trace contextRef="#ctx0" brushRef="#br2">19095 13036 8113,'13'2'467,"-4"3"1,-1 3-366,-3 6 1,-4 5-10,4 0 0,-3 4-184,-2-4 0,0 5-476,0-5 351,0 0 175,0-5 1,0-4-691,0-1 385,0-6-78,-7 4 97,6-7 0,-6-7-108,7-2 435,0-10 0,-6-3 0,-2-7 0</inkml:trace>
  <inkml:trace contextRef="#ctx0" brushRef="#br2">19081 13036 8000,'-2'-7'-602,"-3"2"301,4 3 387,-6 2 0,6 0 383,-4 0 1,2 11-287,-7 4 1,3 8-94,-3 1 1,-3 3-28,4 1 0,-4-1-148,-1-3 0,0 1 30,0-6 0,-1 1-158,1-1 0,5-4-168,-1-1 244,7 0-299,-3-12-181,-1 4 344,6-6 144,-5 0 1,6-2 128,0-2 0,1-3 0,4-2 0,-2-2 0,7 6 0,-1 0-147,5 5 53,7 0 259,1 0 0,6 7 237,1 2 0,4 4-139,0 1 1,5 0 37,-5 0 1,0-1-259,-4-3 0,4-4-139,0-6 0,-4 0-13,-6 0 0,-4-6-240,5-4 1,-8-7 348,-2-2 0,0-13 0,-6 2 0</inkml:trace>
  <inkml:trace contextRef="#ctx0" brushRef="#br2">19436 12809 7938,'10'-14'-323,"-1"0"1,1-1-94,4 1 1,5-2 516,0-3 1,4 4 531,-4-4 1,7-2-183,-3 2-166,-2 0-199,-1 11-16,1-4 0,-5 10-12,3-3 1,-10 10-11,-4 5 0,-4 8 46,-1 6 0,-11 9-11,-3 5 1,-10 8-273,1 1-586,-4 1 751,-2-5 0,3 2-5,2-2 0,-1 1-30,6-11 0,0 1-156,5-6 1,-1-6-15,1-3 0,5-9-686,-1-6 570,7-2 0,-3-8 553,6-4 0,-7-9 0,-1-3 0</inkml:trace>
  <inkml:trace contextRef="#ctx0" brushRef="#br2">19578 12880 8053,'14'5'0,"1"0"0,-1 6 231,0-2 0,-4 4 30,-1 1 0,-6 5-122,2 0-115,-3 0-2,-2 1 1,0-4-181,0 3 1,0 2 137,0-2 1,-5 0-112,0-5 1,-4 0-331,4 0 461,-6 0 0,3 1 0,-6-1 0</inkml:trace>
  <inkml:trace contextRef="#ctx0" brushRef="#br2">19678 12866 8053,'8'0'-475,"11"0"475,-16 0 0,17 0 367,-5 0-1,-1 0-276,6 6 1,-5-3 48,-1 7 1,0-5-295,0 4 0,0-6-803,1 2 958,-1-3 0,0-2 0,0 0 0</inkml:trace>
  <inkml:trace contextRef="#ctx0" brushRef="#br2">19976 12411 8023,'-8'14'-364,"4"0"0,1 1 523,-2-1 0,3 0 1119,-2 0-1279,2 7 1,2-5 100,0 3-234,0-10-50,0-3 21,0-6-110,0 0 1,5-1 0,-1-4-401,0-4 503,-3-4 1,1-3 31,2-3 1,-2 2 155,3-7 53,-4 7-149,6-10 1,-4 11 118,6-3 80,-6 3-105,10 2 1,-10 0 344,7 0-237,-1-1 296,5 1-186,1 6-57,-1 2 1,-5 6 63,1 0-129,-7 6-51,3 2 1,-6 6-123,0 1 146,0-1-156,0 0 0,-1 7-194,-4 2 1,-1 4 11,-4 2 1,-2-1 252,2 0 0,-3 1 0,-1-1 0</inkml:trace>
  <inkml:trace contextRef="#ctx0" brushRef="#br2">19991 12496 8023,'7'-9'-153,"-2"-1"1,2 6-512,-3-6 565,7 7 183,-9-3 1,6 6-110,-3 0-106,-4 0 1,5 1 64,-6 4 24,-6 3 0,3 6-118,-6 0 0,5-6 145,-8 5 1,9-5-29,-7 6-12,7-6 98,-10 4-8,12-10 43,-6 4 119,7-6 0,2 0-146,3 0 1,3-4 93,6-1-104,0-6 23,0 9-26,0-10 1,-4 10-201,-1-3 106,-5 4-48,2 1 94,-6 6 0,-6 2-15,-4 6 0,-3 5 62,-1 0 0,0 0 7,0-5 0,0 5 194,-1 0 19,1 0-236,0-5 1,0 0 352,-1 1-149,8-1 96,0-6-93,7 4-166,0-10 1,5 3 34,0-10 0,11-3-62,-2-6 0,5 0-140,0-1 0,1 1-866,4 0 508,-4 0 463,1 0 0,1-1 0,7 1 0</inkml:trace>
  <inkml:trace contextRef="#ctx0" brushRef="#br2">20119 12709 8023,'9'-6'306,"1"-3"0,-6-4-204,6-1 1,-6 0-212,6-1 0,-5 1-622,4 0 398,-6 0 121,4 6 212,-7 2 0,-7-1 0,-1-1 0</inkml:trace>
  <inkml:trace contextRef="#ctx0" brushRef="#br2">20062 12567 8023,'1'13'416,"4"-4"0,-3 4-104,2-3 0,-2 7 0,-2 2 0,0 6-150,0-1 1,-2-2-119,-2 2 1,0-1-229,-5 6 103,6-1 81,-10 1 1,10-6-109,-6 1 112,-1-7-230,2 4 0,-3-7-277,6 0 1,-1-6-272,1-3 168,4-3 1,-7-4 340,3-3 1,3-4 264,-2-10 0,2-2 0,2-2 0,0-4 0,0 11 0,0-9 0,0 6 0,0 0-104,0 11 102,0-5 196,0 12 1,0 1 149,0 9 1,-5 9-104,1 0 1,-6 6 77,5-5 1,-4 5-172,4-5 1,0 0 152,5-5-366,0 0 26,0 0-227,0 1 291,7-8 0,1 0-109,6-7 0,0 0 192,0 0 1,1-2-8,-1-3 0,5 4 63,0-4-126,6 4 3,-3 1 1,7-5 29,-1 0 0,2 0-151,3 5 0,-3 0-237,3 0 0,-3-4 3,-1-1 0,-2-1 314,-4 1 0,4-3 0,-5-6 0</inkml:trace>
  <inkml:trace contextRef="#ctx0" brushRef="#br2">18114 14131 7938,'-22'6'-108,"3"4"1,-2 1-324,2-2 388,7 4 1,1-10 225,6 7 23,0-7 44,5 3 1,6-6-224,4 0 1,4-6-11,5-4 1,3-10-197,7-9 0,-3 1-74,-2-5 0,1 3-82,-6 1 0,4 3-102,-9 2 437,3-3 0,-9 5 0,6-7 0</inkml:trace>
  <inkml:trace contextRef="#ctx0" brushRef="#br2">18185 13961 7938,'-6'14'0,"4"5"-108,-3 0 1,-1 1-162,1-1 1,-4 3 322,4 7 1,-6 1 237,1 3 0,3-3-297,-3 3 1,1 2 37,-6-2 0,1-1 34,0-9 1,6 3-36,3-8 0,4-3 0,1-6 1,0-4-13,0 4 0,6-5-85,4 0 1,4-8 33,5-6 1,-3-3-97,2-1 1,3-5-95,-2 0-7,6-6 151,-9 9 1,5-6-110,-7 3 153,0 10-207,0-10-31,-6 17 198,-2-4 0,-7 12 10,-4 4 1,-3 7 18,-6 2 1,0 5 110,0-5 0,-1 6 6,1-1 0,2-4-104,2-1 0,-1-3 480,6-2 4,-6 0-273,10-6 1,-4-1-107,10-7 1,-2-7-9,6-2 0,2-4-42,8-1 1,-3-2-170,3-3 1,3 3-55,2-3-27,-4 4 210,1 0 0,-7 3-626,0 2 293,-6 4 349,-1 0 0,-7 4 0,0-4 0</inkml:trace>
  <inkml:trace contextRef="#ctx0" brushRef="#br2">18185 14202 7938,'0'14'39,"0"2"145,0 3 1,5 3-23,-1 7-111,1-1 72,1 1 0,-4 4-119,3 0 0,1-1 291,-1-9-736,0 4 310,1-11-49,-5 11 1,6-11-532,-7 2 305,0-8 406,0-4 0,-7-6 0,0 0 0</inkml:trace>
  <inkml:trace contextRef="#ctx0" brushRef="#br2">17858 14202 7938,'14'-8'0,"-4"2"-303,-1 6 0,-1 2-303,1 2 0,3 4 510,-8 6 1,1 1 95,-5-1 0,6 0 0,2 0 0</inkml:trace>
  <inkml:trace contextRef="#ctx0" brushRef="#br2">17844 14401 7313,'9'0'-324,"1"0"1,-6 5 403,6 0 0,-2 1 271,1-1 0,2-2-309,-6 6 1,5-4-97,-6 5-105,7-7-14,-9 9 119,11-4 0,-12 2-74,4-1 108,-4 1 1,-1 4-13,0 0 1,0-4-21,0-1 11,0 1 193,0 4 19,0 0-176,7-6 1,-4 3 243,6-6-234,1-1 37,4-4-13,0 0 0,-1 2-4,-4 3-23,4-4 1,-7 7-7,4-3 0,-4-2-12,-6 7 1,0-1-57,0 5 82,0 1-15,-6-8 0,-2 6 4,-6-3 3,0 2 17,6 2 0,-5-1 4,4-3 1,-4 1 97,-1-7 17,6 1 61,-5-5 33,12 0 1,1 0 127,9 0-298,10 0 5,3-6 0,7-2-81,-1-6 0,2-1 59,3 1 1,-1-5-15,6 0 1,-2-6-121,2 1 1,3-1-244,-3 1 1,1-1-58,-1 6 0,-5-5 389,-9 5 0,-3-6 0,-7 3 0</inkml:trace>
  <inkml:trace contextRef="#ctx0" brushRef="#br2">18469 13904 7938,'8'0'490,"-1"1"-322,-7 4 1,0 0-147,0 9 1,0-1 60,0 10 0,0-1-101,0 2 0,-5 3-46,0-3 66,-6 2 0,9-2 211,-2 0-219,-4-7-32,6 4 55,-4-7 0,6-5-251,0 1 240,0-7 1,8 3 36,6-6 0,0-6-37,5-3 0,3-4 9,2-1 0,-2-5-116,2 0-35,-7-6 154,10 9 0,-11-9-510,3 6 290,-3-7 1,-7 10-498,1-2 263,-7 2-102,3 2 302,-6-1 0,-2 6 232,-2-1 0,1 7 4,-7-2 0,5 4 0,-4 1 0,6 0 0,-10 6 0,10 2 403,-7 6-213,7 1 51,-9-1 1,8 6 114,-5 4 1,6 3-116,-2 1 1,-3 1-17,-1-1 0,1 1-139,-2-1 1,7-1-86,-2-3 1,-1 1-94,1-6 196,1-7 28,4 1-331,0-11 76,0 10 25,0-10 1,1 4-20,4-6 1,-2-5 119,7 1 0,-1-3-4,5 3 1,-4 2-8,-1-3 0,-4 5 0,4 5 1,-5-2 157,0 7 22,-2-1-159,-2 12 0,0-6 305,0 4-259,0 4-57,0-8 0,0 6 40,0-7-204,0 0-430,0 1 314,0-8 44,0 0 0,5-14-607,-1-2 841,1-4 0,1-7 0,2-2 0</inkml:trace>
  <inkml:trace contextRef="#ctx0" brushRef="#br2">18697 13946 7938,'9'-19'-225,"1"0"1,-1-1 84,5 1 0,-1 2-270,-3-7 1,2 6 415,-2 0 0,1 2 386,-2 1 0,2 6-789,-6 0 118,0 5-45,1-2 324,-4 0 0,4 4 0,-6-4 0</inkml:trace>
  <inkml:trace contextRef="#ctx0" brushRef="#br2">18782 13690 7637,'0'15'-678,"0"0"691,0 4 0,0 3 343,0 7 1,-5-1-163,1 1 1,-3-2-36,3-4 0,2 7-225,-3-6 1,4 4 120,1-9 1,-5-4-168,0-6-50,0-6 179,5 4 9,0-7 1,5-2-64,0-3 1,6-4-29,-2-10 1,4 3 31,1-3 0,1 3 13,-1 2 0,0 1-1,0 4 22,0-4-3,1 5-265,-1 1 0,0 0 106,-6 7 57,-2 0 0,-7 7-73,-4 2 1,-5 5 176,-8 5 0,2 3 0,-5 7 0</inkml:trace>
  <inkml:trace contextRef="#ctx0" brushRef="#br2">18697 14117 7938,'8'6'-634,"-2"2"530,-6 0 0,0 5 447,0-4-142,0 4-152,0-5 1,0 4-188,0-2 0,-2 1 116,-2-2 1,2-1-267,-3-3 254,4-3 0,1 5-58,0-2 65,6-3 14,-4 4-30,10-6 0,-9 0 154,7 0 10,-7 0-81,10-6 1,-10 4 97,6-3 1,-4-1-115,5 1 1,-6 1-8,6 4 1,-5-5 54,4 0-50,-6 0 37,10 5-12,-12 0-132,6 0 39,-7 0 0,-7 7-6,-2 2 0,-4 4 10,-1 1 1,0 2-13,0 3 1,1-3 111,4 3 1,-4-4 55,3 0-133,4-1 0,-2-2-20,3-2 26,4 3 1,1-12 17,9 4 1,4-10 64,1-4 1,5-10 45,0-5 1,5 2 117,-5-2 1,1 1 186,-1-6 0,-3 1-325,3-1 0,-3 7-393,-2 3 0,-1 3-771,-4 2 65,-3 0 1003,-6 6 0,0-5 0,0 5 0</inkml:trace>
  <inkml:trace contextRef="#ctx0" brushRef="#br2">18839 14117 7458,'13'6'762,"-4"4"0,-3 9-542,-6 4 0,0-1-44,0 2 0,0 0-18,0 4 0,-4 2-530,-1 3 248,-6-3-93,3 12 0,-5-12-601,4 3 666,-4-3 1,12-2-662,-4 1 553,-3-7 1,6-2-48,-2-6 1,0-6 306,0-3 0,2-3 0,-4-2 0</inkml:trace>
  <inkml:trace contextRef="#ctx0" brushRef="#br2">18839 14373 7938,'14'-14'-54,"0"1"27,1 3 0,4-1 207,0 7 1,1-1 209,-1 5 0,-3 0-159,3 0 1,-3 0-4,-2 0 1,-2 2-391,-2 2 150,3-2 41,-6 10-664,1-10 0,5 4 227,-4-6 1,-1-1 407,2-4 0,-7-3 0,3-6 0</inkml:trace>
  <inkml:trace contextRef="#ctx0" brushRef="#br2">18953 13918 7938,'0'-14'386,"0"6"-449,6-5 1,2 0-144,6-5 1,2-1 423,3 4 1,3 1 486,6 0 1,1-2-699,-1-3 1,-1 3 42,-3-3 0,1 8-799,-6 2 355,-6 6 113,-1-4-268,-10 7 307,4 0-76,-6 7 0,-1 1-523,-4 6 841,-3 0 0,-12 7 0,-3 1 0</inkml:trace>
  <inkml:trace contextRef="#ctx0" brushRef="#br2">19010 13875 7938,'-8'0'-168,"1"0"-211,7 0 610,7 7 1,1 5 433,6 7 1,0 6-343,0-1 1,-1 3-140,-4 1 1,2-1 32,-6-3-163,6 3 106,-9-11 1,4 9-463,-6-6 179,6-7 13,-4 1 0,4-10-475,-6 7 133,0-7-312,0 3 94,0-18 343,0 2 106,0-17 0,0 10-119,0-7 209,0 0 97,7-4 1,1 6 228,6 3-384,0-3 215,6 12 1,-4-9 184,3 10 0,2 3 19,-2 1 26,6-3 0,-9 6-17,3-2 1,-5 4 80,-5 4 0,-2 0 129,-7 5-282,0 1-69,0 4 0,0 0-89,0 0-39,0 0 13,-7 1 1,4-1-140,-6 0 0,-1-1 85,-4-4 1,0 2-352,0-6 319,-1 0 0,3-16-109,2-4 1,-1-10-241,7-3 190,-1-7 10,5-8 1,1 2-118,4 3 0,-2-3 362,7 3 1,-1 4-71,5 0 0,1 11 165,-1 4 0,5 3 102,0 2 1,0 1-119,-5 4 0,0-2 108,0 6 1,-4 0 520,-1 5-284,-5 0-228,8 6 1,-10 2 310,3 7-166,-4-1-183,-1 6 1,-5-2-106,1 5 0,-6-5 16,5 1 1,-4-4-179,4 0 1,-1-3 76,1-2-209,4 2-257,-6-10 251,7 4 85,0-6 0,7-4 81,2-1 0,-1-1 106,1 1 1,1 3 146,4-2 1,0 2-122,1 2 1,3 0 82,1 0 1,0 5-63,-4-1 0,-1 6 152,0-5 0,-1 6-30,-4-2-84,-3 4-53,-6 1 0,0 5 29,0 0 1,-6 5-56,-3-5 1,-4 1-102,-1-1 1,4-5 63,1 0 1,-1-1-21,-4-8 0,5 0-1,-1-5 1,7-2-140,-2-3 0,4-4-297,1-10 197,0-3 102,0-7 1,0 1-682,0-1 374,6 1 478,-4 0 0,10-7 0,-4-2 0</inkml:trace>
  <inkml:trace contextRef="#ctx0" brushRef="#br2">19692 13506 7938,'8'7'0,"0"0"-184,-3-7 0,2 5-387,8-1 1,-1 1 1148,0-5 0,0 5-173,1 0 1,-3 1 249,-2-1-457,2-4 0,-5 12-31,2-4 0,-3 4-55,-6 1 1,0 0-8,0 1 1,0 4-57,0-1 0,-1 3-93,-4-2 1,4-8-104,-4 3 87,3-3-34,2-3 0,2-2-126,3-6 266,2 0-178,8-6 1,-1-3-142,0-10 0,0-3-45,0-7 1,1 6-198,-1-1 1,-1 2-370,-4-2 884,4-3 0,-5 11 0,6-4 0</inkml:trace>
  <inkml:trace contextRef="#ctx0" brushRef="#br2">20019 13164 7938,'0'10'76,"0"-1"1,0 2 79,0 8 0,0 2 44,0 3 1,0 6 166,0-7 1,-5 7-230,1-6 0,-1-3-177,5-2 0,0-4-195,0 0 144,0-1-557,0-6 292,0-2 127,0-6 1,0-6-46,0-4 1,5-2 87,-1-3 0,7-4 97,-1 0 1,1-6 133,-2 1 7,4 4-122,-5-1 1,11 2 109,0 0 1,1 0-27,-1 5 0,-1 0 146,5 0 1,-4 4-10,5 1 1,-5 6 165,5-2 0,-7 3-33,2 2 0,-3 5 25,-2 0 0,0 11 9,0-2 0,1 5-137,-1 0 1,-5 3 159,1 6-119,-7 7-162,3 1 1,-1 6-74,0-5 1,0 3-52,-5-7 0,0 5-222,0-5 0,0-4-23,0-6 0,-2-5-236,-3 1 0,2-4 12,-6 0 0,-1-7 183,-4-4 1,-5-2 348,0-2 0,-6 0 0,3 0 0</inkml:trace>
  <inkml:trace contextRef="#ctx0" brushRef="#br2">20104 13349 7938,'15'0'401,"-1"7"-216,0 2 0,-6 4-44,-3 1 0,1 0 49,-1 0 1,-1 5-1,-4 0 0,-1 5-31,-4-5-160,4 0 53,-12-5 0,10 0-406,-7 0 196,7-6-19,-3-1 0,4-7-679,-3 0 618,4 0 1,-5-7-69,6-2 0,0-4 109,0-1 1,1 0 65,4 0 0,-2-1 60,7 1 1,-1 5 173,5-1 1,2 5 242,3-4 1,-2 6-94,7-2 0,-2 4 64,2 1 1,-4 0 120,-5 0-205,-1 0 0,-2 6-160,-2 3 0,-4 4 4,-6 1 0,-6 2-714,-4 3 282,-9-3 256,-3 11 0,-8-5 99,-3 6 0,-3 1 0,-7-1 0</inkml:trace>
  <inkml:trace contextRef="#ctx0" brushRef="#br2">18683 14828 7988,'-7'-8'-237,"7"2"-40,0 6 1,7 0 898,7 0 1,-5 0-237,1 0 0,-1 1-483,5 4-5,-6 3 9,5 6 1,-11 0 72,2 0 0,-2 2-48,-2 3 1,-2-3-146,-2 3 0,2 1 87,-3-1 0,-1-4-327,1-6 281,-6-6 98,10 4-99,-6-7 331,1 0 26,4 0-176,-4 0 106,12 0 0,2 0-29,6 0 0,1 6 157,-1 3 0,-5 4-47,1 1 0,-2 5 42,1 0 1,-1 5 205,-3-5-346,-4 6-2,6-3 1,-7 0-120,0-3 161,0-3-230,6-8-163,-4 5 1,4-10-298,-6 6-609,0-6 764,0-9 398,0-3 0,-6-25 0,-2 4 0</inkml:trace>
  <inkml:trace contextRef="#ctx0" brushRef="#br2">18995 14771 7988,'37'-27'-262,"-4"3"0,-8-1 212,-1 6 1,-8 5 19,-2 4 67,0 7-47,-12 3 16,4 2 0,-6 12 1,0 0 0,-8 5-74,-6 5 0,-5 3-7,-5-4 1,-3 9 33,4 1 0,-3 2-9,3-2 0,-3-3 123,7 3-104,0-9 6,12 3 1,-1-11 238,3 3 25,3-10-164,-4-3 65,12-6 0,7-7-159,6-8 0,1-5 12,-1-9 1,4 1-47,5-1 1,-1 1-169,-3 0 0,-2 4-23,-3 0 1,-4 7-37,4-2 279,-9 9 0,-4-2 0,-6 4 0</inkml:trace>
  <inkml:trace contextRef="#ctx0" brushRef="#br2">19052 14842 7988,'-6'8'345,"4"4"-249,-4-4 1,6 2-99,0-1 0,5 1 65,-1 4 0,6 2-266,-5 3 0,1-3 158,-1 3 0,-4-2-81,4 2 1,-3-3-372,-2 3 0,-2-4 497,-3 0 0,-3 5 0,-6 2 0</inkml:trace>
  <inkml:trace contextRef="#ctx0" brushRef="#br2">18967 15140 7988,'14'0'0,"2"0"-242,3 0-4,-3 7 343,11-6 0,-5 12 193,6-4 1,-4 4-242,-1 1 1,-5-4-14,1-1 0,-8 1 0,-2 4 0,-5-5-135,0 1-16,-2-7-30,-2 3 176,0-6 1,0-3-202,0-6 1,-5-2-4,0-13 1,1 0-12,4-4 1,0-1 121,0 1 0,0 0 26,0-1 1,6 2 24,3 4 1,4 1 162,1 3 0,2 3-101,3-3 1,-3 8 199,3 1 0,-3 7 78,-2-2-303,0 4 70,-6 1 1,3 6 33,-6 4 0,-1 7 5,-4 2 1,-6 6 105,-3-1 0,-4 4-69,-1 6 1,0-6 5,-1 0 1,1-1 80,0-8-144,6-6 111,2-1-836,6-10 311,6 4 185,8-18 114,15 2 0,1-23 0,4 3 0</inkml:trace>
  <inkml:trace contextRef="#ctx0" brushRef="#br2">20858 13477 7752,'0'14'-270,"0"1"286,0-1 0,0 6 0,0 4 1,0 1-1,0 1 0,1-4 351,4-2-502,-3-1 0,6-5-273,-4 1 21,4-7 0,7-2 387,-1-6 0,-6-13 0,-2-3 0</inkml:trace>
  <inkml:trace contextRef="#ctx0" brushRef="#br2">20901 13435 7988,'14'-8'-78,"8"-3"-39,6 6 1,2-6-13,8 1 113,0-2 54,11-3 1,-5-4 111,4 1 0,1-1-184,-2 4 1,12-4-18,-3 0 0,0 0 22,-4 5 1,-11 5-7,2-1 0,-10 7-12,0-2 1,-9 4-10,-5 1 1,-10 8-138,-4 6-26,-16 6 154,-5 15 1,-14 6-99,-3 7 1,-8 2 140,-7-7 0,-5 7-199,0-7 0,4-3 221,2-7 1,9-10 12,5-4 1,8-3 0,1-2 0,7-6 17,-2-3 0,4-5 373,6-5-175,3-3-33,6-6 0,8-6 275,6-4 1,6-1-441,9 1 1,7-3-104,7 3 0,6 4 226,8 1-453,-1 3 1,8-4 0,0-2 0</inkml:trace>
  <inkml:trace contextRef="#ctx0" brushRef="#br2">16521 12383 9271,'-9'-8'-513,"-1"3"-301,7 3 899,-3-4 371,6 4 1,0-2 652,0 8-766,0-2 1,0 11-10,0-4 1,0 4-9,0 1 0,2 0-42,2 0 0,-2 7-33,3 3 0,-4 2 202,-1 3 0,0 6-197,0 3 0,-1 3-164,-4 1 0,2 1-414,-7 0 190,1-7 147,1-1 1,-3-4-346,6-2 1,0-2-328,5-9 1,0-6 645,0 2 0,13-3 1,3 3-1</inkml:trace>
  <inkml:trace contextRef="#ctx0" brushRef="#br2">16337 14017 10681,'-22'8'57,"3"7"-48,9-1-319,-3 0 1,6 13 199,-8-4 1,6 4 360,-1 2 0,2 4-54,-1 0 0,3 0-7,6-4 0,1-7-179,4-3 0,3-3-25,6-2 1,2-6-107,3-4 1,-2-4 184,7-4 0,0-6-198,4-9 1,0-4-67,1-11 0,-1-2-71,1-7 1,-7-1 167,-3-3 1,-10 7 71,-4-2 0,-6 10 25,-9 4 1,-7 7-43,-17 12 1,-3 12-193,-11 16 1,-7 22 237,24-12 1,0 3-1,-6 8 1,0 1-1,1 2 1,-1 1-1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12640 8174 8126,'-6'-22'0,"-2"-3"-50,-6 6 1,-1-6-49,1 1 0,0 2 782,0-2-328,-7 7 1,4-4-73,-7 7 1,5 2-97,-5 2 0,-1-1-14,-8 6 1,3 1-82,-3 4 1,1 0 16,-1 0-60,9 0 0,-9 6 22,9 3 1,-1 10 99,1 5 0,-1 9-171,6 5 1,-6 9 81,1 6 1,-3 2-67,-1 2 0,1 0-54,3-1 1,1-3 140,9-1 0,-2 0 46,11 5 0,2-5 11,8 0 1,4-5 98,10 5 1,-2-6-133,7 2 1,5-6-41,4-4 1,1-3 68,0-7 0,2-1-207,7-3 0,7-5 52,7-10 0,6-2-215,8-7 1,-6-7 154,-3-2 0,-5-10-42,-5-5 0,1-9 181,-5-5 1,-1-3-4,-4-2 0,-2-5 136,-3-5 0,-3-8-96,-7-6 0,-6 0 153,-3 0 0,-5-2-347,-4 2 0,-5-2 41,-10-2 0,-5 0-84,-9 0 0,-9 4-211,-10 1 0,-5 12-399,-4 2 1,1 14 351,-6 10 0,-2 12-170,-7 11 0,1 5 130,-7 5 0,4 9-952,2 10 1369,-1 3 0,16 6 0,-6 0 0,-2-1 0,-1-2 0</inkml:trace>
  <inkml:trace contextRef="#ctx0" brushRef="#br0">19919 4037 8961,'21'0'774,"-4"-1"-736,7-4 1,5-3 62,4-6 5,6 0 1,-2 0-24,5-1 1,-4-4-315,0 0 0,-8 2-1237,-2 8 1468,-5-4 0,-16 5 0,0-6 0</inkml:trace>
  <inkml:trace contextRef="#ctx0" brushRef="#br0">19948 4165 8165,'-22'23'36,"1"2"164,7-6 0,5 1 61,-1-1 0,7-1 12,-2 5 1,4 1-5,1 4 0,0 1-26,0-1 0,1 5-106,4 1 1,-2-1-5,7-5 1,-3 1-168,3-1 1,3-6-203,-4-3 0,5-5 205,5-4 0,-1-4-481,5-6 1,6-6 287,4-4 0,8-9-251,2-4 1,6-4 474,8-2 0,-1-5 0,1-3 0</inkml:trace>
  <inkml:trace contextRef="#ctx0" brushRef="#br0">20758 3995 8165,'-1'-14'-108,"-4"-1"0,2 7 318,-7 4 1,-4 2 361,-5 2 1,-4 3-215,4 7 0,-5 2-89,5 17 0,-6-2-89,1 11 1,-1-2 51,1 2 0,3 1-62,7-5 1,6 3 53,4-3 0,4-3-284,4-7 1,9 1-744,6-6 591,6-6 1,-3-2 23,7-6 0,-1-2-115,1-8 1,5-3-84,4-6 0,3 0-346,2-1 1,-7-4 90,-2 1 641,-4-1 0,-2-2 0,0-1 0</inkml:trace>
  <inkml:trace contextRef="#ctx0" brushRef="#br0">21014 3824 8165,'0'14'224,"0"5"446,0 0-431,-6 13 1,3-7 204,-7 13 1,1 0-167,-5 5 0,-1 4 0,1 0 0,2 1-8,2-6 0,-1-4-30,6 0 0,1-5-285,4 5 89,6-6 0,-3 1 112,6-9 0,6 1-130,4-6 0,1-5-142,-1-4 0,-3-7 74,3 2 1,3-4-289,2-1 1,-2-6 164,2-4 1,-7 1-552,2-5 0,-2 3 172,2-8 1,-8 3-50,3 2 1,-2 0 592,2-1 0,0-5 0,0-2 0</inkml:trace>
  <inkml:trace contextRef="#ctx0" brushRef="#br0">21512 3824 8165,'-6'-22'0,"-2"3"349,-7 10 1,1-2 81,0 6-153,0 0 0,-5 5 197,0 0 0,-5 2-197,5 2 0,0 6-53,5 9 0,5-2 68,-1 7-111,7-7 0,-3 9-220,6-7 1,8 0 102,6-5 1,2 5-188,7 0 1,3-2 74,7-8 1,-3 4-25,3-3 1,-3-2-30,-2 1 1,-1-1-36,-3 1 1,-4 4-23,-5-4 96,-7 4 24,-2 1 83,-6 1 1,-2 4-1,-2-1 1,-6 3-118,-9-2 1,-8 3-138,-6 6 0,-6-4 118,1 0 1,-2-7-164,2 2 0,3 0-363,7-5 1,6-1 225,3-8 0,3-5 390,2 0 0,6-19 0,2-11 0</inkml:trace>
  <inkml:trace contextRef="#ctx0" brushRef="#br0">21682 3739 8165,'23'0'-225,"-3"0"301,-6 0 1,1-5 180,-1 0 0,0-4 100,0 4 0,0-4 390,1 4 0,-1-1-360,0 1 1,0 3-246,1-2 0,-1 2-398,0 2 187,0 0 1,0 2-156,1 2 0,-3 4 44,-2 6 225,2 7 0,-10 3-137,3 9 1,-4 3 6,-1 7 1,0 1 38,0 3 1,-4-2 353,-1 2-252,0-3-53,5-1 0,0-7 441,0-3-198,-6-3-21,4-1 1,-4-7 49,6-3 0,0-3-30,0-2 1,-6-1 115,-4-4 0,-4 4-170,-5-4 0,-3-1-212,-7 2 0,-5-6-1053,-4 6 779,-3-1 1,-8 1 95,-4-1-1754,-8-6-145,-4 10 2098,-6-5 0,-3 5 0,0-1 0,-1 2 0,-1 4 0</inkml:trace>
  <inkml:trace contextRef="#ctx0" brushRef="#br0">22578 4109 8180,'2'-15'0,"3"1"0,-2 6-421,6 3 159,7 4 1,1 1 635,7 0-216,6 0 1,6 6-189,7 4 0,0 1-193,-1-2 0,6-2-283,-1-7 360,1 0 0,-6 0 0,1 0 0</inkml:trace>
  <inkml:trace contextRef="#ctx0" brushRef="#br0">23332 3838 8180,'28'0'0,"-3"0"5,4 0 1,-4-4 183,8-1 0,-1-5 48,1 6 1,-3-1-31,3 5 0,-4 0-109,-6 0 146,4 0-31,-11 0 0,5 0-118,-7 0-121,0 0 67,-6 6 1,3 2-113,-6 6 0,0 5 72,-5 0 1,-7 7-151,-2-3 0,-4 6 107,-1 4 1,-5-3-151,0 3 0,2-3-620,7-1 403,-3-7 179,12-2 230,-5-6 0,12-6 0,2-1 0</inkml:trace>
  <inkml:trace contextRef="#ctx0" brushRef="#br0">24284 3440 8024,'0'-8'760,"0"2"1,0 19-268,0 6-114,0 6-214,0 3 0,-1 7 85,-4 3 1,2 3-47,-7 2 1,1 1-1,-5 3 1,4-1-103,1 6 1,6-6-20,-2 2 1,-1-11-208,1-3 116,0-4-8,11-8 1,-1-3-369,9-10 259,-9-2-92,20-7 0,-15-2-180,9-3 1,1-3 97,-1-6 0,5 0-74,-5 0 0,0-1-24,-5 1 0,0 0-163,1 0 1,-6 4-355,0 1 454,-5-1 460,2-4 0,0-6 0,2-2 0</inkml:trace>
  <inkml:trace contextRef="#ctx0" brushRef="#br0">24540 3469 8024,'8'0'-169,"-2"0"169,1 0 0,-6 3 0,4 6 0,-3 3 300,-2 11 0,-2 1 489,-3 4 1,2 1-485,-6-1 1,-2 1-394,-8-1 0,3-1-201,-3-3 249,9 2 35,-2-10 1,9 5-172,-7-7 100,7 0-48,-3-6 27,6 5 0,0-10-12,0 6 1,1-5 19,4 0 1,-2-2 69,7-2 1,-1 0 9,5 0 1,1 1 187,-1 4-198,0-3 10,0 4 0,2-6 155,3 0-151,-3 0 72,4 6 1,-5-4 11,-1 3 0,0 1 7,0-1 0,-4 6 0,-1-2 0,-6 4 20,2 1 1,-3 0-3,-2 1 1,0 0-177,0 4 148,0-3-32,-7 5 1,-1-2-243,-6 0-28,0 6 27,0-16 1,-4 10-858,4-9 165,-3-4-173,9 0 1064,0-12 0,2-14 0,6-10 0</inkml:trace>
  <inkml:trace contextRef="#ctx0" brushRef="#br0">24796 3625 8024,'7'8'-429,"-6"5"429,5-5 0,-6 6 972,0 0-375,0 7-251,0 1 1,0 3 54,0 3 1,0-2-236,0 7 0,0 2 28,0-2 0,0 0-99,0-5 0,-4-6-214,-1-3 0,0-3 2,5-2 134,0-6 44,0-1-597,0-7 201,0-7 75,0-7 1,7-8-218,2-6 1,-1-7 150,1-3 0,1 2-18,4-2 0,-4 6 173,-1-1 0,-4 8 23,4 1 1,-4 8 456,4 2-141,-5 0-142,2 12 0,-4-3 790,2 10-398,-2 9-158,4 2 1,-6 13 165,0-1 1,0 2-245,0 8 0,0-5-210,0 5 1,0-10 5,0 6 0,0-14-178,0 4 1,2-4-1079,2-5 560,4-4 306,7-11 1,-1 0-556,0 0 967,0-7 0,0-1 0,-1-7 0,-3-4 0,2 1 0,-2-5 0,2 4 0,3-5 0,-6 7-91,0-2 0,-4 4-39,5 6 980,-1-4-270,5 12-353,1-6 1,-6 3 503,1-1-386,-1 0-128,12 5 1,-6-6-35,4-4 0,-3 3 4,-2-3 0,1 1-91,-1-6 1,-5 6 20,1-1-506,-7 1 33,3-5 235,-12-1 48,-2 8 0,-8 0-19,-3 7 85,-3 0 101,-6 7 1,-1 0 128,1 8 1,4 5-88,0 4 1,7 8 117,-2 1 0,3 1-160,2 0 1,6-6 21,3 0 1,5-1-985,5-8 600,9 0 1,9-11-1030,5-3 640,7-4 284,1-1 85,0-6 0,5-6-443,-3-7 731,-3-7 0,0 4 0,-7-6 0</inkml:trace>
  <inkml:trace contextRef="#ctx0" brushRef="#br0">25493 3782 8024,'0'-15'967,"0"7"-733,0 2 1,-2 6 182,-2 0 1,-3 2-135,-2 2 0,-4 4 79,4 7 1,1 0-199,-2 4 1,2-3-116,-1 3 1,-2-3-146,6-2 91,0 0 60,5 1 0,0-6-789,0 0 410,0-5 91,7 2 0,1-6-100,6 0 0,0-6 7,0-4 1,0-2-159,1-3 1,-1 1 201,0 0 0,-4 0 63,-1-1 0,-1 6 416,1-1-122,4 7 15,-11-3 1,6 6 18,-4 0 0,-2 2 138,3 2 1,-4 9 295,-1 6 0,0 1-240,0-1 0,0-3 44,0 3 0,0-3-296,0-2 1,0-4-764,0-1-519,6-6 640,-4 4 367,11-14 0,-10-1-720,6-6 944,-6-6 0,10-2 0,-5-7 0</inkml:trace>
  <inkml:trace contextRef="#ctx0" brushRef="#br0">25720 3625 8024,'13'14'120,"-4"1"1,4 4 170,-3 0 1,2 6 11,2-2 1,-4 4 62,-1 2 0,-1 1-116,2 3 1,1-1 28,-6 5 1,-1-3 243,-4 4-294,0-7-57,0 4 0,0-8 445,0-4-172,0-2-19,0-13-156,-6 5 1,4-13-88,-2 0 0,2-13-141,2-11 0,8-7 22,6-3 0,2-7-114,8-1 0,-1 1-97,6-2 85,-1 0-95,-6 13 0,5-4-107,-3 5 1,3 2-62,1 4 1,-4 4-178,0 9 1,-1-1-238,6 6 1,-6 1 738,1 4 0,-6 6 0,2 2 0</inkml:trace>
  <inkml:trace contextRef="#ctx0" brushRef="#br0">26730 3881 8892,'8'-8'573,"6"3"0,14 4-391,15 1 0,8 0-121,10 0 1,6 0-351,8 0 0,-11-2-52,2-2 0,-14 0-39,5-5 1,-14 6 383,-1-2 1,-10 3-1309,-4 2 1330,-6 0 0,-7 0 0,-1 0 0</inkml:trace>
  <inkml:trace contextRef="#ctx0" brushRef="#br0">27512 3696 8155,'30'5'-506,"3"0"0,3 6 68,7-2 1,-5 4 548,0 1 1,-5 0 103,5 1 0,-7-1 166,3 0 1,-6 0-153,-4 0 1,1-4 155,-6-1 0,-2 1-2,-7 4 1,-4-3-192,-6 3 0,-1-1-394,-4 11 1,-9-5 180,-10 4 0,-4 6-277,-6 4 1,-7 0 60,-6-4 37,-1-1 0,6-6 0,-1-1 0</inkml:trace>
  <inkml:trace contextRef="#ctx0" brushRef="#br0">28848 3455 8012,'-23'15'0,"-1"4"0,2-1 61,-2 5 124,-3 1 0,5 9 80,-6 0 1,1 7-15,3-2 1,-3 8-218,4 1 1,0-1 138,0-8 0,5 0-951,-1-10 431,4 4 0,5-18-662,1 0 719,5-6 1,-2-19-78,6-3 0,6-16 367,4-3 0,4-7 0,5-3 0,3-6 0,7-1 0,-1-7 0</inkml:trace>
  <inkml:trace contextRef="#ctx0" brushRef="#br0">28791 3455 8012,'45'-23'0,"0"3"-121,-11 6 0,-1 6-62,-5 3 1,-1 4 250,-3 1 1,1 6 113,-6 3 1,-5 9-102,-4 1 0,-2 1 98,1-1 0,-3-1-246,-6 5 1,-1-4-3,-4 5 1,-8 0-10,-6 4 0,-14 2 82,-5 3 1,-4-1-112,-10 6 1,1-7-39,-1 2 1,5-4 21,9-5 0,9-10 48,10-9 40,3-4 1,9-7-145,2-4 0,16-9 94,8-4 0,8 2-100,6 2 0,3-1 155,7 1 0,-1 1-13,1 9 0,0 2 183,-1 7 0,-5 0-73,-4 0 0,-3 2 148,-2 3 0,-6 4-51,-3 10 0,-9 3 103,-5 7 0,-4 4-14,-1 0 0,-1 5-101,-4-5 1,-3 5-66,-6-5 1,-2 0-79,-3-4 0,2-2-139,-7-4 1,5-4-125,-5-9 0,5 1-276,-4-6 1,5-7 245,-1-7 0,8-10 74,2-5 0,6-3 210,-2-1 0,-1-7 0,1-3 0,-5-3 0,6-2 0,-3 9 0,3 5 0,0 7-2,-5 8 0,4 1 72,-4 4 1,4 4 406,-4 10 1,-1 3-178,-4 6 1,0 6-43,-1 4 1,1 3-103,0 1 0,-5 1-257,0-1 1,2-1 69,7-3 0,-1-4-680,6-6-221,1 1 932,4-7 0,12-2 0,4-6 0</inkml:trace>
  <inkml:trace contextRef="#ctx0" brushRef="#br0">29332 3384 8096,'8'1'-67,"-4"4"0,-1 3-15,2 6 1,-2 0 353,7 0 0,-1 1-62,6-1 1,0-2-656,4-2 1,5-4 195,9-6 0,3-1 17,7-4 0,-5-5 108,0-9 0,-6 2-119,1-7 0,-3 7 201,-2-2 0,-1 5 69,-3 4-109,-4-2 0,-12 12 202,-3 0 1,-10 6-45,-4 8 0,-10 2-25,-5 3 0,-4 2 169,-6 2 0,-2 4 60,-7-3 1,-4 1-27,0-1 1,-5 1-37,4-6 0,7-2 89,8-7 1,9 1-161,5-6-1,10-1 1,4-4-146,10 0 1,9 0 77,10 0 0,9-1-268,5-4 0,3-1-46,1-4 1,1-2-117,0 2 0,-5-2 17,0-3 0,-8 3-142,-2 2 1,-6-2-13,-8 2 488,1 4 0,-7-7 0,-2 5 0</inkml:trace>
  <inkml:trace contextRef="#ctx0" brushRef="#br0">29673 3355 8096,'-5'29'-532,"0"-1"1,-1 7 529,1 3 1,2 1 337,-6-1 0,4 1-75,-5-5 0,1 4-111,-5-5 1,1 5-261,4-5 0,-4 0 69,4-5 1,1-5-66,-2-4 1,5-4-34,-4 0-205,6-8 310,-10 0 0,12-14-177,-4-2 0,3-8-47,2-2 1,2-5 109,3 5 1,2 0 176,8 5 1,-6 0-121,1-1 0,-1 6 255,5-1 1,1 7 10,-1-2 1,-5 4 21,1 1 0,-6 1 23,6 4-110,-7 3 0,3 6 32,-6 1 0,-6 4-52,-3-1 0,-10 3-36,-5-2 0,-4-2 19,-6 7 1,3-2-118,-7 2 0,2-2 48,-2-3 0,3-3-7,6 3 0,7-5 42,3-5 0,5-1 9,5-3-107,2-3 0,15 4 75,6-6 1,7-2-54,7-2 0,7 0 4,3-5 1,3-1-91,2-4 1,-4 0 105,4 0 0,-8 0-11,7-1 1,-8 3 6,-1 2 0,-5-1 12,-4 6 0,1-4 223,-6 4-249,6 1 184,-9 4 1,-2 6-83,-9 3 1,-5 4 194,-5 1 0,-4 2-16,-10 3 0,-3 1-117,-7 4 0,-5 3-65,-4-3 0,-3 3-19,-2 1 1,-1 0-160,-4 1 0,-1-7 78,-3-3 0,5-3-301,9-2 1,3-1 140,7-4 0,6-3-186,3-6 0,8 0-35,1 0 417,7-6 0,3-8 0,8-8 0</inkml:trace>
  <inkml:trace contextRef="#ctx0" brushRef="#br0">29644 4137 8096,'34'0'82,"-1"0"1,6 0 180,-1 0 0,3 5 123,2-1 0,6 8-153,3-3 1,-1-1-294,1 1 0,-5-4 144,5 5 0,-8-7-84,-1 1 0,0 4 0,-7 0 0</inkml:trace>
  <inkml:trace contextRef="#ctx0" brushRef="#br0">13052 11203 8010,'-14'-8'-1369,"0"1"1389,6 1 287,-5 4 1,7-2-180,-3 8 1,-3 4-42,8 7 0,-6 0 54,6 4-73,-8 10 1,5 7-55,-8 7 0,1 3 73,0 6 0,0 1-125,-1 14 1,1-1-99,0 5 0,5-5 227,-1 1 0,7-1-33,-2 5 0,4-1 8,1 6 0,11-7-16,-5-29 1,2 1 0,3-2-1,2 1 179,10 35 1,6 0-43,4-9 1,3-4-84,7-10 1,-5-5-102,0-9 1,-5-10 109,5-9 0,-7-9-157,3-5 0,0-16 74,0-8-135,-1-13 2,-5-11 1,1-9 43,-1-9 1,0 1-143,1-7 0,-5-1-16,-1-7 0,-5 2 119,1-3 1,-8 11 175,-2 8 0,-6 2-127,2 8 0,-5 4 107,-5 5 1,-3 2-51,-6-2 1,-5-2 25,0 7 1,-6-11-89,1 1 1,-3-1-6,-1 6 0,0-1 39,-1 6 0,1-5-69,-1 5 1,2-1-133,4 6 1,-3 6 76,7 3 0,1 0 42,3 5-98,7-4 200,2 10 0,12-6 0,2 0 0</inkml:trace>
  <inkml:trace contextRef="#ctx0" brushRef="#br0">14133 11131 8013,'-19'15'4,"0"-1"1,0 0-461,5 0 1,0 7 226,-1 3 1,-4 7 495,0 2 1,0 8-49,5 2 1,-2 3-163,-2 11 1,2 3-221,-3 11 0,3 0 260,2 0 0,1-3 133,4 3 0,2 0-183,7-29 1,0 1 0,1 1 0,0 1 127,1 4 0,1 1 1,0-2-1,3-1-37,3 1 0,1-1 1,0-3-1,2-1 13,2 0 1,1-1 0,-1-2-1,2-1 37,17 32 0,5-14-175,9-10 1,5-12 120,10-16 0,-4-8-229,4-16 0,-4-12-52,-1-16 1,-8-11 44,-6-18 0,-2-4-140,-24 28 1,-1 0 0,-1 0 0,-1-2 169,-2-4 0,-1-2 0,-1 2 0,-1-2 9,4-5 1,-2-2 0,-4 4-1,-1 0 38,1 4 1,0 0-1,-4 0 1,-2 0-2,2 5 1,-1 0-1,-2-2 1,-1 1-5,-3 1 0,-2 0 1,-5-38-9,-13 7 0,1 7-342,-6 2 1,-4 10 268,0 4 0,0 12 191,4 8 1,1 7-163,-1 12 1,3 2-301,2 7 1,5 11 381,9 4 0,-2 2 0,4-3 0</inkml:trace>
  <inkml:trace contextRef="#ctx0" brushRef="#br0">17019 11473 8098,'-9'0'-474,"-1"0"0,5 0 246,-4 0 0,4 0 484,-4 0 0,-1 0 49,-4 0 1,5 0-101,-1 0 0,2 1-50,-1 4 1,-4-2-16,4 7 0,-4 4-28,-1 5 1,4 11 41,1-2 1,4 16 44,-4 4 1,5 7-45,0 7 0,-3 2-242,3 8 1,1-33 0,1 2 134,1 4 1,2 0 0,-1-1 0,1 1-251,2 4 0,-1 1 1,-1-2-1,1-1 243,3 1 0,0-1 0,0-3 0,1-1 36,3-3 1,1 0 0,7 33-298,7-2 0,-5-14 251,5-15 0,6-13-101,7-15 1,12-16 121,8-16 1,6-17-74,-26 10 0,-2-2 0,-4-3 0,-1-2-44,2 0 0,-2-2 0,-5-3 0,-1-1-32,2 1 1,0-1-1,-5-4 1,-3 0 52,0 0 0,-2-1 1,-3-2-1,-1 0 9,0-3 1,0 1-1,-4 1 1,1 0 0,1 3 1,-1 1 0,0-37-9,-4 3 0,-3 3 94,-2 2 1,-8 2-95,-6 2 1,-13 6-3,-11 9 0,-6 4 51,-9 10 0,-7 12 10,-15 11 1,-3 7-274,-2 8 1,7 13 137,7 6 0,7 14-182,2 10 0,8-4 300,11 9 0,-1-4 0,6 3 0,0-6 0</inkml:trace>
  <inkml:trace contextRef="#ctx0" brushRef="#br0">13180 10989 8244,'-14'-9'-495,"0"-1"0,1 6 365,4-6 1,-4 7 260,4-2 0,-4-1-41,-1 1-21,0 0 1,-2 10-162,-3 0 1,3 11 138,-3-2 0,-3 11-95,-2 4 0,2 5 124,-2 9 1,5 6-5,-4 3 1,10 8-159,-1 2 0,8 1 353,-4-1 1,7 9-204,0-31 1,1 0 0,2 39-253,2-39 1,1 1 0,6 38 299,0-39 1,1 0 0,1 0 0,2-1-54,3 0 0,1-2 1,1 0-1,1-1 28,1 2 1,2 0 0,1-5-1,2 0 26,22 28 1,7-8-213,-2-6 1,-6-6 144,1-8 1,-6-3 1,7-16 0,-9-2-189,-1-12 0,-2-8 63,2-7 0,2-13-4,-7-15 0,-6-10-78,-8-18 1,-4-8 84,-7 32 0,-1-1 0,-3-2 0,0 0 58,-2 1 1,0-1 0,-1-1 0,0-1-3,-1-5 0,0 0 0,-1 4 0,-1 1-62,-2-5 1,-2 0 0,1 4 0,-2 2 78,-7-2 1,-1 1 0,2 4 0,-1 0 57,-4 0 1,-2 1 0,3 8-1,-2 2 63,-19-34 1,2 24 86,3 14 0,1 17-105,-6 16 1,-6 20-236,-8 18 1,-5 18 88,26-21 1,0 1 0,1-2-1,0 0-194,-3 4 0,0-1 1,8-4-1,1-1 203,-1 4 1,3-1 35,-7 21 0,-4 5 0,9-9 0,-3 4 0</inkml:trace>
  <inkml:trace contextRef="#ctx0" brushRef="#br0">14289 11217 8089,'-14'0'-169,"0"0"244,6-7 0,2 4 111,6-6 0,0 4-104,0-4 0,6-6-147,3-4 0,9-7-67,1-3 0,4-4 106,-4-5 0,5-1-225,-5 5 1,5 1 106,-5 5 1,0 1-593,-5 3 736,-6 4 0,4 5 0,-4 1 0</inkml:trace>
  <inkml:trace contextRef="#ctx0" brushRef="#br0">14375 10790 8089,'6'-8'-833,"-3"-3"685,7 7 1,-6-3 194,6 3 1,-6 2 137,6-3 1,-1 4-118,6 1 1,-1 0-26,0 0 1,-4 0 26,-1 0 0,-1 1-154,1 4 1,-2 4 138,-7 10 1,0 3-271,0 7 1,0 6-49,0 3 263,-7 3 0,0 1 0,-8 1 0</inkml:trace>
  <inkml:trace contextRef="#ctx0" brushRef="#br0">7251 10719 8407,'-14'-35'0,"6"10"-215,4-3 0,-3 9 121,3 0 1,-1 8 818,5 1-249,0 7-483,0-3 121,6 25 0,-4 4-17,2 20 0,-2 12-20,-2 7 0,0 7-273,0 7 0,0-35 0,0 0 93,0 2 1,0 0 0,0 1 0,0-1-2,0 32 0,0-7-540,0-11 0,0-1 312,0-9 1,0-6-472,0-8 333,-6-9 470,-2-10 0,0-1 0,2-5 0</inkml:trace>
  <inkml:trace contextRef="#ctx0" brushRef="#br0">7067 11203 8407,'11'26'100,"3"8"0,5 7 150,0 6 1,1 5 188,4 10 1,1 1-423,-6 3 0,2-6 133,-2-12 0,-3-9 230,3-15 0,-4-5-75,0-10 1,4-6-28,-1-12 1,8-15-40,-3-18 1,4-14-258,2-10 0,-13 29 0,1-2-426,-1-1 0,1 0 0,3 0 0,0 1-757,-1-2 1,0 1 1200,-2 0 0,0 0 0,2-3 0,0 0 0,-2 2 0,1 0 0,1 3 0,0 0 0,19-31 0</inkml:trace>
  <inkml:trace contextRef="#ctx0" brushRef="#br0">21199 7108 8107,'-1'-12'0,"-4"2"470,3 4-199,-4 6 0,7 1-72,4 4 1,-3 5 21,3 9 1,1-2-251,-1 7 1,-1 6 72,-4 8 0,0 3-47,0 1 0,-1 1 89,-4 0 1,3-2-485,-2-3 1,-3-5-42,3-10-282,-1-2 0,6-13 65,4-3 656,-3-23 0,10-6 0,-4-18 0</inkml:trace>
  <inkml:trace contextRef="#ctx0" brushRef="#br0">21284 6838 8107,'8'16'-250,"-3"3"1,1 3 64,-1 6 0,0 7 684,-5 3 1,0 14-179,0 5 1,0 5-91,0-1 0,0 10 12,0 10 1,0-40 0,0 0-57,0 40 1,0-1 11,0-9 0,0-4 0,0-15 0,1 0 152,4-10 1,-2-4 114,7-14 1,-5-5-172,4-9 0,-1-6-103,1-8 1,2-11 66,-6-8-259,0-11 0,-5-2 0,0-7 0</inkml:trace>
  <inkml:trace contextRef="#ctx0" brushRef="#br0">21341 7407 8107,'0'14'-354,"5"2"265,0 3 1,1-3 44,-1 2 0,-4 3 113,4-2 79,3 0 1,-5-6-966,7-4 817,-7 4 0,3-12 0,-6 6 0</inkml:trace>
  <inkml:trace contextRef="#ctx0" brushRef="#br0">21455 7108 8107,'21'-14'-57,"-4"1"57,7 4 0,-2-4-616,1 4 1,3-4 498,-7-1 0,0 0 721,-5-1 0,-2 6-599,-2 0 1,1 4 8,-6-5-414,6 7 315,-10-3 1,4 14-96,-10 6 1,-7 2 136,-7 7 1,-2 6 22,2 4 0,2 0-19,-7-4 0,12-3 186,-3-2 1,6-3 296,-1-7-282,4 0 1,12-6-99,4-3 1,7-10-2,2-4 1,5-6-333,-5-4 1,6-3 30,-1-6 1,-2-1 13,2 1 0,-7-5 224,2 0 0,-3-1 0,-2 6 0</inkml:trace>
  <inkml:trace contextRef="#ctx0" brushRef="#br0">21754 6795 8107,'-5'15'0,"0"-1"0,-6 6 20,2 4 1,1-2 177,-2 2 1,2 4-141,-1 6 1,-4 5 143,4-1 0,-6-2-375,-3 2 1,2-5 111,-3 5 0,3-6 53,2 1 0,6-5-4,3-4 0,-1-3-118,1-7 0,0-5 33,5 1 0,7-9-24,2-1 1,4-7-114,1-12 0,5-4 60,0-5 1,5 4 58,-5 1 1,4 1 44,-4-2 1,0 3 48,-5 7 0,-6 5-68,-3-1 165,3 7 0,-7 3-38,4 9 0,-8 7 198,-2 8 0,-6 1 29,2 13 1,-9-5-129,-1 5 0,0 5 3,5 4 1,5 5-43,-1-4 1,2 2-125,-1-7 0,-2 3-8,6-8 0,0-4-197,5 0 1,0-6 45,0-4 1,0-8-591,0-7 142,0-6 633,0 3 0,7-18 0,1-4 0</inkml:trace>
  <inkml:trace contextRef="#ctx0" brushRef="#br0">21697 7520 8107,'14'-22'0,"0"-4"-151,0 2 0,1 2 206,-1-2 0,0 5-98,0-5 0,-4 7-22,-1-2 96,1 3-40,4 2 0,-5 6 233,1 3-200,-7 4 192,3 1-303,-6 6 0,0 2 90,0 6 0,0 5 6,0 0 0,0 11 51,0-1 0,5 9 7,0-1 0,0 4-5,-5 2 0,1 1 3,4 4 0,-4 1-60,4 3 1,-3 3 55,-2-3 1,0 4-134,0 0 0,0-2 114,0-6 0,0-3-132,0-12 0,0-6 3,0-8 1,-2-4-301,-3-6 284,-2-3 0,-8-7-146,1-4 0,5-8-216,-1-6 1,1-6 464,-6 1 0,1-9 0,0-5 0,-7-3 0,-1-1 0</inkml:trace>
  <inkml:trace contextRef="#ctx0" brushRef="#br0">21725 7648 8107,'8'-14'-855,"5"0"641,-4 0 1,2 4 422,-1 1 0,2 6 104,-2-2-29,-4 3-132,0 9 0,-6 2 23,0 10 0,-1-2-72,-4 7 1,-3 0 0,-6 4 0,1 1 35,4-1 1,-2 1-26,6-1 1,-4-6 4,4-3 0,0-3 137,5-2-533,0-6 123,6-2 1,2-12-26,7-3 1,-1-10-128,0-5 0,0-3 306,0-1 0,1-7 0,-1-1 0</inkml:trace>
  <inkml:trace contextRef="#ctx0" brushRef="#br0">22052 7279 8107,'19'-16'85,"0"-3"0,5 2 111,-5-7 0,6 5-102,-1-5 1,1 5 124,-1-4 1,3 4-223,-4-5 1,-2 2-54,-2-2 1,-3 5-434,-2 10 467,-6-4 134,-2 12 1,-6 2-524,0 13 1,-2 2 81,-2 8 1,-4 1 145,-6 8 0,-5 4 90,0 5 0,-5 1 173,5 0 1,-6 6-47,1 3 1,-3-2 25,-1 2 0,6-11-18,3 2 0,-2-11-22,2-4 1,2-1-232,7-8 1,-1 0-68,6-5-127,-6-6 157,10-2 137,-5-6 0,7-6 115,4-3 0,-2-10-4,6-5 0,3-3 44,6-1 0,0-1 70,6 1 0,-5-1 126,4 1 0,-1 1-50,2 3 1,1-1 215,-6 6-79,0 0 218,-5 11-306,-6 2 0,-1 14-66,-7 6 0,-2 2-158,-3 7 0,-1 6 85,-3 4 0,-4 0-191,3-4 1,4-2 142,1-4-223,4 4 142,1-11 1,1-2-343,4-9 0,1-11 51,4-9 0,3-5-51,-4-9 1,-1-10 49,1-4 1,-5-3 164,0 4 1,3-1 155,-3 0 0,1 1 0,-5-1 0,-2 1 0,-2-1 0,1 2 0,-7 3 0,5 5 0,-4 9 256,6-3 62,-10 11 1,12 4-6,-4 12 1,10 12 127,4 12 1,4 8-116,1 1 1,2 6-10,3-1 0,-2 3-235,7 2 0,-7-5 106,2 0 1,2-2-608,-2 2 0,6-3-39,-2-7 1,0-6-273,0-3 1,-5-5 412,1-4 1,-4-4 316,0-6 0,-1 0 0,-6-12 0,-2-4 0</inkml:trace>
  <inkml:trace contextRef="#ctx0" brushRef="#br0">22564 7407 8107,'-14'-14'-100,"-5"6"41,0 3 0,0 3 173,5 2 1,1 2 152,4 3 0,-2 7-128,6 7 0,-6 7 98,1-3 1,2-2-573,-1-2 0,6 1 132,-2-1 203,3-6 0,-4-1 0,-2-4 0</inkml:trace>
  <inkml:trace contextRef="#ctx0" brushRef="#br0">22436 6781 8016,'0'10'169,"0"-1"1,0 2 58,0 8 1,0 3-340,0 7 1,0 5 148,0 4 1,-2 2-1298,-2-2 1259,-4 3 0,-6 2 0,-1 7 0</inkml:trace>
  <inkml:trace contextRef="#ctx0" brushRef="#br0">22223 7691 8016,'-14'13'242,"-1"-4"1,6 4-15,-1-4 1,1 9-51,-5 1 0,1 0 50,4-5 0,-4 0-166,3 0 45,4 0-128,-7 1 0,12-6-384,-4 1 275,4-7-832,1 3 679,0-19 1,4 9-296,1-10 1,1 7-150,-1-2 727,-3 6-55,4-4 1,-6 14 54,0 2 0,0 4 246,0 1 1,5 5-175,0 0 0,1 5 501,-1-6 1,2 1-246,8-4 1,-1-1 18,0 0 0,2-4-137,3-1 0,1-6-47,4 2 1,3-8-415,-3-2 1,-2-11 172,1 2 0,-4-8-104,5 3 1,-11-5-276,1 5 0,-5 0-43,1 5 1,-4 0-193,-6 0 692,0-1 0,-1 6 0,-4 0 0,-3 5 0,-6 0 0,0-4 0,-1 6 0,6-4 456,-1 6-240,7-7 1,2 4 84,5-6 0,7 4-107,-1-4 0,4 4-64,5-5 0,-3 3 53,3-3 0,-2-1-245,2 6 1,-3-4 141,3 4 1,-3 0 120,-2 5-211,-6 0 0,-2 2 72,-6 3 1,0 4-131,0 10 0,-6-3 92,-4 3 0,-1-3-185,2-2 0,-2-5-30,6 1 191,0-7 0,5 3 0,0-6 0</inkml:trace>
  <inkml:trace contextRef="#ctx0" brushRef="#br0">22905 7094 7997,'-1'-9'955,"-4"-1"-544,3 7 0,-4 0-294,6 12 0,-6 2 8,-4 13 1,1 0-152,-5 4 0,2 2-161,-7 3 1,-1-3 149,1 3 0,0 2-123,5-2 1,0 5 118,-1-5 1,7 1-1174,4-6 381,-4-6 260,6-8 1,2-10 572,10-14 0,2-18 0,3-17 0</inkml:trace>
  <inkml:trace contextRef="#ctx0" brushRef="#br0">23005 7108 7997,'20'-14'0,"-2"5"44,5-1 1,-5 7 174,1-2 0,-5 5 140,-5 5 1,-2 4-180,-7 10 1,0-1 45,0 5 0,-7 1-148,-2 5 1,-10 4 126,-5 0 0,2 2-417,-2-2 0,2 3 186,-1 7 0,-3-7-416,7-3 1,0-9-281,5-5-147,0-10 506,6-2 1,3-15 51,10-6 1,3-2 131,6-8 1,0 5 178,1-5 0,0 7-21,4-2 1,-3 3 20,3 2 0,-3 0 223,-2 0 1,2 6-38,3 3 0,-3 3 89,3 2 0,-4 0 277,0 0 0,-3 7-200,-2 2 0,1 5 119,-6 5 1,-1 4-94,-4 5 1,-1 2-26,-4 3 1,-3-3-209,-6 3 0,-5 2-156,0-2 0,-2 2 61,3-2 0,-5-1-154,-5 6 0,4-11-609,1 1 0,0-6 379,0-3 1,2-2-334,7-12 0,0-6 246,0-9 0,6-9-596,3-5 1017,3-2 0,9-9 0,1-1 0</inkml:trace>
  <inkml:trace contextRef="#ctx0" brushRef="#br0">22919 7563 7997,'15'-20'-1215,"-7"4"2439,-2-5-275,-6 13-671,0 2 1,-6 12-90,-4 4 0,-3 7-103,-1 2 0,-5 2-25,0-2 0,0-4-229,5 4 1,5 2-506,-1-2 1,7 0 179,-2-5 493,4-6 0,7 5 0,2-5 0</inkml:trace>
  <inkml:trace contextRef="#ctx0" brushRef="#br0">23261 7279 8113,'8'-14'0,"4"-1"0,-2 1 299,9-6-207,-4 4 1,12-6 656,-3 3 1,4 1-257,6-5 1,-4-1-212,3-4 1,-3-1-64,-2 1 0,-1-1-1008,-3 1 0,1 4 136,-6 0 0,-5 7-140,-4-2 0,-7 8-34,2 2 827,-4 5 0,-13-2 0,-4 6 0</inkml:trace>
  <inkml:trace contextRef="#ctx0" brushRef="#br0">23531 6781 8101,'8'7'224,"-4"2"1,-2 12 163,-2 7 1,0 7-111,0 7 0,0 3 155,0 2 1,0 2-47,0 3 1,0 3-98,0-2 1,0 2-339,0 2 1,0 0 28,0-1 0,0-5-463,0-4 1,0-4 322,0-5 1,0-10-497,0-9 257,0-9-258,0-4 0,0-17 201,0-3 1,-2-10-26,-2 0 0,1-2 480,-7-3 0,-4 1 0,-5-1 0,-2 1 0,2-1 0,4 3 0,-4 2 0,3 5 0,2 9 0,-1 4-36,1 6 0,2 6 222,2 4 1,-1 9 54,6 5 1,-6 2-299,2 3 1,-2-5 56,1-1 0,-9-5 0,3 2 0</inkml:trace>
  <inkml:trace contextRef="#ctx0" brushRef="#br0">23445 7265 8016,'10'6'0,"-1"3"0,1 4 195,4 1 0,0 0 108,1 1 1,-1 0 214,0 4 1,0-8-400,0 4 1,-4-6-366,-1 1 1,1-2-576,4-4 1,-4-4 820,-1 0 0,1-12 0,4-10 0</inkml:trace>
  <inkml:trace contextRef="#ctx0" brushRef="#br0">23787 6895 8016,'0'9'141,"0"1"203,0-1 0,-2 7 25,-3 3 1,-1-3 25,-3 3 1,-4-3-407,3-2 0,3 0 76,-3 0 0,2 1-936,-1-1 676,-4 0 0,7-5-887,-4 1 560,4-7-66,6 10-32,0-12 403,0 12 1,2-5 585,2 6 0,-2 0-239,3 1 0,1 5 508,-1 4 0,-1 3-300,-4 1 0,-1 7 199,-4 3 0,2 3-148,-7 1 0,6-4-111,-6 0 0,7-6-109,-2 1 0,2-5-329,-2-4-1122,4-3 1030,-5-13 1,6-4-229,0-8 1,4-11 146,1-8 0,5-11-10,-6-3 1,7-5 74,-1 0 1,1 1 222,-2 3 0,4-2-25,-4 7 0,9 0 256,1 5 1,1 1-124,-1 3 0,-1-1-61,5 6 0,-5-2 490,1 2 0,-4 8-173,0-3 0,-6 9 1042,1 1-542,-7 2-616,3 2 1,-6 6-30,0 4 1,0 2-61,0 3 1,0 5 77,0 4 1,0 4-31,0 5 1,5 7-121,0 12 0,4 7 95,-4 12 0,1 3-283,-3-34 0,-1 0 1,-1 1-1,-1 1 198,3 4 0,-1 2 1,-1 0-1,0 1-432,-1 3 0,0 0 0,0 1 1,0 0 149,0 1 1,0 1-1,0-5 1,0-1-203,0-3 1,0-2 0,0-1-1,0 0-1850,0 37 2282,0-2 0,5-9 0,-1-3 0,-1-4 0,-1-4 0</inkml:trace>
  <inkml:trace contextRef="#ctx0" brushRef="#br0">20574 7734 8255,'-7'-14'0,"4"1"-908,-6 3 248,5-2 1356,-8 10 0,4-4-315,-6 6 0,-1-5-96,1 0 1,0-6-92,0 2 1,-5-4-30,0-1 0,-11 0-114,1 0 0,-9-5 47,1 0 0,-6-2-131,-4 2 0,2 2 144,-2-7 1,1 0-130,-1-4 0,-4 1 0,-6 3 1,-6-1 252,-3 6 1,-4-6-402,-1 1 1,3 2 279,7-2 0,-1-1-101,10-8 1,-2 1 90,2-6 1,-5-1-23,0-8 1,0-4-11,26 23 0,1-1 0,-21-21 87,9 2 1,5 4-15,9 1 1,1 7-15,3 3 0,-1 9-98,6 5 0,0 3 49,5 2-361,0 6 0,-1-3 237,1 7-1097,6-1 947,2 5-820,6 0 0,6 0-25,4 0 1037,2 0 0,9-7 0,1 0 0</inkml:trace>
  <inkml:trace contextRef="#ctx0" brushRef="#br0">18924 6397 14783,'0'-8'467,"0"2"103,0 6-299,-6 0 1,-2 2 135,-6 2 0,-2-2-348,-3 3 0,2-2 115,-7 2 1,-1 1-345,-8 4 1,1 2 110,-6-2 0,0 2-90,-5 2 1,1-4 101,-1-1 0,7-5 67,3 0 0,7 3-121,3-3 0,5 1 65,-1-5-121,10 0 84,-4 0-251,12 0 352,-6 0 0,9 0-38,3 0 1,-2 6-129,6 4 1,1 3 112,4 1 1,7 6-61,2 4 0,2 3 253,-1 1 0,8 7-3,-4 3 1,4 9-75,-4 5 0,1 2-425,-1-2 1,1 4 319,-1-4 0,-4-3 34,-1-2 0,-5-4 115,1-5 1,1-4-397,-1-5 1,-5-7 99,-4-3 0,-2-3-329,1-2-680,4-6 7,-12 4-1303,6-10 2436,-1 4 0,-4 1 0,4 1 1</inkml:trace>
  <inkml:trace contextRef="#ctx0" brushRef="#br0">22123 10264 9022,'0'14'-137,"7"9"-523,2 5 0,2 7 1410,-1 7 0,2 7-238,-2 4 0,-4 2-385,-1 2 0,1-5-26,-1 0 0,4-5-224,-4 5 0,6-6-153,-1 2 0,-3-4-175,3-1 1,-7-9 63,2-5 1,1-7-830,-1-8 1216,0-6 0,-12-8 0,-1-8 0</inkml:trace>
  <inkml:trace contextRef="#ctx0" brushRef="#br0">22024 10122 8263,'22'-22'0,"5"1"204,-4 7 1,4 6 63,2 4 1,1 2-129,3 2 1,-3 6-39,3 4 1,-5 7-110,-4 2 1,1 0 109,-6-5 1,0 1-137,-4-1 0,-1 0 64,0 0 1,-1-4 140,-4-1 1,-3 1-263,-6 4 1,0 2 10,0 3 1,-12 3-151,-7 6 0,-8 12-49,-6 2 0,-3 4-45,-7-3 0,2-7 176,3-3 1,5-4-45,9-6 1,5-7 190,10-6 0,2-7 0,7 3 0</inkml:trace>
  <inkml:trace contextRef="#ctx0" brushRef="#br0">22635 10250 8583,'0'14'579,"0"5"-315,0 0 0,0 13-17,0 1 0,-1 8 127,-4 6 1,3 4-87,-3 6 0,4 4-49,1 1 1,8-5 33,6-5 1,7-13-449,7-1 1,0-8 118,1-6 1,4-10-85,0-9 0,0-3 85,-4-2 1,-1-13-147,1-6 0,-2-13 81,-4-5 1,-2-5 108,-7 0 1,-1-6-50,-4 1 0,-3-5 58,-6 5 1,0-2 68,0 1 0,-6 4-79,-3-3 0,-10 9-8,-5 4 1,-4 6-42,-6 4 1,3 4-147,-7 6 1,1 6-29,0 3 0,8 3 124,10 2 0,3 0-567,2 0 0,8 7 223,6 2 0,8 2 455,11-1 0,9 2 0,8-4 0</inkml:trace>
  <inkml:trace contextRef="#ctx0" brushRef="#br0">23573 10037 8239,'0'-22'333,"0"-4"176,0 7 1,-4-1 163,-1 1 0,-6 3-219,1-3 1,-9 8-187,-4 2 1,-10 6 13,-5-2 0,-3 10 30,-2 4 1,0 5-72,1 5 0,5 3 31,4 7 0,11-1-108,8 1 0,6 1-130,8 3 1,13-3-160,6 3 1,18-3 70,11-2 1,1 1-1,3-1 1,-2-6 101,3-3 1,-6-3-181,-9-2 0,1 1 128,-5-1 0,-6-5 248,-4 1 0,-7-1 22,2 5 1,-9 1 253,-6-1 1,-2 2-10,-2 3 1,-6 3-119,-4 6 1,-10 1-300,-9-1 0,-3 2 166,-10 3 0,1-1-747,-11 6 0,-1-5-609,-3 5 0,0-7-1977,4 3 3073,3-4 0,8 3 0,3-3 0,5-5 0,3-4 0,2-2 0</inkml:trace>
  <inkml:trace contextRef="#ctx0" brushRef="#br0">21185 11757 8061,'0'-21'324,"0"6"-91,0 0 145,0 3-186,-6 10 0,-1-3 84,-2 10 0,-4 2 101,4 2 0,-2 8-66,1-2 1,-7 7 112,3-3 0,-10 11-167,0-2 1,-11 5-26,-7 0 1,-7 10-127,-8 9 1,26-24 0,-1 1-173,-1 1 0,-1 2 0,-1 3 0,-1 1 50,-1 4 1,-2 0 0,-3 2 0,-2 0-422,-5 1 1,-2-1 0,-1-1 0,-2-1 271,-3 0 1,0 0-1,8-2 1,0-1 69,2 1 1,0 0-1,4-5 1,0 0-194,-2-1 0,0-3 0,5-5 0,1-2-61,-32 16 0,13-13 118,10-6 1,12-9-111,8-5 1,6-4 350,7-1 1,7-12-862,4-7 1,5-8 850,9-6 0,-1-4 0,12-5 0</inkml:trace>
  <inkml:trace contextRef="#ctx0" brushRef="#br0">19777 12155 8441,'-6'14'74,"-3"0"0,2 9 178,2 5 0,-2 7 295,-3 7 0,-4 3-124,-5 2 1,-5 5 166,-9 10 1,-3 3-564,15-30 1,-1 1-1,1 2 1,-1 1 190,1 1 0,0 1 0,2-3 0,0 1-14,0-1 0,0 0 1,-13 33 67,-1-5 0,5-4-36,4-10 0,5-5 13,10-9 0,2-3 63,7-7-106,0-5 0,8-4-355,6-10 0,7-4 105,7-10 1,7-8-100,3-6 0,11-11-203,8 2 0,12-4 86,-29 18 1,1 0 0,-2 0-1,-1 1-1195,38-11 1,-5 1 168,-4 8 1286,-4 4 0,-11 11 0,0 0 0,0 0 0</inkml:trace>
  <inkml:trace contextRef="#ctx0" brushRef="#br0">26687 6326 8682,'16'0'218,"3"0"0,0 0-33,9 0 0,-1 0 66,11 0 1,0 0-320,5 0 75,-7 0 1,3-4 45,-5-1 0,-1-5-138,-5 6 1,-6-1-164,-3 5 202,-3 0 0,-8 1 14,-3 4 1,-7 9-14,-7 10 0,-4 9-5,-15 5 0,-4 8 20,-11 1 0,-1 7-314,-3-2 1,9-1 315,0 1 1,8-6 9,6 1 0,5-4-148,10-5 0,2-8 84,7-7 0,2-5-71,3 1 1,3-10-19,6-4 0,2-4-87,3-1 0,-2 0 11,7 0 0,-7-6 128,2-3 119,-3-4 0,-2-1 0,0 0 0</inkml:trace>
  <inkml:trace contextRef="#ctx0" brushRef="#br0">26744 6838 8025,'8'0'-279,"5"0"167,-4 0 1,5-6-112,5-4 1,5-2 82,9-3 0,5 1 244,9 0 1,-2-5-271,2 0 0,-4 5-568,-5 4 734,-4 7 0,-12-9 0,-1 4 0</inkml:trace>
  <inkml:trace contextRef="#ctx0" brushRef="#br0">27284 6639 8025,'0'14'0,"0"1"0,0-1 0,0 0 0,0 6 0,0 4 0,-1 3 0,-4 1 0,-1 1 0,-4-1 0,-2-6 0,2-3 0,4-3 320,1-2 1,2-4 141,-2-1-440,4-5 0,-4-9-29,10-9 1,-2-10-304,6 0 1,2-7 70,8-3 1,-3-4-96,3 5 0,1 0 110,-1 5 1,0 6 126,-4 3 1,-1 4 125,0 6 1,0 3 246,0 6 1,-4 1-67,-1 4 0,-5 9-81,0 10 0,-2 3 147,-2 1 1,0 2-4,0 3 1,-5-3-286,0 4 1,1-9-307,4-2-105,0-5 0,6 1 143,3-10 0,4-4 280,1-10 0,7-9 0,1-8 0</inkml:trace>
  <inkml:trace contextRef="#ctx0" brushRef="#br0">27739 6554 8025,'-14'16'460,"0"3"1,0-2-53,-1 7 1,1 1-97,0 8 1,0 2-179,0 3 0,-1 1-166,1-6 1,6 1 60,3-6 0,5-6-163,5-3 1,5-5-660,9-4 0,-2-4 481,7-6 1,-2-6-267,1-4 0,3-4 166,-7-5 1,4-3 411,-4-6 0,0-2 0,-4-4 0,-3 9 0,-2-3 0,-4 9 0,-6 0 0,0 9 128,0 4 0,-2 8 34,-2 2 1,1 6 534,-7 9 1,5 3-288,-4 6 1,4 1 49,-4-1 1,5-1-133,0-3 0,4-4-202,4-6 0,4-1-67,7-3 0,-1-4-203,0-6 0,0-2-232,0-2 0,1-9 154,-1-6 0,0-6-175,0 1 0,-1-1 145,-4 1 0,2-3-68,-6 3 1,0 4 117,-5 1 0,-2 3 79,-2 2 0,0 6 23,-5 3 0,0 4 83,-6 1 0,7 1-89,4 4 0,-3 3 1,3 6 0,-1 0 105,5 1 0,6-1 0,2 0 0</inkml:trace>
  <inkml:trace contextRef="#ctx0" brushRef="#br0">28308 6653 8025,'-14'0'-114,"-2"0"87,-3 0 0,-3 7 304,-7 2 1,1 8 409,0 2 0,-1 5-315,1-5 0,6 5-143,3-5 0,8 4-181,1-4 0,7 0 45,-2-4 1,8-1-409,2 0 0,8-6 74,1-3 0,5-5-154,5-5 1,7-9 122,-2-10 0,2-3-134,-2-1 0,1-2 25,3-4 1,-3 3 93,3-7 0,-5 2-29,-4-2 1,1-2 190,-6 7 1,5-6 124,-5 1 0,0 3-7,-5 2 0,-4-2 7,-1 2 0,-6 6 153,2 8 1,-3 3 492,-2 2-87,0 6 1,-2 5-255,-3 12 1,-3 9 0,-6 15 0,-5 3 26,0 7 0,-4 0-99,4-1 0,0 4-85,4-3 0,8 1-208,2-11 1,5 0 29,5-4 1,2-9-180,8-6 1,4-1 47,0-8 0,4 0 41,-4-5 0,7-2-20,-3-3 0,-1-4 51,2-10 0,0 3-122,4-3 1,-1-3 39,-3-2 1,1 2-70,-6-2 0,-2 7 167,-7-2 0,-4-1-21,-6 1 1,-1 1 84,-4 9 1,-8-2-93,-6 6 1,-4-4 157,4 4 0,-5 2-72,5 7 1,0 4 289,5 6 1,0 2 43,-1 3 1,7 3 26,4 7 1,2-1-188,2 1 0,0-1-75,0 1 1,0-6-101,0 1 0,5-7 93,0 2 1,6-5-387,-2-4 0,8-4 8,2-6 0,5-6-126,-5-4 0,2-4 41,-2-5 1,-4-1-409,4-4 794,-3-3 0,-2-1 0,1-9 0</inkml:trace>
  <inkml:trace contextRef="#ctx0" brushRef="#br0">28834 6454 8025,'6'-8'-62,"1"4"190,2 8 0,4 6 116,-4 9 1,2-2-30,-1 7 1,1 0-1,-6 4 1,4 0-220,-4 1 0,4-5 97,-4-1 0,0-1-95,-5 2 0,0 3 49,0-3 1,-5-4-31,0-1 0,-1-5 273,1-4-141,4 2 1,-6-16-89,7-1 1,0-12 12,0-7 0,7-3-95,2-1 0,10-1 95,5 1 0,3-1-183,1 1 0,1 4 105,-1 0 1,2 7-438,3-2 1,2 5 40,3 4 0,8-1 400,-4 7 0,4-1 0,-3 5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19081 13676 8083,'-43'-1'34,"0"-4"0,9 3-691,5-2 0,7 2-139,8 2 1022,0 0 62,-1 0 1,9 0-67,6 0 0,14-2-118,15-2 1,13 1-127,15-7 1,6 1 52,9-6 0,-1 3-368,0 2 1,8-2 339,-37 7 0,1 0 0,3 0 0,1-1 22,5 1 1,0 1 0,-2-2-1,0 1 13,0 2 0,0 1 0,0-3 0,1-1 2,-2 1 0,1 0 0,5 1 0,2 0 32,5-1 1,0 1 0,-6 2 0,0-1-53,-4-1 1,0-1 0,5 0 0,1 0-284,1-2 1,1 0-1,1 0 1,1 0 292,2 0 0,0 0 0,-5-1 0,-1 0 3,-4-1 0,1-1 0,4-1 0,0 0-18,3-3 0,0-1 0,-1 3 0,-1 1-6,-5-1 0,-1 0 0,-3 1 0,-1 0-203,-2-1 0,-1 0 0,0 1 0,1 1 124,2 3 1,-1 0-1,-2 1 1,-2 0 69,-2 1 0,-1 0 0,1 1 0,0 2 0,34 2 0,-3 0 0,-4 0 0</inkml:trace>
  <inkml:trace contextRef="#ctx0" brushRef="#br0">19308 14785 7936,'-8'-19'0,"3"0"0,4 5 463,1 4-177,6 7 1,8-8-139,10 7 1,5-6 71,4 5 0,17-6-163,17 2 1,-25 3 0,3-1-261,4 0 1,1 0 0,4-2 0,1-1 237,-1 1 1,1-1-1,9-2 1,2 0-305,7 3 1,1-1 0,-4-2 0,2 1 267,2 1 1,3 1 0,-18 1 0,1-1 0,0 0-314,0 1 1,0 1 0,0-1 0,2-1 0,0 1 0,0-1 223,0 2 0,0-1 1,-1 0-1,1-1 1,0 0-1,1 0-8,2 1 0,2 0 1,0 0-1,3 0 0,2-1 1,-1 1 44,-3 0 1,0 0-1,0 0 1,0 0 0,0-1-1,0 1 53,0 1 0,0 1 0,-1 0 0,-1 0 0,0-1 0,0 1 0,2 1 0</inkml:trace>
  <inkml:trace contextRef="#ctx0" brushRef="#br0">26261 13548 8085,'8'-6'0,"4"0"-160,-2-4 1,4 4-260,5 6 0,-2 0 325,7 0 1,6 5 41,8-1 0,4 1-128,6-5 1,-2 0 112,6 0 1,-5 0 70,5 0 1,4-2 14,10-2 1,2 1-155,-28-2 0,0 0 0,36-4 207,-35 2 1,-1-1 0,29-1 205,2-1 1,8 3-199,-36 2 0,0 0 0,2-1 0,0 1 39,0 3 0,0-1 1,-4-1-1,0-1-150,2 2 1,-1 1-1,37-4 50,-36 3 1,0 1 0,0 1 0,0-1-64,5-3 0,-1 0 0,-1 3 0,0 0-24,-3-3 0,-1 0 1,37 0-284,-3-4 1,-5 6-29,-5-2 379,-2-3 0,-6 2 0,-3-4 0,-4 6 0,-2 2 0</inkml:trace>
  <inkml:trace contextRef="#ctx0" brushRef="#br0">26204 14799 7962,'42'-20'0,"9"-2"-119,6-7 1,6 12-675,8 3 0,-6 3 1124,-4-4-161,4 1 0,13 0-133,-34 7 1,2 0 0,4 0 0,2-1-242,3 1 1,-1 0 0,-1 0 0,0 0 222,-1 0 0,0 0 0,2 0 0,0 0 3,0-1 1,1 1 0,5 0 0,0 0 18,-1 0 0,0 0 0,3 0 0,0 0-31,-5-1 0,-1 2 1,3 0-1,1 2 5,1-1 1,1 1-1,-2 2 1,0 0-217,-3 0 1,0 0 0,0 1 0,1 0 66,1 1 1,1 0 0,-1 0 0,0 0 133,1 0 0,-1 0 0,-2-2 0,-1-1 0,-3 2 0,-1 1 0,2 2 0,1 2 0,1 3 0</inkml:trace>
  <inkml:trace contextRef="#ctx0" brushRef="#br0">5716 16008 9474,'8'-7'621,"0"4"237,-3-6-638,2 6 0,3-8-21,-1 6 0,1-6-76,4 1 0,-1 2-72,-4-1 1,4 4 129,-4-4 1,-1 5-60,2 0 1,-6-3 69,6 3 93,-1-1-1,6 5-194,-1 0 0,0 0 14,0 0 1,0 0-36,1 0 1,-1-5 75,0 0 1,5-4-53,0 4 1,6-6-20,-1 2 1,-2 1-742,2-2 1,4 7 1253,5-2 0,2-1-116,-2 1 1,-1 1-138,6 4 1,-5 0-181,5 0 1,-5 0-55,5 0 0,-6 0-69,1 0 0,2 0 74,-2 0 0,6 0-131,-1 0 0,5 0 143,4 0 1,8 0-225,7 0 0,0 0 46,-5 0 1,-2 0-18,-3 0 0,-3-5 109,-6 0 1,-1 0-3,1 5 1,-5 0-58,0 0 0,-5 0 52,5 0 0,-11 5-95,1 0 0,-9 1-176,0-1 0,-8-3-849,-1 2 562,-7 4 484,-3 0 1,-14 13 0,-9 1 0</inkml:trace>
  <inkml:trace contextRef="#ctx0" brushRef="#br0">25308 15880 8447,'-8'0'-1235,"-5"-7"606,12 6 822,-5-5-106,-1 6 15,6 0 7,-6 0 0,9 0 12,3 0 1,-2 0 104,6 0 0,-4 0 13,5 0-117,-1 0 1,5 0-14,0 0 1,-4 0-50,-1 0 1,-4 0 98,5 0-15,-1 0 16,5 0-24,1 0-242,-1 0 121,0 0 1,-5 0-55,1 0 0,-7-2 139,2-3-85,3 4 0,0-6 55,6 7 1,-5 0 11,1 0 0,-1-1-31,6-4 1,-1 3 11,0-2 0,0 1-18,0-2 0,1 3 9,-1-3 0,2 2-46,3-1 0,-2 2 48,7-3 0,-5 2-28,4-2 0,-1 4-4,2-4 0,3-1 6,-3 1 0,-2 0-13,1 5 0,0-1 4,0-4 0,3 3-30,-7-2 0,-1 2 36,-3 2 0,4 0-21,0 0 1,-5 0-14,-5 0-3,1 0 1,4 0 1,0 0 0,-4 2-5,-1 2 1,-4-2 6,4 3 2,1-4 70,4-1 1,0 0-61,1 0 0,-6 0 29,0 0 0,1 0-20,4 0 1,-4 0 46,-1 0 0,1 2-15,4 3 0,0-4 2,0 4 1,0-4-16,1-1 1,-1 0 0,0 0 0,0 0-17,1 0 1,0 0 10,4 0 1,-3 0 20,3 0 1,2 0-17,-2 0 1,4 0-53,-4 0 0,5 0 37,-5 0 1,1 0-4,-1 0 0,-3 0-9,3 0 1,2 2 13,-2 3 0,0-4 0,-5 4 0,5-3-5,0-2 1,4 0 27,-4 0 1,5 0-23,-5 0 1,6 0-1,-1 0 0,-2 0 40,2 0 1,-5 0 8,4 0 1,-4 0-31,5 0 0,-7 0 7,2 0 1,2 0-45,-2 0 1,1 0 29,-1 0 1,-1-5 55,6 0 1,-6 0-62,6 5 1,-5 0-7,5 0 0,-7-4-15,2-1 0,2 0-3,-2 5 1,6 0 16,-1 0 1,1 0-1,-1 0 1,4 0-40,0 0 1,1 0 33,4 0 1,-3 0 34,-1 0 1,-1 0-35,0 0 1,6 0 6,-1 0 0,0 0-14,-5 0 1,-2 0-4,2 0 1,-7 0 4,7 0 0,-3 0 0,4 0 0,1 0-18,3 0 1,3 0 14,7 0 0,0 0 7,-1 0 1,2 0 24,4 0 0,-4-1 4,3-4 1,-4 3-34,-5-2 0,3 2 0,-3 2 1,3 0-3,2 0 0,-1 0 3,1 0 0,1 0-46,4 0 1,-2 0 45,6 0 1,-7 5-8,3-1 0,-4 1 10,-1-5 1,-5 0-2,0 0 0,-1 0-9,6 0 0,5 5 2,-1 0 1,2-1 52,-2-4 0,-7 0 9,2 0 0,-7 0-70,3 0 0,-8 0 23,-1 0 1,-1 2-52,-4 3 0,-4-4 17,-1 4 1,-3-3-8,-2-2 1,0 0-23,1 0 0,-1 0-16,0 0 1,2 0-196,3 0 1,-3-2 63,3-3 1,3 4-482,1-4 1,4-1 262,2 1 0,-1 0 404,1 5 0,-1 0 0,0 0 0</inkml:trace>
  <inkml:trace contextRef="#ctx0" brushRef="#br0">15327 3440 8208,'0'15'2,"0"-1"1,0 5-407,0 0 0,0 4 577,0-4-60,0 7 1,0-3-110,0 11 1,-8-4-42,-6 3 0,-2 1-43,-7 0 1,0 4-5,0-5 0,-3 0 85,8-5-34,-1-6 1,4-3 208,1-9 0,5 1 43,-1-6-209,7-1 0,-2-10-8,10-3 0,3-4 141,6-1 1,5-5-93,0 0 0,6 1 84,-1 9 1,3-4-83,1 4 1,1 3-6,-1 1 1,1 3 34,-1 2 0,-6 2-34,-3 3 0,-8 9 109,-1 9 1,-7 1-85,2 5 0,-5-4 60,-5 8 0,-3-1-59,-6 1 1,-1-5-173,1 1 1,2-6-97,2-4 0,-1-8-643,6 4 114,1-11 1,4 1 83,0-10 638,6-3 0,2-18 0,6-4 0</inkml:trace>
  <inkml:trace contextRef="#ctx0" brushRef="#br0">15569 3796 8130,'0'14'0,"5"0"-44,-1 0 0,1 1 42,-5-1 1,0 0 713,0 0 1,0 1-363,0-1 0,0 0-397,0 0 1,0-4-7,0-1 189,0-6-675,6 10 1,-2-13 278,5 0 0,1-8-450,4-11 1,-5 2 55,1-7 654,-1 0 0,5-10 0,1-3 0</inkml:trace>
  <inkml:trace contextRef="#ctx0" brushRef="#br0">15711 3725 8075,'8'0'-139,"-2"1"203,-6 4 1,0 3 357,0 6 1,0 0-108,0 1 1,0-1-231,0 0 0,0 5 86,0 0 1,0 5-145,0-5 1,0 0-991,0-5 594,0 0-253,0 0 1,2-6 69,3-3 552,-4-4 0,12-1 0,-5 0 0</inkml:trace>
  <inkml:trace contextRef="#ctx0" brushRef="#br0">15867 3341 8075,'7'-14'-574,"-4"6"402,6 3 0,-4 3 589,5 2 1,-6 0-93,6 0 1,-7 2-32,2 3 0,1 7-78,-1 7 0,4 7 68,-4-3 0,1 4-67,-1 2 0,-3 4 31,2 0 1,0 6-87,0-1 0,-2 8-4,3 2 1,-4 5-159,-1-1 0,5 2 98,0-2 1,-1 2-399,-4-7 1,2 4 190,3-9 0,-4 3-210,4-12 0,-3-2-157,-2-7 1,0-3-1013,0-7 1488,0 0 0,6-6 0,2-2 0</inkml:trace>
  <inkml:trace contextRef="#ctx0" brushRef="#br0">16351 3284 7979,'-10'14'-331,"1"0"1,4 1 327,-4-1 1,4 2 359,-5 3 1,3-2-128,-3 7 1,-3-1 105,4 6 1,-5 4-222,-5 0-67,3 0 0,-3-4-179,10-1 1,-3-1 117,8-3 1,-1-4-302,5-6 281,0-6 1,2-1-232,2-7 0,6-7 11,9-2 1,-3-8 143,3-2 0,1-5 77,-1 5 1,0 0 126,-5 5 1,-4 6 0,-1 3 153,1 4 0,-2 2-26,-4 4 1,-2 3-31,-2 6 0,0 5 71,0 0 1,-2 8-28,-2 1 1,-4 2-31,-7 8 0,6 0-72,-1 5 1,6-5-5,-6-1 1,7-7-56,-2-1 1,4-2-169,1-8 60,0 0 1,1-7 189,4-2-410,3-4 0,6-7 0,0-4 0,1 2-2,-1-7 1,-2 5-93,-2-4 70,3 6 0,-12-5-167,4 3 149,-4 4-52,-1-6 68,0 7-154,0 0 0,0-8 432,0-6 0,-6-6 0,-2-9 0</inkml:trace>
  <inkml:trace contextRef="#ctx0" brushRef="#br0">16379 3440 7979,'0'8'406,"0"-1"1,0-6-164,0 4-145,0-4 60,0 6 1,2-9-44,3-3 0,2-1-14,8-3 0,1-4-147,2 4 0,0-4 134,6-1 1,-4 0-121,9-1 0,-9 3-232,8 2 0,-2-2 155,2 2 0,-4-1-350,0 2 0,-12-3 191,2 8 0,-7-3-741,2 3 493,-6 2 516,4-4 0,-14 6 0,0 0 0</inkml:trace>
  <inkml:trace contextRef="#ctx0" brushRef="#br0">16621 3156 7979,'0'14'0,"0"0"0,0 7 60,0 3 1,-2 9 107,-2 5 0,1 3 188,-7 2 0,1-2-61,-6-4 1,6 5-218,-1-5 1,6-2 78,-6-2 1,7 1-252,-2-6 1,4-3 68,1-11 17,6 1 1,2-7-25,6-4 1,2-4-140,3-4 1,-2-9-246,7-6 0,-5-5 189,5 5 0,-7-4-244,2 4 0,-5 0 170,-4 5 1,-4 4-61,-6 1 1,0 4 360,0-5 0,0 7 0,-13-3 0,-2 6 0</inkml:trace>
  <inkml:trace contextRef="#ctx0" brushRef="#br0">16521 3597 7979,'-14'1'0,"0"4"-89,0-3 282,6 4-270,2-6 90,6 0 0,1-6-352,4-4 251,3-2 0,6-4-48,0-3 1,5 5 149,0-1 1,0 1 171,-5 5-127,7 2 0,-5 1-28,3 6 0,-8 6 56,-2 4 0,-6 2 127,2 3 0,-2 5-39,2 4 0,-3 3 141,2 1 0,-1 7-30,2 3 0,-3 9-80,2 5 1,4 4-132,2 1 0,-2-2 106,1-3 1,-1-3-245,2-6 1,1-2 55,-7-3 1,3-8-108,-3-7 0,-2-5-161,3 1-47,-4-10-53,-1-3 0,0-7 138,0-4 0,-4-8-108,-1-6 0,-6-6 57,1 1 0,-2-7-220,-2-2 1,-1-10 507,1 5 0,0-6 0,0 6 0,4-1 0,1 1 0,6 9 0,-2 10-117,-3 3 163,6 9 0,-9 7 180,7 9 1,-1 5 14,5 5 1,-5-1 204,0 5 1,-1-1-173,1 2 1,4 3-97,-4-3 1,-1-2-166,1 1 0,-6-4-269,1 5 1,4-7-80,1 2 0,2-3 335,-2-2 0,4 1 0,-6-1 0</inkml:trace>
  <inkml:trace contextRef="#ctx0" brushRef="#br0">16792 3881 7979,'14'0'92,"-2"2"-120,-2 2 169,3 4 1,-12 2 262,4-1 1,-4 1-1068,-1 4 121,0 0 150,0 0 0,0 1 392,0-1 0,-12 6 0,-4 2 0</inkml:trace>
  <inkml:trace contextRef="#ctx0" brushRef="#br0">16322 4364 8512,'7'-19'306,"2"1"1,4-8-185,1 3 0,2 0 56,3 0 1,1-1-436,4-4 0,3 4 190,-3 0 0,1 7 67,-1-2 0,-4-3 0,-6 0 0</inkml:trace>
  <inkml:trace contextRef="#ctx0" brushRef="#br0">17133 3184 7991,'-14'0'0,"-1"0"-87,7 0 87,2 0 0,6 2 594,0 3-319,0 3 1,6 1-341,4 1 0,7-7 6,2 2 0,7-2-273,-3 1 0,4-2 123,2 3 0,-1-5 11,0-5 1,-4 3 62,0-2 0,-2 1-309,2-2 222,-4 3 358,-6-4 122,-6 12 0,-8 4-131,-9 9 0,-10-4 66,-5 4 1,-3 4-59,-1 0 0,-7 2 39,-3-1 0,-3 3-37,-2-3 1,7 1-41,3-1 0,5 1 15,4-6 1,5-5 129,9-4-293,-2-7 0,12 3 123,0-6 1,6-1-112,8-4 0,8-5 62,7-9 0,1 2-302,8-7 1,4 1-13,6-6 1,-1 1-93,-4-1 1,-7 6 51,-3-1 1,-4 7-362,-5-2 692,-4 3 0,-6 2 0,0-1 0</inkml:trace>
  <inkml:trace contextRef="#ctx0" brushRef="#br0">17247 3071 7991,'0'14'-25,"0"6"18,0 4 0,0 8 378,0 1 1,0 11-32,0-1 1,0 4-197,0 1 1,1-4 53,4 3 1,-4-3-289,4-1 0,-3-2 80,-2-3 1,5-3-417,-1-7 1,1-4 166,-5 0 1,0-12-753,0 3 253,0-11 3,0 3 755,-6-14 0,-2-13 0,-6-10 0</inkml:trace>
  <inkml:trace contextRef="#ctx0" brushRef="#br0">17104 3554 7991,'-8'14'0,"-3"5"-44,7 0 1,-3 5 153,3-5 0,2 5 42,-3-5 0,4 4 81,1-4-430,0 0 59,0-5 0,6-6-85,4-3 1,8-11 153,6-9 1,3 0-86,1-9 0,6 0-58,-1-4 1,6 4 14,-1 0 1,-3 2 131,-2-1 1,-4 2-38,-6 7 1,-2 1 65,-7 4-129,0-4 190,-6 12-51,-2 1 0,-7 7 8,-4 8 0,-3-1 20,-6 0 0,0-4-41,0-1 1,-5 1 113,0 4 1,-2 0-102,2 0 0,3-4 168,-3-1 0,4-4-31,0 4 0,1-5-37,0 0 1,5 3 30,-1-3 0,5 3 16,-4-3 1,6 0-27,-2 5 0,-1 0-23,1 6 0,0 0 120,5 4 0,0 2-72,0 3 1,0 3 34,0-4 1,0 4-85,0 2 1,2-6-5,2 1 1,4-7-18,7 2 0,-1-9-122,0-6 0,5 3-101,0-2 1,0-2 64,-5-8 0,2 2-163,3-7 1,-5 1 86,0-5 0,0-1-64,-4 1 1,-4 0 11,-1 0 0,-3 0 236,-2-1 0,6-5 0,-4-2 0,4-7 0</inkml:trace>
  <inkml:trace contextRef="#ctx0" brushRef="#br0">17460 3767 7991,'-10'21'0,"1"3"0,-1-2 7,-4 1 0,-2 6-17,-3 4 1,4 0 18,-4-4 45,-3-1 0,6-4-174,-3-1 1,3-5 93,2 1 1,0-10-109,-1-4 1,6-3 130,-1-2 0,7-2-55,-2-3 1,5-9-59,5-10 1,3-4-70,6-5 0,2-4-7,3-5 1,-2 4 95,7 0 1,-6 5-207,1-5 302,3 6 0,0-9 0,6 5 0</inkml:trace>
  <inkml:trace contextRef="#ctx0" brushRef="#br0">17559 3341 7991,'-8'24'-165,"4"-1"0,-3-4 47,3 5 1,-7-5 29,1 5 0,2-2 218,-1 1 0,4-2-75,-4-7 1,4 0-112,-5 1 80,7-8-146,-3 0 0,7-7 123,4 0 0,-2-7-240,7-2 0,-1-8 7,5-2 1,1-5 94,-1 5 0,0 0 96,0 5 0,1 1 101,-1 4 1,5 2 63,0 7 0,0 0-121,-5 0 1,-1 2 374,-4 3 0,2 3-154,-6 6 1,0 5 160,-5 0 0,0 4-77,0-4 1,-2 7-147,-3-3 1,-3-1-119,-6 2 1,0 0-247,0 4 0,-1-1-60,1-3 1,-5 3 118,0-4 1,0 4-423,5 2 1,0-7 218,0-3 1,-2-3 345,-3-2 0,3 0 0,-4 0 0</inkml:trace>
  <inkml:trace contextRef="#ctx0" brushRef="#br0">17488 3710 7991,'14'0'0,"2"2"-22,3 3 0,-3 4 81,3 10 1,-5-3 221,-4 3 0,2 2-87,-2-3 0,2 1-292,3-4 1,-1-1 77,0 0 0,0-6-436,1-3 1,-1-4 455,0-1 0,0 0 0,0 0 0</inkml:trace>
  <inkml:trace contextRef="#ctx0" brushRef="#br0">17815 3540 8012,'14'-22'0,"1"3"0,1-2 187,2 2 1,5-6 54,5 1 0,0-7-154,1-2 1,-1-1 106,1 6 1,-7 0-570,-3-1 1,-3 5 138,-2 1 1,-6 10 1,-4-1 0,-2 8-259,-2-4 1,-2 7 254,-2-2 0,-4 4 42,-6 1 0,-1 4 195,1 1 0,0 5 0,0-6 0,0 1 0,-1-5 0,6 0-168,-1 0 274,7 0 146,-3 0 157,6 0 0,0 2-139,0 2 0,6 4 166,4 6 0,-2 7-130,1 3 1,-1 3 78,1 1 1,4 7-27,-3 3 0,-4 3-84,-1 1 1,1 1-73,-1 0 1,-1-1 7,-4 1 0,0 1-311,0 4 1,0-4 92,0 3 1,0-4-209,0-5 1,0-3 113,0-7 0,-1-6-398,-4-3 368,4-3 0,-12-8-97,3-4 1,2-2 1,-1-2 0,4-6 60,-4-4 1,4-4 227,-4-5 0,4 2-144,-5-7 0,7 5 129,-2-5 0,4 7-59,1-2 0,0-2-251,0 3 0,1-6 86,4 5 1,-2-6-117,7 1 1,-2 2-122,1-2 414,4 0 0,-5-4 0,6 0 0</inkml:trace>
  <inkml:trace contextRef="#ctx0" brushRef="#br0">18228 3156 7970,'14'-22'-145,"0"3"1,7 3 81,2 2 0,-1 0 107,2 0 0,-5 4 10,5 1 1,-12 5 236,3 0 0,-4 2-116,3 2 1,-5 0-115,1 0 1,-7 6-105,2 4 1,-5 3 81,-5 1 0,-3 2-160,-6 2 1,-2 5 105,-3 5 0,2 0-87,-7 1 1,7-5-24,-2-1 0,8-5-162,1 1 269,7-4 0,-3-5-65,6-1 139,0-5 1,1 2-96,4-6 0,8-6 56,6-4 1,6-7-32,-1-2 0,-2-5-199,1 5 1,-5-1 124,1 1 1,-5 3 87,-5-3 0,4 3 0,-5 2 0</inkml:trace>
  <inkml:trace contextRef="#ctx0" brushRef="#br0">18284 3298 7970,'-9'30'-324,"-1"3"0,1 4 751,-5 5 1,0 1-66,-1 0 1,6-1-54,-1 1 1,3 0-82,-3-1 1,2-1-620,3-3 0,4 2 5,-4-7 1,3-5-191,2-4 1,0-7-146,0 2 721,0-3 0,-6-2 0,-2 1 0</inkml:trace>
  <inkml:trace contextRef="#ctx0" brushRef="#br0">18156 3810 7954,'15'-27'-106,"-1"3"1,5-7 70,0 2 0,11-4 304,-2 0 0,10 1-111,0-5 1,-3 5-352,-2-1 1,-3 3-77,-1 1 0,-7 6-119,-3-1 0,-10 7 40,-4-2 0,-4 8 348,-1 1 0,0 7 0,0-3 0</inkml:trace>
  <inkml:trace contextRef="#ctx0" brushRef="#br0">18370 3412 7954,'0'14'-187,"6"0"1,-3 1 522,7-1 1,-7 0-286,2 0 0,-4 0-423,-1 1 0,0 4 166,0 0 1,-6 0-229,-4-5 434,-2 0 0,-9 7 0,-1 1 0</inkml:trace>
  <inkml:trace contextRef="#ctx0" brushRef="#br0">18213 3782 7954,'5'14'354,"0"0"0,1 0 8,-1 0 1,-2 1-203,7-1 0,-3 0 284,3 0-470,3 1 0,-7-1 82,3 0 1,-1-6-30,-3-3-131,-3 2-557,4-5-298,-6 4 661,6-12 1,-4-2 115,3-6 0,-2-2-43,1-3 0,0 3-78,5-3 0,1-1 147,4 1 0,0 0 206,0 5 1,2 1 59,3 4 0,-3-2 233,3 6 1,-3 0 212,-2 5 0,0 0 137,0 0-221,0 0 24,1 0 65,-1 0-214,-6 0 1,-8 6 37,-10 4 1,-9 9-33,-4 5 1,-9 2-132,-1 3 0,-5-1 14,5 1 0,0-2-1705,4-4 0,7-2 853,3-7 616,10 0 0,-4-6 0,5-2 0</inkml:trace>
  <inkml:trace contextRef="#ctx0" brushRef="#br0">18697 3270 7935,'-5'-14'0,"0"-1"0,1 6 492,4-1-178,6 1 1,7-5 43,5-1-307,8 1 29,2 0 1,12-2 17,12-3-22,0-3 1,11 0-28,-6 3 1,-8 3-251,-6 2 1,-9 1-284,-10 4-60,-3 3 0,-13 7 53,-4 4 491,-2 3 0,-21 12 0,-5 3 0</inkml:trace>
  <inkml:trace contextRef="#ctx0" brushRef="#br0">18811 3170 7935,'4'10'-378,"1"-1"1,1-4 603,-1 4 1,-3 2-64,2 8 1,4 4 185,2 5 0,-4 0-40,-1 1 0,1-1-285,-1 1 1,0-2-17,-5-4 1,1 3-106,4-7 1,-4 4-162,4-4 203,-3 0-775,-2-5 343,0-6-295,0-1 496,6-26 0,-3 6 286,7-15 0,-1 1 0,5-7 0,5-2 0,0-6 0,7-7 0,2-2 0,8-6 0</inkml:trace>
  <inkml:trace contextRef="#ctx0" brushRef="#br0">19138 3128 7935,'14'-23'0,"0"5"0,0 8 38,0 5 0,-4 4 210,-1 1 0,-5 1 16,0 4 1,-2 8-155,-2 6 0,0 6-145,0-1 0,-5 4-33,0 5 1,-6-3 118,2 3 1,1-3-554,-2-1 0,3-5 273,-3-1 0,-3-4 229,4 5 0,-4-7 0,-1 4 0</inkml:trace>
  <inkml:trace contextRef="#ctx0" brushRef="#br0">18882 3511 7935,'20'-14'0,"-2"-2"-220,5-3 1,1 2-8,4-7 0,-4 2-51,0-1 1,-2 2 395,2 7 0,-4 1-78,-6 4 1,-4-2-33,-1 6-27,-6 0 1,2 12 24,-10 2 0,-2 5-4,-8 5 1,-4-1 2,0 5 1,-4 1 25,4 4 0,-5 1-18,5-1 0,0-1 103,5-3 1,4-5-19,1-10-41,6 4 1,-2-12-24,10 4 0,4-5-28,10-5 0,2-4-30,2-10 1,4 2-145,-3-7 0,3 0 52,1-4 0,-6 1-411,-3 3 527,-3 4 0,-2-1 0,1-1 0</inkml:trace>
  <inkml:trace contextRef="#ctx0" brushRef="#br0">19138 3213 6550,'0'14'1601,"-2"5"-1208,-3 0 1,4 11-186,-4-2 1,3 6 60,2-1-104,-6 3 0,3 7-4,-7-1 1,-1 1 51,-8 0-207,4-1 0,-8 1-225,4 0 1,2-2 127,-7-3 1,7-4-106,-2-5 1,-1-7-119,1-3 0,-2-3-262,2-2 0,3-6-355,-3-3 626,-3-4 1,6-2 304,-3-4 0,-3-3 0,7-13 0,-6-1 0</inkml:trace>
  <inkml:trace contextRef="#ctx0" brushRef="#br0">18711 3739 7935,'25'1'-448,"4"4"0,-2-3 242,10 3 532,1-4-132,11-1 1,8 0 45,10 0 1,1 0-439,-2 0 0,-8-1 60,-6-4 0,-10 3-30,0-3 26,-9 4 1,1 1-158,-11 0 1,-2 0 298,-7 0 0,0 0 0,0 0 0</inkml:trace>
  <inkml:trace contextRef="#ctx0" brushRef="#br0">19393 3455 7888,'15'-13'115,"-1"3"1,6-2 195,4 2 1,9-2-140,5-2 1,8-5 87,1 0 0,6-7-361,-6 3-488,0 2 459,-10-6 1,2 11-193,-6-3 0,-6 4-70,-8 0 0,-3 8 392,-2 2 0,-6-3 0,-2 0 0</inkml:trace>
  <inkml:trace contextRef="#ctx0" brushRef="#br0">19749 3099 7888,'0'-8'99,"0"2"90,6 19 0,-4 4 394,3 16-118,-4 3-325,-1 13 0,-1-3 59,-4 6 0,-3 1-58,-6 3 0,-1-5-182,1-4 0,-5-2-17,0-3 0,4-4-204,0 0 0,4-6-273,-8 1 278,3-10 174,2-2 1,0-7-1214,0 0 1296,0-6 0,-1 5 0,1-5 0</inkml:trace>
  <inkml:trace contextRef="#ctx0" brushRef="#br0">19678 3668 7888,'42'1'94,"1"4"0,4-3 141,1 2 1,-2-2 11,-8-2 1,3 5 279,-3 0 1,-2 1-648,2-1 1,-7 1-738,3 3 1,-9 2-159,-1-6 1015,-7 6 0,4-3 0,-7 6 0</inkml:trace>
  <inkml:trace contextRef="#ctx0" brushRef="#br0">20701 3696 7936,'0'14'-93,"0"1"0,-1 0-560,-4 4 403,4-3 0,-12 11 250,3-3 0,-8 9 0,-5 3 0</inkml:trace>
  <inkml:trace contextRef="#ctx0" brushRef="#br0">21100 2843 7935,'-8'-9'58,"3"-1"0,10 6 131,4-6 1,5 2 299,5-1-145,3-4-154,7 5 1,-1-6-145,1 0-75,-7 6-114,5-5 0,-11 10-326,2-6 1,-2 5-227,-2 0 211,-6 2 0,-1 4 207,-7 2 1,-7 4 276,-2 7 0,-10-1 0,-3 0 0</inkml:trace>
  <inkml:trace contextRef="#ctx0" brushRef="#br0">21213 2858 7935,'-4'14'-11,"-1"0"1,0 2 179,5 3 0,0 3 83,0 6 0,2 12-14,2 2 0,-2 15 78,3 0-986,-4 9 835,-1-7 0,0 12-389,0-9 140,-6 2-93,4-13 0,-9-1-91,7-2 0,-1-6 225,5-4 0,-5-3-195,0-6 0,1-3-477,4-2 715,-7-3 0,6-13 0,-6-2 0</inkml:trace>
  <inkml:trace contextRef="#ctx0" brushRef="#br0">21185 3298 7935,'8'-20'-19,"4"4"-142,-2-3 1,4-3 105,5-2 1,5-4 275,9-5 0,8-2-239,6-3 1,-1 3-55,-8 7 1,0 1-182,-10 3 1,-2 4-631,-12 5 883,0 1 0,0 0 0,1 0 0</inkml:trace>
  <inkml:trace contextRef="#ctx0" brushRef="#br0">21455 2872 7935,'0'14'-227,"0"0"323,0 0 0,0 2 239,0 3 1,0-2-271,0 7 0,-6 0-47,-4 4 0,-4 1-141,-5-1 0,3 1-290,-3-1 0,3-4-468,2-1 457,0-5 169,6 2 255,-4-12 0,4 5 0,-7-5 0</inkml:trace>
  <inkml:trace contextRef="#ctx0" brushRef="#br0">21256 3213 7935,'9'6'166,"1"4"54,-7 2-10,3 9 0,-1 1 54,0 6 1,4 6-75,-4-1 1,0 0-143,-5-5 0,0-4 26,0 0 0,1-7-215,4 2 1,-3-3-607,2-2 443,-2-6 147,-2-2-420,0-6 313,6 0 99,-4-6 0,6-3-70,-3-10 1,-2-2 36,6-3 1,-4-3 81,4 4 0,1-4 41,4-1 0,7-3 131,2-2 0,1 2-31,5-7 1,-6 6 96,6-1 0,-1 3 129,-4 2-143,-4 5 0,6 3 252,-7 6-232,-1 0 0,-8 6 17,-1 3 0,-4 3 49,5 2 0,-7 7-82,2 2 0,-4 10 13,-1 5 1,-6 4-75,-4 5 1,-2 2-147,-3 3 1,3-2-161,2-2 165,-2-11-147,4 17 0,-6-23-97,-1 7 0,6-7 47,-1-3 0,1-6 287,-5-3 0,0-3 0,-1-2 0</inkml:trace>
  <inkml:trace contextRef="#ctx0" brushRef="#br0">21498 3270 7935,'8'6'-571,"-2"7"629,-6 6 0,0 6 215,0-1 1,0 4-181,0 5 1,-6-1-33,-4 6 1,-3-7-168,-1 3-57,-6-4 127,4-2 1,-5-1-216,7-3 137,0-4-148,6-6-464,-5-6 551,12-2 175,-12-12 0,12-8 0,-6-8 0</inkml:trace>
  <inkml:trace contextRef="#ctx0" brushRef="#br0">21483 3469 7935,'24'-8'-268,"0"3"0,0 5 454,4 5 1,0-4 397,1 4 1,-1 2-273,1-3 0,-2 6-104,-4-5 1,3-1-701,-8-4 236,1 7 0,-4-6 0,-1 5-236,0-6 1,-4-1 124,-1-4 1,-4-3 366,4-6 0,-6 0 0,4 0 0</inkml:trace>
  <inkml:trace contextRef="#ctx0" brushRef="#br0">21995 2531 7935,'15'-15'-187,"-1"1"270,6 6 1,-4-3 202,3 6 1,-8 1-89,-1 4 0,-3 6 188,3 3 0,1 6-193,-6 4 1,-1 4-68,-4 10 0,0-1-241,0 6 83,-6-6-95,5 2 1,-7-5-125,3-1 1,3-6 58,-2-3 1,2-8-496,2-1 244,0-7 273,0-9 0,2-10-89,2-13 0,4-1-75,6-3 0,-4-2 63,-1-2 118,1-4 153,4 10 0,0-3 39,1 5 59,-1 1 22,0 6 1,-5 1 244,1 7 1,-1 1 92,6 4-190,-1 3 1,0 12 15,0 3 1,-6 10 102,-3 5 0,-2 1-148,2-1 0,-4 3-221,4-3 1,-3 2-368,-2 3 197,0-1-59,0 1 1,0-6-228,0 1 0,-2-2 205,-3 2 1,2-4-112,-6-5 1,4-3 2,-4-2 0,-1-4 341,-4-6 0,0 6 0,-1 2 0</inkml:trace>
  <inkml:trace contextRef="#ctx0" brushRef="#br0">22066 2673 7935,'15'0'-170,"-6"1"267,1 4 1,1-3-55,8 2 28,-4-2-32,12-2 0,-6 0-7,2 0 0,4-2 33,-3-2 1,-3-3-171,-3-2 1,-2-2 110,-1 6 1,-8-1-213,-2 1 195,-3 3 0,-4-2-211,-3 8 1,-7 4-225,-7 6 269,-13 1 8,9 5 0,-19 1 68,5 2 0,-3 3 51,2-7 1,3 4 71,7-4 0,6 0-6,3-4 1,5-6 438,4 0-145,4 1 1,9-2-106,6-3 1,7-4 9,13-1-160,-1-6-6,7-2 1,0-6-156,3 0 1,1-1 30,-6 1 0,0 0-255,-4 0 1,-2-1 72,-4 1 0,-4 5-368,-9-1 625,-4 7 0,-6 3 0,0 8 0</inkml:trace>
  <inkml:trace contextRef="#ctx0" brushRef="#br0">21882 3113 7935,'9'-1'-89,"1"-4"0,5 2-7,9-7 1,4 1-187,6-5 0,7-5 153,6 0 0,5-2 48,-4 2 0,4-1-231,-5-4-411,1-3 723,-12 11 0,-1-10 0,-7 4 0</inkml:trace>
  <inkml:trace contextRef="#ctx0" brushRef="#br0">22223 3099 7939,'0'14'0,"-5"1"-173,0-1 1,-6 0 242,10 7 1,-12-4 93,4 7 0,-4-2-148,-1 1 1,1-2-1,4-7 0,-4 0 24,3 1-24,-2-7 0,-2-2-196,-1-6 214,7 0-14,2-6 0,6-4-264,0-9 144,0 3 0,2-15-195,2 2 164,4-2 0,13 4 128,3 3 0,-2-1-11,1 6 0,1-5-48,5 5 1,-1 5-7,0 5 1,-1 5 636,-3 0-243,3 2-181,-11 8 0,3 2 274,-10 7-208,4 5-23,-12 2 1,6 7-32,-7-1 0,0 0-65,0 1 0,-2 4 15,-3 0 1,-1-4-77,-4-6 1,-2-1-152,2 2 0,-2-3-403,-2-7 260,-1 0 150,1 0 1,0-6-514,0-3 350,-1-3 61,8-2 0,-6-7-100,3-2 0,3-5 114,-3-5 0,7-3 24,-2-7 1,4 1 176,1-1 0,1 6 0,4-1 0,-2 8 12,7 2-12,-1 0 0,5 12 452,0-3-243,-6 10-73,5 9 1,-11 8 79,2 7 0,-2 1-98,-2 3 0,0-3-16,0 3 0,0-3-8,0-1 0,-2-6-136,-2 1 0,0-5-33,-5 5-48,6-7 156,-4 4-294,1-14 130,5 6-8,-6-11 0,2 2 70,1-8 0,-1-4-4,5-6 0,5-1-7,-1 1 0,8-5 74,-3 0 0,4-1 11,1 1 0,-5 4 309,1 1-153,-1 0 19,6 12 93,-1-4 13,0 6-245,-6 0 0,-2 2 18,-6 2 1,0 4 76,0 7 1,0-1-14,0 0 1,0 2 36,0 3 1,-5-3 0,1 3 1,-1-8-144,5-2 73,0-6-22,0 10 1,6-12-469,4 4 224,2-3-45,3-9 0,4-2-86,0-10 1,11-5 305,-2-9 0,4-3 0,-4-7 0</inkml:trace>
  <inkml:trace contextRef="#ctx0" brushRef="#br0">22891 2644 7898,'0'-14'-239,"0"6"1,2 0 325,2 4 1,6-3-103,9-2 0,1-4-17,4 4 1,3-9-2,-3-1 0,-4-3-9,-1 8 0,0-3-218,-5 7-2,4 4 243,-17-1 19,5 7 0,-6 7 0,0 1 0</inkml:trace>
  <inkml:trace contextRef="#ctx0" brushRef="#br0">22777 2801 7898,'8'0'-211,"0"6"-52,-3 3 1,-2 4 309,6 1 0,-5 7 225,0 3 0,3 2-339,-3 3 133,1-7-12,-5 5 0,0-11-136,0 3-41,0-4 105,0-7-148,0 5 157,0-12 1,5 4-19,0-10 1,4-2-213,-4-8-43,6-5 255,3-2 1,3-7-251,7 1 5,0-1 232,-2 1 0,5 0-55,-3-1 2,-4 1 117,7-1 0,-5 1 101,6-1 0,1 9-64,-1 6 0,-4 6 105,0 8 0,-7 0 14,2 0 0,-9 8 138,-6 6 1,-2 5 150,-2 4-387,0 4-17,0-5 0,-2 5-114,-2-3 1,-4 1 110,-7-6 0,6 0-139,-1-5 1,1 1-6,-5-1 1,0 0-233,-1 0 1,1 0 30,0 1 1,0-3-502,-1-2 784,-5 2 0,-2-4 0,-7 7 0</inkml:trace>
  <inkml:trace contextRef="#ctx0" brushRef="#br0">22948 2971 7898,'22'-14'0,"-3"0"0,-2 1-91,2 4 153,-3-4-133,5 5 0,-12 0-338,1 4 345,-7 2-195,3 2 241,-6 6 1,-5 2 24,1 6 1,-7 5 294,1 0-253,-3 0-6,-1 2 1,2-5 96,2 3-97,4-4 54,-1 0-29,6-8 0,-4 0-40,10-7 1,-2-2-129,6-3 1,1-2 33,4-8 1,0 0-235,1-4 1,-1 3-399,0-3 698,-6-3 0,5 0 0,-6-7 0</inkml:trace>
  <inkml:trace contextRef="#ctx0" brushRef="#br0">23076 2744 7898,'0'14'0,"0"7"-36,0 2 0,0 1-55,0 4 0,0-1 223,0 11 1,-5-2 155,0 2 1,-6 3-229,2-3 0,-5 3-210,-5 2 0,1 4-143,-5 1-464,5-7 721,-9 0 1,10-11-795,-7 3 616,1-9 0,0-4-426,4-5 640,-3-8 0,7 0 0,-6-7 0</inkml:trace>
  <inkml:trace contextRef="#ctx0" brushRef="#br0">22905 3156 7898,'35'0'0,"-5"0"58,3 0 0,4 2 162,0 2 0,4 0-39,2 5 0,5-4-27,-1 4 0,-4-4-193,-6 4 0,0-5 103,1 0 0,-8-2-887,-7-2 398,-5 0 78,9-6 1,-16-2 346,3-7 0,-3-5 0,3-2 0</inkml:trace>
  <inkml:trace contextRef="#ctx0" brushRef="#br0">23616 2317 7898,'8'0'0,"0"0"0,-3 0 0,-2 0-316,6 0 0,-6 0 379,4 7 1,-7 2 250,0 10 0,-2-2-308,-3 7 1,2-5-182,-6 5 1,-1-2 89,-4 2 0,-5 1-139,0-6 0,-5 4-44,6-4 193,-1 0 96,4-4 1,1-6-28,0 1 148,6-7 148,2 3 0,6-8-116,0-2 1,11 1 54,3-7 1,10 1-81,-1-6 1,4 1 75,2 0 0,4-5-441,0 0 142,0 0-105,-4 5 1,4 0-107,0-1 1,0 6-6,-4-1 1,-7 7-635,-3-1 467,-10 2 457,-3 2 0,-12 13 0,-2 2 0</inkml:trace>
  <inkml:trace contextRef="#ctx0" brushRef="#br0">23673 2488 7898,'8'22'0,"-2"6"-240,-6 1-4,0 6 232,0 1 0,-5 3 596,1-5-236,-1 5-115,5-9 0,-2 0-98,-2-6 0,2-7-101,-3 2 1,4-8-220,1-1 92,6-7 0,0-3-193,4-10 0,7-4-156,-3-5 0,4-3 156,-4-6 0,5-6-33,0 1 0,5 0 255,-5 5 0,1 4 64,-1 0 0,-1 7 50,5-2 1,-5 5 193,1 4-32,-4 4 1,-2 12 276,-4 4 0,-2 4 220,-7 5-380,0 3-99,-7 6 1,4-4 254,-6 0-324,-7 0-42,0 4 1,-11 0-187,4 1 1,-4-5-59,-2-1 0,1-5-281,0 1 1,4-4-756,0 0 605,7-8 310,-10 6 0,10-11-379,-7 2 625,6-2 0,-2-2 0,1-2 0,0-2 0,0-3 0,5-2 0,4-2 0,1 6 0,6 0 0,-4 5 0,9 2 34,3 3 1,3 4 174,6 10 0,0-2 604,0 7-412,7 0-186,-5-2 0,4 10-22,-6-4 0,-4 4-61,-1-4 0,-4 0-183,5 1 1,-7-1 70,1 1 0,-2-1-109,-2 1 0,0-7 18,0-3 0,0-8-423,0-2 26,0-6 265,0 4 0,0-7 1,-5-11-92,1-4 1,-1-8 142,5-1 1,0-4 78,0-6 0,0 4 95,0-3 1,6 3-80,4 2 0,2-1 128,2 1 0,7 0 99,3-1 0,4 1 42,5-1 3,4 1-181,5-1 0,6 3 118,-1 2 0,0-1-40,-4 6 0,-2-5 130,-3 5 0,-3 5-63,-7 4 1,-4 7 166,0-2 1,-7 5-124,2 5 0,-8 3 98,-1 6 1,-7 7-133,1 2 18,-2 11-128,-2 2 1,0 7-25,0-1 1,-6 7 42,-4 3 1,-7 4-173,-2 0 1,0 1-16,5 0 0,-5-6-209,0-4 0,-2-7-116,2-2 0,2-13 195,-7-1 1,1-7-435,-6-3 0,-6-6 182,-3-3 1,2-4 469,-2-1 0,2-6 0,-2-3 0,3-10 0,0-4 0,-1-5 0</inkml:trace>
  <inkml:trace contextRef="#ctx0" brushRef="#br0">23744 3085 7898,'14'-8'0,"5"2"0,0 6 0,5 0 0,-5 0 0,0 6 225,-5 4 0,-1 4 358,-4 5 1,2-2-357,-6 7 0,0-1-282,-5 6 0,-2-5-111,-3-1 1,-3-1 25,-6 2 0,5-3-6,-1-7 1,6-2-121,-6-2-83,7-4 0,-3-12 117,6-4 0,0-8-58,0-6 0,6-9 3,3-5 1,4 3 73,1 2 0,5 4 250,0 6 0,0 2 91,-5 7 0,5 1 233,0 4 0,2 3-57,-2 6 0,-3 1 141,2 4 0,-2 3-141,-1 6 0,-8 0 97,-2 0 1,-3 5 196,-2 0-182,0 0-167,0 2 0,-8-5-363,-6 3 114,-1 3 1,-11-7-1261,2 4 894,-3-3 1,-6-3 94,0-4 271,-7 4 0,4-5 0,-7 6 0</inkml:trace>
  <inkml:trace contextRef="#ctx0" brushRef="#br0">27227 7194 8045,'-14'14'-346,"6"-5"747,4 1 128,-4-7 495,6 3-759,-4-6 1,6-11-50,0-3 0,6-16-110,4-3 0,-3-7 62,3-2 0,-1-14-227,6-5 1,-1-7-54,0-3 0,0-2-69,1-3 1,-1-3-184,-7 37 0,0-1 0,0-3 0,0 0 214,1-1 1,-2 0 0,-1 1 0,0 0 63,0 1 0,-1 0 1,-2 4-1,-1 1-101,4-36 1,2 15 309,-3 4 0,-1 11-119,-7 4 0,1 7 350,-7 11 1,5 4 124,-4 5 1,-1 7-143,-4 4 0,0 4 260,0 4 1,-2 11-575,-3 8 1,-3 6 40,-7 4 1,-4 8-26,0 6 1,-6 2-382,1-1 1,-5-1 177,-4 10 1,4-3-724,0 7 1,4-4 95,10-5 0,4-3 791,11-6 0,3-2 0,3-3 0,6-5 0,9-3 0</inkml:trace>
  <inkml:trace contextRef="#ctx0" brushRef="#br0">27469 5772 8308,'8'14'0,"-3"0"0,-2 2 194,2 3 1,3-3-146,6 3 0,2 1 369,3-1 1,-2 2-280,7-2 0,1-3-139,8 3 0,10-4 0,7 0 0</inkml:trace>
  <inkml:trace contextRef="#ctx0" brushRef="#br0">26033 4265 7862,'0'-8'-530,"-1"2"822,-4 6 0,2 6-80,-7 4 0,1 8 183,-6 6 1,0 3-339,-4 1 0,1 6 2,-5-1 0,7 0-66,2-5 1,1 4 78,8-4 1,1-1-96,4-8 1,6-5 73,3 1 0,10-3-30,5-7 1,4 0-135,6-5 1,-4-2 91,3-3 0,3-2-272,2-8 0,3-4-46,2 0 1,-5-1-239,0 1 274,-7-3 152,4 0 1,-13 0-178,-3 3 1,-5 3 9,-4-3 318,-4 3 0,-12 2 0,-2 0 0</inkml:trace>
  <inkml:trace contextRef="#ctx0" brushRef="#br0">26218 4251 8098,'-8'1'-514,"3"4"1,4 11 629,1 12 0,6 9 422,4 10 1,-3 5-412,3 10 1,-7-7-21,2 7 0,-2-12-315,2 7 0,-4-5 31,4 0 0,1-1 30,-1-4 0,0-3-5,-5 4 0,0-6-227,0-4 0,-6-9 185,-4-10 1,2-10 66,-1-4 0,1-7 208,-2-7 1,-1-7-129,6-12 1,1-1 275,4 1 0,0 1 2,0 3 1,1-1-29,4 6 0,3 5 16,6 4 1,5 7 68,0-2 1,5 4-159,-5 1 1,0 0-61,-5 0 0,0 1-138,0 4 0,-4 2 106,-1 2 1,-6 4-73,2-4-50,-3 4 130,-2 7 1,0-4-7,0 3 1,-2 3-22,-3 2 1,2 1 27,-6-1 0,6 1-80,-2-6 1,3 0-25,2-5-309,0 0 1,7-6 162,2-3 0,5-11-371,5-8 1,-3-7 573,3-7 0,3-14 0,0-2 0</inkml:trace>
  <inkml:trace contextRef="#ctx0" brushRef="#br0">26716 4478 8098,'20'-20'-169,"-3"4"-41,7-3 0,1 3 135,9 2 1,0 0 29,4-1 0,-3 0-170,-7-4 1,-1 8 110,-3-4 0,-3 6 104,-7-1 0,-6-2 0,-2 4 0</inkml:trace>
  <inkml:trace contextRef="#ctx0" brushRef="#br0">26701 4620 8098,'0'15'-215,"0"-1"-59,0 0 0,0 5 343,0 0 0,0 6 310,0-1 0,-1-2-172,-4 2 1,2-2-47,-7 1 1,6-2-45,-6-7 1,7 0 134,-2 1-357,4-7 51,1-2 0,1-8-125,4-2 0,3-4 79,6-7 0,0 0-164,1-4 1,0 3 140,4-3 0,-1 3 18,5 2 1,-5 1 174,1 4 0,3-2-96,2 6 0,-4 0 283,-1 5 1,-3 7 16,-2 2 0,-4 4 14,-1 1 1,-6 2-127,2 3 1,-5-2 85,-5 7 1,-3-5-96,-6 4 1,0-5-3,0 1 0,-5-3-282,0-2 0,-5-2-158,5-2 0,-6-4-161,1-6 0,4-6 122,1-4 0,-2-7-88,2-2 0,0-8 103,5-1 1,1-7 40,4-8 0,-2-6 71,6-3 1,-6-5 79,1-4 1,3-9-39,-3-6 0,7 7 159,-2 7 0,5 10 107,5 5 1,-2 15 141,7 9 0,4 7 281,5 6 0,6 7-224,-1 13 1,4 7 42,5 16 0,4 5 65,5 9 1,3 10-347,-22-24 0,1 1 0,0 0 0,1 0 262,1-1 0,0 0-698,-1 2 1,-1-1 544,19 25 1,-7 4-320,-3-6 1,-3-7 85,-1-2 1,-7-5-99,-3-6 1,-8-3-44,-2-11 1,-6-2-694,2-7 833,-3-6 1,-2-3-577,0-10 1,-2-9 661,-3-10-29,-2-3 0,-8-14 0,1-3 0</inkml:trace>
  <inkml:trace contextRef="#ctx0" brushRef="#br0">27185 4407 8098,'0'29'-231,"0"-1"1,-2 5 469,-3 0 1,-1 7-92,-3-2 1,-9-2-68,4 2 1,-8-6-60,3 1 1,-6-3-13,1-2 1,2-4-218,-2 0 1,5-12 90,-4 2 1,5-9-895,-1 0 1010,3-10 0,2-15 0,0-10 0</inkml:trace>
  <inkml:trace contextRef="#ctx0" brushRef="#br0">26900 3995 8098,'23'0'61,"-5"0"1,0 0 122,1 0 0,-3 6-56,3 4 0,-4 7 223,0 2 1,-3 6-593,-2-1 1,1 3 67,-6 1 1,1 1-438,-1-1 610,-4 0 0,12 7 0,-5 2 0</inkml:trace>
  <inkml:trace contextRef="#ctx0" brushRef="#br0">27483 3995 8111,'0'14'0,"0"0"0,0 7 511,0 2 0,0 4-44,0 2 0,0 1-103,0 3-186,0 3 0,0 12-77,0-1 1,0 7-190,0-2 0,-4-3-164,-1-2 1,-1-7 236,1-2 0,3-12-1403,-3 3 887,4-10 531,1 1 0,0-12 0,0-1 0</inkml:trace>
  <inkml:trace contextRef="#ctx0" brushRef="#br0">27540 4436 8111,'10'-15'0,"-1"1"0,1 6 490,4 3 1,0 4-100,0 1 1,2 0-170,3 0 0,-3 0-142,3 0 0,1 0-537,-1 0 185,0 6 1,-6 2 166,-4 6 0,-2 1-546,-7-1 1,-8 2 295,-6 2 0,-7 5-183,-7 5 0,-2 0 538,-4 1 0,-2 1 0,-7 3 0,1-3 0,-1 3 0,8-7 0,7-3 0,1-5 365,8 1 1,2-4 167,7 0 1861,4-1-1542,6-6 1,8-2-114,6-6 0,8 0-452,11 0 0,4-6-319,5-4 0,6-4 128,-1-5 0,2 2-150,-2-7 0,-4 7-481,0-2 1,-7 3 289,-7 2 0,-3 4 245,-2 1 0,3 6 0,-5-4 0</inkml:trace>
  <inkml:trace contextRef="#ctx0" brushRef="#br0">10479 5914 8424,'-14'-6'0,"1"3"456,4-7 887,2 7-884,7-3 1,0 7 58,0 4 1,5 3-272,0 6-46,6 0 1,-5 0-67,4 1 0,2 0-285,-2 4 0,2-8-720,3 4 0,-1-11 618,0 1 0,2-3-808,3-2 1,-2-8 430,7-6 0,0-7 140,4-7 0,2-1 489,3 1 0,-8-1 0,4 1 0,-5 6 0,-1 3 0,-2 5 0,-7 4-228,0 4 121,-6 12 0,-2 2 107,-6 6 932,0 1-617,0-1 1,0 0 205,0 0 50,0 0-301,-6 1 0,-2 4 379,-6 0-458,-7-1 0,4 3-137,-7 3 1,-4-2-414,-5 1 0,-7-4-471,2 5 0,-3-6 437,-1 0 0,1-8 393,3-5 0,-3 3 0,4-1 0</inkml:trace>
  <inkml:trace contextRef="#ctx0" brushRef="#br0">10379 6127 8424,'-8'-6'-346,"2"4"0,6-2 289,0 8 0,2 6 430,2 9 1,4-2-68,7 7 1,-1 1 28,0 8 1,0-3-73,0 4 1,1 0-130,-1-1 1,0 1-45,0-6 1,-1-1-229,-4-3 0,4-4-344,-3-6 0,-4 1 290,-1-1 0,-2-6-610,2-4 555,-4-2 1,5-5-46,-6-7 1,2-1 30,3-12 0,-2-3-28,6-7 1,1-3 288,4-7 0,5 1 0,0-1 0,2 0 0,-3 1 0,3 1 0,3 3 0,3 3 0,-4 6 0,-1 7 0,2 3 0,-7 5 317,2 5 1,-3 2 103,-2 7 0,-1 7 232,-3 2 0,1 5-241,-7 5 1,1 3-98,-5 7 0,0 6-435,0 3 0,0 1 113,0-1 0,-5 1-534,1-5 1,-6 3 244,5-3 0,-6-1-97,2-5 0,1-4 393,-2 0 0,1-7 0,-5 4 0</inkml:trace>
  <inkml:trace contextRef="#ctx0" brushRef="#br0">10635 6383 8377,'19'0'-135,"0"0"1,6-5-226,-1 1 0,-2-3 539,2 3 1,0-3 5,4-2 0,-4-4-314,0 4 0,-9 1 70,0-2-413,-1 7 291,-13-3 1,6 7-100,-7 4 1,-7 5 160,-2 9 0,-10-2-42,-5 7 1,-3-1 156,-1 6 1,-1-5 3,1-1 0,1-1 63,3 2 0,4-5-206,6-10 910,6 4-522,2-11 0,13 4 42,8-6 1,5-6-148,9-4 0,-1-7-208,0-2 1,-1 0-43,-3 5 0,1-1 118,-6 1 0,-5 6-486,-4 4 265,-7 2 0,2 10-27,-10 6 0,-4 2 67,-10 8 1,0 1 162,-10 8 0,2-3 51,-10 3 0,3 2-60,-4-2 1,2 5 102,-2-5 1,3 4-47,7-9 459,6 4-305,1-17 0,20 0 70,6-11 1,17-13-79,6-5 1,10-8-114,0 3 1,3-7-11,2 3 1,-2 1-87,-3-2 0,-4 6-735,-5 0 760,-1 2 0,1-5 0,-1-1 0</inkml:trace>
  <inkml:trace contextRef="#ctx0" brushRef="#br0">10678 6269 8224,'0'21'78,"0"3"0,5 4 178,-1 5 1,7 5 133,-1 10 1,3 2-99,1 7 0,-2 6-432,-2 4 0,1 5 277,-6-1 0,4 7-106,-4-12 1,1-6-293,-1-13 0,-2-9 258,7-5 0,-6-9-1078,6-5 795,-1-9 0,6-6-337,-1-8 0,-5-12 623,1-13 0,-1-12 0,5-9 0</inkml:trace>
  <inkml:trace contextRef="#ctx0" brushRef="#br0">11332 5914 8432,'8'-8'-1108,"5"2"0,-12 7 1548,4 4 1,-10 5-246,-4 9 1,-10-2-66,-5 7 1,-4 4-164,-6 5 1,0 2-135,-4-2 1,-2-4 122,7-1 1,1-3-310,9-10 1,-3 0 352,7-10 0,1-7 0,3-5 0</inkml:trace>
  <inkml:trace contextRef="#ctx0" brushRef="#br0">11062 6141 8412,'20'21'-217,"1"7"-55,3 10 0,1 0 559,-6 5 0,5-4 597,-6 9 1,1 1-657,-4-2 1,-3 2 72,-2-1 1,-4-4-449,-6 3 1,2-3 105,2-1 1,-2-7-45,3-2 0,-2-6-131,2-4 1,-4-4-489,4-6 97,-3-6 72,-2-1 1,4-20 95,1-6 0,1-13 57,-1-5 0,-2-6 244,7-5 0,-6 0 138,6-5 0,-1 0 0,6 5 0,-1-5 0,0 0 0,7 3 0,2-2 0,-1 6 246,2-1 0,1 7-129,9 2 1,-3 7 379,7-3 0,0 11-214,5 4 0,-1 3 52,1 2 0,-2 6-10,-3 3 1,-8 4 93,-6 1 1,-7 7-257,2 8 0,-3 5-138,-2 9 0,-5 1 91,1 3 1,-7 3-347,2 7 0,-5 6-114,-5 3 253,-3-3 0,-11 6-175,0-3 1,-8-1-353,-1 1 1,-2-6 199,-8 1 0,0-9-627,-4-5 1045,-1-3 0,-1-6 0,-1-4 0,0-1 0,-1-1 0,-2 1 0</inkml:trace>
  <inkml:trace contextRef="#ctx0" brushRef="#br0">11446 6369 8298,'8'6'-767,"0"4"450,-4 9 1,-1 3 613,7 6 1,-7 1-100,2-1 0,-4 1-18,-1-1 0,0 0-143,0 1 0,0-7-240,0-3 3,0-10 126,0-2 1,0-10-11,0-7 1,0-4-10,0-10 1,5-7-236,0 2 0,6-2 46,-2 2 0,4 1 199,1-1 0,0 2-2,1 4 0,-1-3 236,0 7 1,0 7 123,1 7 1,-1 4 173,0 1 0,-1 6-157,-4 3 1,-3 10 48,-6 5 0,0 3 41,0 1 1,-7 5-82,-8 1 0,0 4-696,-9-5 298,6 6 0,-7-9-193,6 3 1,5-1 289,5 1 0,-1-3 0,-4 5 0</inkml:trace>
  <inkml:trace contextRef="#ctx0" brushRef="#br0">12498 6042 8052,'20'-6'-251,"4"-4"0,3 1 656,1-6 1,6 0-292,-1-9 1,8-9-72,1 0 0,1-1-247,4 1 101,-9-3 1,-3 12-63,-6 1 0,-12 5-731,-3 4 896,-9 6 0,-5-5 0,-8 6 0</inkml:trace>
  <inkml:trace contextRef="#ctx0" brushRef="#br0">12754 5843 8282,'0'9'-55,"0"1"1,0-5-104,0 4 1,0 2 466,0 8 1,1 5 420,4 9 1,1-1-343,4 5 1,1 6-170,-6 5 1,1 1-68,-1-2 0,-4-3-188,4 4 0,-3-9-701,-2-1 565,0-6 1,0 2-523,0-5 1,4-2 363,1-4 0,0-2-150,-5-7 1,0 0-156,0 0 635,0-6 0,0 5 0,0-5 0</inkml:trace>
  <inkml:trace contextRef="#ctx0" brushRef="#br0">13067 6042 8448,'6'14'-14,"0"2"-326,4 3 0,2 5 152,-2 9 1,-4-2 932,-1 7 1,-4 0-294,-1 5 1,0-2 82,0-3-323,0-3 1,-4-9 275,-1-2-314,0-10 90,5-1 39,0-11-156,-6 4 0,4-12-156,-2-4 0,4-10 173,4-9-368,4-6 1,6-9-445,1-3 1,5 3 160,4-4 1,1 6-367,-1 4 0,1 3-346,-6 6 916,6 7 1,-9 3 282,3 10 0,-3 3 0,-2 6 0,-4 0 0,-1 0 0,-6 1 0,2 4 0,1 3 0,-1 6 0,0-6-413,-5 5 667,0-12 534,0 5-529,0-6 1,-5 2 27,0 3 1,-4-1 106,4 11 0,-6-3-58,2 12 1,-4 1 156,-1 8 1,4-3-60,1 4 1,6 0-393,-2 0 0,3-6-110,2-4 1,0-12-274,0 3 0,2-11 185,3 1 0,2-3-38,8-2 1,-1-11-238,0-4 1,2-10 148,3-3 1,1-1-296,4-4 1,-3 0 176,-7 4 1,0-1 235,0 11 1,-4-3 78,-1 8 1,-4-2 324,4 12-217,-5-1 1,2 6 149,-6 4 0,0 8 354,0 6 0,0 8-240,0 1 0,0 0-42,0 6 1,-2-6-51,-2-4 0,2-4-571,-3-5 78,4-1 133,1 0 0,0-8-62,0-6 1,4-11-565,1-8 791,6-6 0,-3-3 0,6-9 0</inkml:trace>
  <inkml:trace contextRef="#ctx0" brushRef="#br0">13721 5957 8290,'14'1'-336,"0"4"215,-6 3 0,3 8 388,-6 3 0,4-4 499,-4 4 1,0-3-418,-5-2 1,0 5-302,0 0 1,0 2 35,0-2 70,0-3 1,-5 4-176,0-6 14,-6 1 0,8-3 71,-7-2-262,7-4 0,-3-12-139,6-4 1,2-9-362,2-4 0,4-6 360,6-4 0,1 3-69,-1-3 0,-1 4-130,-4 6 243,4 2 1,-7 7 422,3 0 0,4 6-306,-3 3 893,-4 3-497,6 9 0,-10 7 60,3 10 1,-4-2 70,-1 1 1,0 0-130,0 0 1,0 3 75,0-7-780,0 6 180,0-9-37,7 4 1,1-12 339,6-3 0,0-10 0,0-3 0</inkml:trace>
  <inkml:trace contextRef="#ctx0" brushRef="#br0">14119 5857 8410,'-15'2'571,"1"2"1,0 6-168,0 9 0,4-3-275,1 3 1,1-4-156,-2 0 1,4-1-368,6 0 286,0-6-31,0 5 1,6-12-13,4 4 1,3 1 115,1-1 1,2 0-174,3-5 0,-2 1 80,7 4 1,-7-2 59,2 7 1,-3-6 35,-2 6 18,-6-1 1,-2 10 247,-6 0-111,-6 0 0,-4 0 96,-9 0 21,4 6-221,-12-9 8,5 5 1,0-7 16,3 0 0,3-1-42,2-4 0,-1 2-198,1-6 0,6-2 17,3-7 1,-1-6-329,1-9 0,1-5 506,4-9 0,12-9 0,4-9 0</inkml:trace>
  <inkml:trace contextRef="#ctx0" brushRef="#br0">14346 5473 8278,'22'7'-12,"-3"2"-353,-9 10 307,2 10 1,-9 13 862,7 10-484,-7-3 0,3 7-134,-6-4 0,-6 3-314,-3 2 1,-4-2 83,-1-3 0,4 2-122,1-7 0,1 9-498,-2 0-635,-2-5 1189,4-2 1,-5-11 265,4-10-207,-4-9 1,10-8-269,-6-6 0,4-2 20,-5-7 0,7-11 293,-2-8-104,4-4 0,-4-2-135,0 1 508,1-7-213,10 5 1,2-5 334,6 7-254,0-1 1,2 3 322,3 2 1,-2-1-421,7 6 1,-2-5-91,2 5 0,3-1 87,-4 1 1,-2 3-149,-2-3 132,3 3-27,-6 2-27,4 0 6,-12 6 318,-1 1-290,-7 7 1,0 2 172,0 3 1,-5 7-36,0 7 31,-6 7 0,3-9 220,-6 7 0,6-2-107,3 1 0,-1 3 262,1-7-216,1 6-217,4-9 1,1 0-139,4-7 0,3-6-2,6 2-84,0-4 81,0-1 1,5-6-210,0-3 1,2-10 110,-2-5 1,1 2-162,4-2 1,1 1 74,-6-6 1,-1 2-18,-9 4 0,-3-3 99,-6 7 0,0 0-7,0 5 0,-11 2 179,-3 2-138,-3 4 134,-4-1 111,5 6 1,-4-5-8,6 6 55,6 6 0,1-3-133,7 6 0,2-5-24,3 0 0,4-2-47,10-2 0,-1 0 0,5 0 1,1 0-8,4 0 34,-5 0 42,3 0 1,-8 0-10,5 0 0,-5 2 40,1 2 0,-5 4 157,-4 6 0,1 2-96,-7 3 1,1-3 111,-5 3 1,-2 1-23,-2-1 1,-3 0-51,-2-4 0,-2-1 240,6 0-241,-6 0-103,10-6-157,-6 5 0,7-13 8,0 0 0,2-7-282,3-7 0,4-6-29,10-4 0,-2-3-280,7-1 0,-5-1 270,5 1 1,-7 1-97,2 3 0,-5 4-144,-4 6 628,2-1 0,-4 1 0,0 0 0,-2 0 0</inkml:trace>
  <inkml:trace contextRef="#ctx0" brushRef="#br0">15142 5758 8179,'0'14'-493,"0"0"1,0 0 352,0 1 918,7 5-380,-6-4 1,6 6-144,-7-3 1,0-3-74,0 3 0,-5-4 183,0 0-194,0-1-17,-1 0-372,4 0 82,-4-6 1,6-3-296,0-10 361,0-3 1,6-7-306,4-4 0,-2-4 133,1-5 1,6 0-51,3-1 0,3-4 49,-2 0 1,-3-2 25,3 2 0,1 4 18,-1 1 501,6 0-247,-9 12 0,6 0 169,-3 7 114,-3 5 1,3 4-43,-9 10 1,-4 2-41,-6 3 0,-2 5 321,-2 4-312,-4 3 0,-2 0 95,1-4 0,-1 3-177,-4-7 1,5 0-215,-1-5 15,7-6-556,-3 4 389,6-10 61,0 4 0,1-7-31,4-4 0,4-5-137,10-9 1,-3 2-232,3-7 1,2 7 189,-2-2 1,0 3-5,-5 2 1,0 6 340,0 3-41,0 4 221,1 1-147,-1 6 0,0 2 143,0 6 1,-4 0 285,-1 1 0,-1-6 216,2 1-187,2-1 1,-4-1 168,6-3-296,1-4 0,-1-7-518,0-3 157,0-10-68,0 3 0,1-11-39,-1 3 1,-1-1-54,-4 1 0,4-3-216,-4 4 1,-1 1 73,2-2 0,-7 7-161,1-2 1,-4 3 142,-4 2 1,1 1 63,-7 3 1,1 4 462,-6 6-172,1 0 72,0 6 1,0 7 65,-1 6 0,3 11 63,2-2 1,-1 6 274,7-1 1,-1-3-209,5 3 1,0-3 78,0-2 1,0-5-171,0-4 1,6-5-270,4-5 0,2-2-396,2-7 364,1 0 0,-1-5-292,0 0 223,0-12 0,1 7 36,-1-9 0,0-3-19,0-2 0,5-1-309,0 1 1,0-2-263,-5 2 1,-1-1-2,-4 1 516,10-3 11,-15 11 1,14-4 148,-8 6 28,3-1 80,1 1 0,-5 6 63,1 3 1,-1 4 73,5 1 0,-1 6 398,-3 4 1,2 7-188,-2 2 1,1 8 138,-2 1 0,2 2-162,-6 8 1,0-5-133,-5 5 0,0-1-46,0 1-19,-7-4-116,6-12 1,-10 4-129,6-7 0,-4 0 242,4-5-298,0-6 1,5-5 137,0-13 0,2-5-7,2-14 1,9-4 356,6 0-304,6-7-18,-3-2 1,12-3 281,-1-2-270,0 9 1,0 3-2,0 7 9,7 0 0,2 5-240,11 4 0,2 4-411,2 0 0,0 8 311,0 2 0,-1 3 0,1 2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21199 6724 8519,'0'-38'0,"0"1"0,0 5-14,0-1 0,2 1 203,2-1 1,4 8 91,7-4 0,-1 10-48,0 0 0,0 10-32,0 4 1,1 12-40,-1 7 1,-2 13-187,-2 10 1,1 12-178,-6 8-1079,-1 7 1248,-4 7 0,0 3-558,0-3 312,0 3-42,7-15 1,-1-4-352,4-12 0,2-9 243,-2-10 0,-2-3 428,1-7 0,-7-6 0,7-4 0,4-2 0</inkml:trace>
  <inkml:trace contextRef="#ctx0" brushRef="#br0">21199 6923 8519,'0'21'0,"0"3"0,0 4-121,0 5 107,0 4 1,5 16 301,0 4 1,-1 11-2224,-4 3 1991,0-12 1,2 1 34,3-22 1,-4-5 1187,4-10-692,3-2 0,0-15 728,6-6-810,0-12-226,0-11 0,7-13-533,3-6 188,9-1 162,3-12 0,13 4-551,3-6 1,-24 27-1,0-1 135,0 0 1,0 0 0,-1 0 0,-1 0 319,26-26 0,-5 1 0,2-1 0,-5 0 0,-4 0 0</inkml:trace>
  <inkml:trace contextRef="#ctx0" brushRef="#br0">19465 11928 8249,'-8'0'-1300,"1"0"1503,7 0 1,2 4-123,3 1 1,4 1 136,10-1 1,3-3-103,7 2 1,12 0 3,6 0 1,8-2 251,7 3-1482,3-4 1195,0-1 1,4-1-10,-3-4 1,-25 4 0,2-1-244,4-3 1,1 0-1,1 3 1,0 0 163,3-3 0,0 0 0,-3 1 0,0-1 74,1-2 1,0-1 0,1 1-1,2 0 48,6 0 1,0 0-1,1 0 1,-1 0-47,0 0 1,0-1 0,-1 1 0,-2 0 0,-4 0 1,0 0 0,1 2-1,0 1 92,2-2 0,-1 2-603,0 3 0,-2-1 457,-8-4 0,-1-1 1,-1 4-1,0 0-45,29-6 1,0-4-42,0 3 1,-2-1-46,-2 2 1,-4-4 38,-6 4 0,-8-4-237,-7-1 0,-5 4 604,-9 1-579,1-1 483,-7 3 1,-2-6-820,-6 3 1,-1-2 1209,-3-2-590,2 6 0,-10-11 0,4 3 0</inkml:trace>
  <inkml:trace contextRef="#ctx0" brushRef="#br0">22436 11430 8021,'14'0'-505,"8"0"392,7 0 1,7 0 153,12 0 0,1 0 69,3 0 77,3 0-384,2 0 1,-3 0 407,2 0 26,-8 0-145,1 0 1,-11 0 221,0 0 1,-2 0-176,2 0 1,-5 2-6,-9 2 0,-5 4-102,-10 6 1,-6 5 27,-12 0 1,-9 7-243,-15-3-63,-9 4 89,-9 8 1,-18 1-286,31-15 1,0 1 440,-6 0 0,-1-1 0,0-2 0,-1 1 0,-2 1 0,1 1 0,1 1 0,0-1 0</inkml:trace>
  <inkml:trace contextRef="#ctx0" brushRef="#br0">31052 11785 8213,'-14'-9'-89,"0"-1"125,-7 1 1,5 1 92,-3 3 0,-3 4-72,-2 1 0,-4 0-241,-5 0 0,-10 0 19,-9 0 0,-10 0 40,-4 0 0,-3 0-55,-3 0 0,3 0 232,3 0 0,-12 0-24,-2 0 0,35 0 0,-2 0-269,-5 0 0,0 0 0,1 0 0,1 0 186,-2-1 0,-1 2 0,-5 1 1,-2 2-184,-1 1 0,-1 0 1,-4-1-1,-1-1 183,3 2 1,0 0 0,1-1 0,0 1 50,3 2 0,1 1 1,0-1-1,0 0-6,-1 0 1,1 0-1,6 0 1,2 0-28,8 1 1,1-2 0,0-1 0,2 0-253,-32 4 1,11-4 288,13 5 0,1-12 0,4 2 0,4-3 0</inkml:trace>
  <inkml:trace contextRef="#ctx0" brushRef="#br0">28976 11402 8495,'-6'12'-971,"-4"-2"1,-4 2 714,-5-2 1,-3 9 420,-6 4 1,-9 4 8,-5 2 0,-7 4 366,-8 0 0,0 5-619,0-5 1,-5 5 345,1-5 1,-2 0-202,1-4 0,5-2 105,0-4 0,15-2 269,13-7 0,9 0-247,10 1 1,13-8-358,16-2 0,16 2 64,17-3 1,15 1-124,4-5 1,-30 0 0,1 0-1322,3 0 0,0 0 1544,4 0 0,2 0 0,7-2 0,1-1 0,2 1 0,1 0 0,3-1 0,0 1 0</inkml:trace>
  <inkml:trace contextRef="#ctx0" brushRef="#br0">16166 6355 8182,'-14'-7'0,"0"0"12,-1-8 0,3-4 184,2 0 0,-1-1-72,6 1 90,1-3 0,4-2-31,0 0 0,8 1-125,6-6 1,2-4 75,7 0 1,3-2-257,7 2 1,-2 1-168,7-5 251,0-1 0,6-3 70,4 3 0,4-3-421,10 3 0,2 3 292,7 2 1,4 3 108,-4 1 1,1 2-54,-10 4 1,6-3 39,-2 7 0,9 1 23,0 3 1,1 1 58,-5 0 1,-6 6 10,-3 3 1,-9-1-77,0 1 0,-6 0 74,5 5 1,-1 5 105,1 0 1,-3 6-70,-7-2 0,1 4 77,0 1 1,-5 5-94,-1 0 1,-5 7 122,1-3 1,-3 4-148,-1 1 0,4 6 3,0-1 0,5 5-19,-5-5 1,5 0-149,-5-4 0,0-1 312,-4 0 1,-5-6-184,-1-3 0,-5 2-207,1-2 1,-5 0 1,-5-5 1,-2-4-452,-7-1 0,0-4 136,0 4 0,-8-4-30,-7 5 0,-10-7 7,-8 1 491,-6-2 0,-4-2 0,-8 0 0</inkml:trace>
  <inkml:trace contextRef="#ctx0" brushRef="#br0">18185 6028 8119,'0'14'-367,"2"2"306,2 3 0,4-3 841,6 2 0,2-2 77,3-2-521,-3 7 0,11-4 37,-4 7 0,3-5 182,-3 5-317,4-7-59,-5 10 0,2-11 383,0 3-251,-7-10 0,5 2 44,-3-6 0,-8 4 87,4-4-362,-4 0 1,1-8 131,-2-7-417,2 1 1,-8-20-422,5 1 0,-4-7 217,4-7 0,1-3 409,4-2 0,0-4 0,0-5 0</inkml:trace>
  <inkml:trace contextRef="#ctx0" brushRef="#br0">26076 6298 7975,'0'-19'238,"0"0"0,-2 0-518,-3 5 1,4 4 38,-4 1 0,4 4 252,1-4 0,1 1-16,4-2 0,-2-2 58,7 2 0,-1-7-59,5-2 0,-4-2 119,-1 2 1,2 2 74,8-7 1,-1 1-130,5-6 0,1 1 50,4-1 1,6 1-81,-1-1 0,6 1 6,-1 0 1,3-1-20,2 1 0,0-1 2,-1 1 1,-4 6 66,0 3 1,-3 4 64,7 6 0,-2-2-52,7 6 1,4 0 6,1 5 1,2 0-56,-2 0 0,-3 2 30,-7 3 1,-5-2-109,-4 6-44,-3 1 78,-2-2 0,1 4 7,-1-2 1,-6-2-4,-3 1 0,2 1-20,-2 4 0,-2-5 8,-7 1 0,2-2-1,-2 1-586,-4 4 186,0-5-919,-6 0 1322,0 4 0,-12-10 0,-4 4 0</inkml:trace>
  <inkml:trace contextRef="#ctx0" brushRef="#br0">27483 5601 8080,'2'13'-127,"3"-4"1,-2 4 159,6-4 0,-6 4 165,2 1 1,-2 5 14,2 0 1,-2 0 44,7-5 1,-6 5-92,6 0 0,-2 0-124,1-4 1,4-1 80,-4 0 1,-1 0-124,2 0 0,-5-1 153,4-4-240,-6 4 144,4-5 1,-9 0-87,-3-3 1,-15 1-126,-14-1 0,-13 6 153,-10-2 0,-6 10 0,-8 3 0</inkml:trace>
  <inkml:trace contextRef="#ctx0" brushRef="#br0">2716 5388 8236,'-8'-2'-420,"3"-2"-547,4 2 616,7-11 0,2 10 622,6-6-225,7 6 1,-4-5 444,7 3 1,-2 3-274,2-2 1,3 2 111,-4 2 1,-2 2-144,-2 2 0,1 9-45,-1 6 1,-1 6-91,-9-1 0,2 3 48,-6 1 1,0 2-342,-5 4 0,-7-1 87,-2 9 1,-5-2-304,-5 7 0,1-9 161,-5-5 0,0-4-214,0-6 0,-4-4 510,3-9 0,-3-4 0,-1-6 0,-1 0 0</inkml:trace>
  <inkml:trace contextRef="#ctx0" brushRef="#br0">2631 5615 8236,'20'0'0,"-2"0"-195,5 0 0,3 7 132,7 2 1,-3 4 427,3 1 1,2 0-197,-2 1 1,0-1-201,-4 0 0,1 0-1,3 0 0,-3-6-295,3-3 1,-3-3-720,-2-2 1046,-6 0 0,5 6 0,-5 2 0</inkml:trace>
  <inkml:trace contextRef="#ctx0" brushRef="#br0">3143 5388 8236,'30'-14'-132,"3"0"0,2 1-174,2 3 1,0-1 624,-4 7 0,-3-1 0,3 5 0,-8 2-55,-1 2 0,-7 1-66,2 9 0,-9-3 13,-5 8 0,-4 3-8,-1 2 1,-1 3-294,-4 1 1,-5 7-141,-9 3 0,-3 1-155,-6-1 1,-1 2-273,1-7 0,-5 0 324,0-4 1,-2-7-62,2-3 0,7-10 394,-2-4 0,4-10 0,1-4 0,-4-10 0,5-3 0</inkml:trace>
  <inkml:trace contextRef="#ctx0" brushRef="#br0">3114 5559 8236,'21'0'0,"6"1"18,6 4 1,5 3 110,-5 6 1,5-1-27,-5-4 1,5 4 105,-5-4 0,5 4-370,-5 1 1,-5 0-18,-4 1 1,-5-6-341,5 1 1,-7-3 517,2 3 0,-3 3 0,-2-6 0</inkml:trace>
  <inkml:trace contextRef="#ctx0" brushRef="#br0">3768 5018 8236,'8'15'-866,"-3"-1"0,-4 6 1645,-1 4 1,-8 4-354,-6 6 1,-2-3-313,-7 7 0,-1-5-275,-4 5 1,4-6 67,0 1 1,7-9-511,-2-5 207,3-4-57,2-7 0,6-9 1,3-13 452,4-7 0,1-1 0,0 1 0</inkml:trace>
  <inkml:trace contextRef="#ctx0" brushRef="#br0">3612 5260 8236,'14'5'-442,"0"0"0,0 10 221,1 0 0,-1 7 974,0-3 1,0 6-247,0-1 0,1 7-213,-1 2 0,0 7-84,0-2 1,-1 1-81,-4-1 0,-1 2-270,-3-7 1,-3-2 101,2-7 1,0-3-232,0-7 0,-2-5 186,3 1 0,-4-9-199,-1-1 0,0-9 16,0-15 1,0-1-110,0-13 0,2-5 36,3-4 0,-2 0-150,6 4 1,-4 2 488,4 3 0,-4-1 0,5 5 0,4 1-128,5 5 0,4 6 128,-4 3 0,7 3 346,-3 2 1,4 4-179,2 1 1,-2 6 158,-4-2 1,4 3 49,-3 2 1,-2 5 142,2 0 1,-5 6-55,4-2 0,-1 9-66,2 1 0,1 7-376,-6 3 1,-1 1 146,-9 8 0,2 1-314,-6 9 1,-5 2 78,-5 7 0,-11 3-48,2-3 1,-3 3-225,3-8 0,-7-3-150,-3-2 0,4-10-362,1-9 1,-2-3 357,2-10 1,-4-4 489,4-11 0,0 0 0,5 0 0</inkml:trace>
  <inkml:trace contextRef="#ctx0" brushRef="#br0">3853 5459 8146,'15'19'-29,"-1"0"1,0 5-52,0-5 1,-1 8 304,-4 1 1,2 2-117,-6 8 0,0-7-158,-5 3 0,0-11 94,0-4-165,0-3 225,0-8-194,0-2 1,2-18-42,2-7 1,-1-7-265,7-2 0,-2-7 27,1-3 1,4 4 84,-4 0 0,6 6 368,4 4 1,-4 4-149,4 6 1,-3-1 118,-2 1 0,1 6-101,-1 3 0,0 4 534,0 1 1,-1 6 33,-4 4 0,2 2 132,-6 3 0,0 0-232,-5 4 1,0-3 84,0 3 0,0 3-493,0 2 1,-6-2 77,-4 2 0,-7-1-207,-2 6 1,-5-6 73,5 1 1,-1-6-1469,1 1 1507,9-10 0,-15 4 0,9-5 0</inkml:trace>
  <inkml:trace contextRef="#ctx0" brushRef="#br0">4493 5246 7993,'0'-10'-295,"0"1"0,2 4 222,3-4 1,2 4 1127,8-5-712,5 1 0,9-5-99,9 0 1,3-7-17,1-3 0,1-7-321,0-2 1,4-5 84,0 4 1,6 3-418,-6 7 1,0 4 103,-4 5 0,-11 8-361,-4 2 682,-9 3 0,1 15 0,-5 3 0</inkml:trace>
  <inkml:trace contextRef="#ctx0" brushRef="#br0">4849 5104 8030,'8'11'-562,"-4"3"1,4 10 588,2-1 1,1 11 756,-2 3 1,4 6-315,-4 4 0,-1-5-163,2 5 1,-7-1-318,2 6 0,1 2 88,-1-7 1,4 0-433,-4-4 1,1-7 222,-1-2 0,-3-11-126,2-4 0,-2-3-976,-2-2 873,0-6 1,0-3 18,0-10 0,-5-9 341,0-10 0,-6-3 0,3-7 0,-6-3 0</inkml:trace>
  <inkml:trace contextRef="#ctx0" brushRef="#br0">4962 5473 8030,'15'0'0,"-1"2"-70,0 3 0,5 7 136,0 7 0,0 11 378,-5-1 1,0 9-43,1-1 1,-3 0-229,-2 1 0,2-7 54,-2 3 1,-2-11 30,1-4 1,-6-3 123,2-2-194,3-6 0,-5-2-187,7-6 1,-6-3 53,6-6 1,-5-9-483,4-15 1,-1 0 245,1-10 1,4 2-268,-3-11 0,2 8-57,2 1 0,-4 4-293,-1 10 1,1-1 322,4 11 0,-4 7 474,-1 7 0,1 3 0,2 9 0,-2 2 0,2 4 0,-2 1 0,-2-1 0,1-4 0,-4 2 0,4-6 0,-1 1 0,2-1 0,2-3-64,-4-2 1,5-8 151,-4-6 0,-2 4 462,-7 1-340,0 5 0,-2-2 35,-3 6 0,-3 3-112,-6 7 0,0 1 200,0 12 1,1 3-32,4 7 1,-4-3 106,4 3 1,2 0 142,3-4-490,2 2 0,2-15 5,0 3 11,0-9 0,5-6-413,-1-8 1,7-9 205,-1-6 0,3-11-438,1 2 0,0-6 237,0 1 0,0 3-203,1-3 0,-1 5 219,0 4 0,-4 3 124,-1 7 0,-4 1 455,4 4-224,-6 3 0,9 12 162,-8 3 0,1 10-59,-5 5 1,0 9 427,0 5 1,0 2-216,0-2 0,0-4-27,0-5 0,0-2-301,0-4 1,0-2-224,0-7 0,0-4 8,0-1 1,2-7 95,2-2 0,-2-7-433,3-7 0,-2-6 193,2-4 1,-4-5-208,4-4 0,-4 3 537,-1-3 0,0 3 0,0 2 0,-6-1 0,5 1 0,-6-1 0</inkml:trace>
  <inkml:trace contextRef="#ctx0" brushRef="#br0">5602 5431 8030,'2'-8'-53,"3"3"0,2 5 153,8 5 0,-6 3 281,1 6 0,-1 2-143,5 3 0,-6 1-163,-3 4 0,1 7 55,-1-2 1,0 2-146,-5-2 1,0-2 45,0-4 0,0-2 152,0-7 1,0 0-536,0 1 134,0-7-258,0-2 1,1-17 234,4-3 1,1-15-230,4 1 0,3-10 153,-4 0 0,4 2 57,1-2 1,-5 6 259,1-1 0,-1 4 0,5 6 0,-4 2-32,-1 7-46,1 6 0,-1 2 620,1 6 0,-5 1-260,4 4 1,-6 9 300,2 10 0,-3 1-170,-2-1 0,0 3-14,0-3 0,0 1-324,0-1 0,0 1 110,0-6 0,1 0-688,4-5 0,-2-1 302,7-4 0,-1-3-715,5-6 0,0-3 916,1-6 0,-1-1 0,0-10 0</inkml:trace>
  <inkml:trace contextRef="#ctx0" brushRef="#br0">6299 5146 8030,'0'-27'142,"0"4"1,-6 2 43,-4 7 0,-3 1 269,-1 4 0,-2 4-157,-3 10 1,4 3-299,-4 6 1,-2 7 163,2 2 0,0 4-50,5 2 0,6-1 79,3 0 1,4 1-228,1-1 1,6-4-210,4 0 1,4-5 166,5 4 1,1-5-219,4 1 0,1-4 138,-6 0 0,5-6-3,-5 1 1,-5-6 54,-4 6 61,-7-7 0,3 5 66,-6-3 0,-1-4 184,-4 4 0,-8-2-338,-6 2 0,-6-2 83,1 6 0,-3-4-306,-1 5 1,4-6 120,1 6 0,10-7-43,-1 2 1,7-4 275,-2-1 0,6 0 0,-4 0 0</inkml:trace>
  <inkml:trace contextRef="#ctx0" brushRef="#br0">6654 4834 8146,'-15'1'-134,"-4"4"0,3-2-146,-3 7 0,3-6 838,2 6 0,1 4-101,4 5 0,2 6-129,7-1 0,0 7-87,0 3 0,2 10 89,3-1 1,-2 4 41,6 0-274,1 4 0,4 6-199,0 0 0,-1-2-270,-4-3-675,4 3 926,-11-4 0,5 6-127,-2 0 1,-3-12 29,3-2 1,-4-11-202,-1-4 1,-6-7 118,-4-12 0,-2-3-98,-3-6 0,0-1 106,-4-4 1,1-9-213,-5-10 1,-1-3 502,-4-1 0,5-1 0,-2-8 446,6-1 1,2-5-447,7 10 0,4 0 0,6 4 0,2 2 0,2 4 0,9 2 0,6 7 0,6 0 0,-1-1 0,3 1 0,1 0 0,2-5 0,3 0 0,-3-5 0,4 5 0,-4-4 0,-2 4 0,-4 0 0,-1 5 0,-5 1 0,1 4 0,-8-3 0,-2 8-54,-6-1 0,4 7 234,-7 2 0,-7-1 243,-2 7 0,1 6-6,-1 7 0,-1 1 186,-4 5 1,4-4-86,1 8 1,6-5-57,-2-4 0,3 1-329,2-6 0,0 0 58,0-4 0,7-3-319,2-2 4,4-4 1,1-6-47,0 0 0,1-8 84,-1-6 0,-2 0-74,-2-5 0,1-2-377,-6 2 0,4 0 222,-4 5 0,-2 0-115,-8 0 1,2 4 88,-6 1 1,-1 5 117,-4 0 0,0 1 48,0-2 0,1 2 4,3-7 0,-1 5-5,7-4 0,-6 0 176,5-6 0,1 1 0,4 0 0,4 0 0,1-1 0,6 3 0,-1 2 0,4 4 0,5 6 0,-3 0 313,3 0 0,1 8 0,-1 6 0,2 0 150,-2 5 0,-5 2-173,0-2 0,-1 4 71,-9-4 0,6 5 35,-5-5 1,-1 5-65,-4-5 1,0 1-57,0-1 0,0-8-44,0 3 0,-4-7-203,-1 2-25,0-6 1,5 2 3,0-10 0,0-2 161,0-8 0,5 0-55,0-4 0,4-2-1544,-4-3 0,6-1 656,-2 6 1,-1-5-30,2 5 0,-2 1 803,1 3 0,2 1 0,-6 0 0,6 0 0,-3-1 0</inkml:trace>
  <inkml:trace contextRef="#ctx0" brushRef="#br0">7109 5232 8031,'8'9'-199,"-3"1"0,-2-1 250,2 5 1,-4 1 237,4-1 1,1 2-47,-1 2 1,0-2-134,-5 3 0,5-1 26,-1 1 1,1-4-44,-5 4 0,0-3 102,0-2-459,0 1-191,0-1 378,0-6 0,2-8-285,2-10 0,-2-4 150,3-5 1,-2-2-75,2-2 0,-4-9-15,4 4 1,-2-4-14,2 4 1,-3-1 322,2 1 1,3 1-37,-3 3 1,6 2 428,-5 3 0,4 8-50,-4-3 703,6 9-726,-3 5 0,1 13 20,1 6 1,-7 5-13,2-6 0,-4 8-30,-1-3 1,-1 0-225,-4 0 1,3-4 159,-2 5-199,2-7 0,0-1-125,-2-6 0,2-6-92,-3 6-378,4-7 347,1-3 1,1-14-46,4-10 1,-2 2-639,7-2 554,-1 1 1,1-4 18,-1 3 0,-4-1 67,4 6 0,-1 0 388,2 5 1,2 6-141,-2 3 67,2 3 1,1 4-33,-3 3 1,1 7 299,-7 7 0,1 7-148,-5-3 1,0 4 37,0 2 0,0-6 26,0 1-580,0-7 225,0 4 0,2-4 99,2-3 1,4 2 17,7-11 1,-1 0-23,0-5-141,0 0 1,2-2 76,3-3 0,-3-1-78,3-3 0,1-4-112,-1 3 0,5-4-110,-5-5 0,0 3 120,-5-2 1,0 2 887,0 2 1,-4-5-493,-1 0 1,-5-2-324,0 2 326,-2 3 1,-2-4-83,0 6 1,-2-1 117,-2 1 1,-4 1-77,-7 4 1,1-2 18,0 6 0,0 0 3,0 5 0,-1 7 90,1 2 1,0 10-8,0 5 1,4 3-93,1 1 1,6 2-51,-2 3 1,3-3 143,2 4-244,0-11 1,7 3-204,2-7 1,4-2-145,1-8-91,0 4 1,0-11-181,1 2 459,-1-15 0,0 2-185,0-10 0,0-3-150,1-2 365,-7-3 0,3-1 159,-7-1 0,7 1 0,-3-1 0</inkml:trace>
  <inkml:trace contextRef="#ctx0" brushRef="#br0">7778 5118 7986,'0'-14'0,"1"1"-32,4 4 75,-4 2 1,7 10 396,-3 7 0,-2 1-81,7 13 0,-6 4 156,6 5-243,-7 7 0,8-9-92,-6 7 0,0-5-15,-5 5 1,0-4 30,0 3-57,0-5 30,0-4 0,4-7-52,1-7-113,0 0 59,-5-6 0,0-3-136,0-10 0,5-9 19,-1-10 1,3-4-44,-3-5 1,6-4 14,9-5 0,0-2-101,9-4 1,4-2-1901,10-7 1730,7 0 1,2 5 352,6 0 0,3 4 0,-29 22 0,1 0 0,1-1 0,0 0 0,1 0 0,-1-1 0</inkml:trace>
  <inkml:trace contextRef="#ctx0" brushRef="#br0">22464 5246 8030,'0'-14'-197,"0"-1"-50,0 1 1,0 0 533,0 0-45,0 0-97,0-1 1,8-4 254,7 0-14,5 0-327,9 5 0,5-5 28,4 0 1,5 0-8,4 5 0,1 2-12,-1 2 1,0-1 38,-9 6 0,-8 1 2,-1 4 1,-15 6 8,0 3-8,-9 17-57,1-3 1,-12 18 28,-3-3 0,-10 5-62,-5 4 0,-9-1-123,-5 6 0,-3-8-38,-2-1 1,2-2-236,3-8 0,3-1 64,7-8 1,6-5-90,3-10 1,3-3-200,2-6 323,0 0 51,6-6 1,1-8-294,7-10 341,0-3 178,0-1 0,0-1 0,0 1 0,7 6 0,2 3 0,4 5 0,1 4 0,5 4 105,0 6 1,6 2 144,-1 2 0,-2 4 551,2 6-445,-1 7-139,6-5 1,-7 4-1,-3-6 1,1 1-119,-1-1-541,0 0-43,-4-6 485,-1-2 0,0-12 0,0-2 0</inkml:trace>
  <inkml:trace contextRef="#ctx0" brushRef="#br0">22962 5132 8030,'19'-19'0,"0"0"34,6 0 1,-3 7 200,7 2 1,1-1 165,3 6-171,3-6-100,7 10 1,-2-6 3,-3 7 0,-2 0 32,-2 0 1,-11 0-12,1 0 1,-7 7-20,-3 2 0,-6 5-199,-3 5 1,-10 5 92,-4 9 1,-15-1-114,-4 6 1,-12-4-9,-2 9-1102,-1-10 1242,-6 15 0,8-18-526,3 3 312,3-3 0,7-3-774,-1-4 623,7-2 1,2-13-83,6-3 1,4-5-34,1-5 1,4-5 430,-5-9 0,7-4 0,-2-10 0,4 3 0,1-5 0</inkml:trace>
  <inkml:trace contextRef="#ctx0" brushRef="#br0">23019 5246 8030,'14'-8'-471,"0"3"1,5 4 659,0 1 0,5 1 487,-5 4 1,6 8-292,-1 6 1,3 1-150,1-1 1,1-3-990,-1 3 377,-6 3 376,5-6 0,-5 4 0,7-6 0</inkml:trace>
  <inkml:trace contextRef="#ctx0" brushRef="#br0">24085 4677 8023,'-6'-8'0,"3"2"-129,-7 6 0,1 0-287,-5 0 0,-2 2 1320,-3 2-391,-3 11-331,-7 0 1,-10 12-24,-4-3 0,-3 3-217,4 1 1,1 1-166,3-1 0,5-4 26,9-1-158,-3-5 200,11 2-255,2-12 302,8-1 38,12-7 77,2 0 1,6 4 388,0 1-215,7 12-143,-5-7 0,11 14 155,-4-1 0,-2-2-16,-2 12 1,-3-6 170,-2 6 1,-2-1-184,-2 1 1,-4-3-85,-6 3 0,0-5-322,0-4 140,0 3-233,0-11-227,-6 4 361,4-6 1,-6-6-28,4-3 1,2-5-62,-3-5 0,4-4-107,1-10 1,0 2 153,0-7 0,6-5 241,4-4 0,-1-6 0,5 1 0,-3-3 0,16-7-86,-3 1 86,9 0 0,3 6 51,7 3 0,0 3-46,-1 6 0,-4 7 213,0 3 0,-5 5 311,5 5 0,-6 2-144,1 7 1,-8 0 118,-1 0 0,0 7 63,4 2-160,-6 4-230,5 1 1,-11 5 23,3 0 1,-3 6-63,-2-1 0,-6 9-127,-4 5 0,-2 3-39,-2 2 1,-6-1-154,-4 1 0,-4-5-514,-5 0 373,-3-7 176,0 4 0,-5-6-841,3-1 515,-3 0 136,-1-5 1,0-3-430,-1-6 764,1-6 0,-1 5 0,1-5 0</inkml:trace>
  <inkml:trace contextRef="#ctx0" brushRef="#br0">24014 5075 8023,'8'7'0,"3"0"88,-6 8 1,4 0 185,-4 4 1,0-1-105,-5 6 0,0-6-127,0 6 1,-2-6-150,-2 0 161,2-2-115,-11-1-93,12-8 147,-6 0-213,7-7 0,0-7 36,0-2 1,2-5-241,3-5 0,4 1-168,10-5 312,-3-1 96,11 2 1,-10-3 190,7 6-114,-7 0 1,5 6 348,-3 4-206,-3-4 1,5 11 85,-7-2 0,0 7 275,0 2 1,-4 6-72,-1-2 0,-6 8 177,2 2 1,-3 0 28,-2-4-497,0-1 99,0 6 1,-8-4-156,-6 3-37,-1-3-84,-5-2 1,-1 0-701,-2 1 638,2-8 203,1 6 0,-1-11 0,-1 4 0</inkml:trace>
  <inkml:trace contextRef="#ctx0" brushRef="#br0">24881 4677 8027,'0'19'29,"0"0"1,0 6 367,0-1 0,0 3-108,0 1 1,-4 2-243,-1 4 148,-6-4-85,3 4 0,-1-5 52,-1-1 1,7-1-38,-2-3 0,-1-2-158,1-3 1,0-3 233,5 3-131,7-4 1,5 0-38,7-1-67,0-6 99,2-2 0,3-1-182,9-1 204,-3 1-229,11-5 0,-5 0-254,7 0 0,-1 0-12,1 0 0,-2-6-213,-3-4 1,-3-1 620,-7 2 0,-6-10 0,-1 3 0</inkml:trace>
  <inkml:trace contextRef="#ctx0" brushRef="#br0">25521 4720 8027,'0'-14'8,"0"-5"160,0 0 47,0 0 0,-1 6-15,-4 4 1,2-2-34,-7 6 0,1 0-115,-5 5 1,-2 0-16,-3 0-38,3 6 161,-4 2 0,10 7-204,1-1 38,-1 0-39,2 7 0,-3-6-37,6 4 0,2 3 46,8 2 0,0-2-75,9 2 0,-3-7 92,8 2 1,-3 2-12,-2-2 0,0 0 87,0-5-58,1 0 9,-7 0 0,3 2 165,-7 3-160,1-3 49,-5 4 1,0-5 18,0-1 1,-6 5-46,-4 0 0,-2 0 7,-3-5 0,-4 0-67,1 0 1,-6 1-161,5-1 0,-5-5-177,5 1 155,0-7 84,5 3 1,0-6-1051,0 0 1172,6-6 0,1-15 0,7-9 0</inkml:trace>
  <inkml:trace contextRef="#ctx0" brushRef="#br0">25550 4734 8027,'28'0'0,"1"-2"-87,-1-2 0,2 1-98,3-7 1,-3 7 118,3-2 0,-3 4 189,-1 1 0,-7 0-588,-3 0 53,-3 0 162,-8 0-145,-2 0 297,-6 0 0,-6 0 98,-4 0 0,-2 6 0,-9 2 0,-1 6 0</inkml:trace>
  <inkml:trace contextRef="#ctx0" brushRef="#br0">25706 4777 8095,'8'14'866,"-2"2"-497,-6 3 1,0 3-128,0 6 0,-6 2-14,-3 3 0,-6 4-389,-4 5 196,10-5 10,-10-3 1,16-5-1048,-7-1 506,7 1 52,-3-7 0,6 0 444,0-3 0,0-3 0,0 4 0</inkml:trace>
  <inkml:trace contextRef="#ctx0" brushRef="#br0">25820 5289 8027,'14'-24'-522,"0"0"216,1 0 146,5-4 0,-3-2 744,7-3-238,-6 3-143,8-11 1,-8 6-107,5-3 0,-5-1-58,1 5 0,1 1-1,-1 5 0,-1 6-29,-9 3 0,2 3-22,-6 2-19,0 6 93,-5 2 0,0 17 192,0 3-203,0 9 13,-7 6 1,6 2 104,-4 7 0,-1 0-58,1 5 0,0-2 106,5-3 0,0-3-89,0-7 1,0-6 159,0-3-490,0-3 140,7-8 0,-6-2 0,12-7 85,-4-4 1,4-3-98,1-6 1,-1-7-166,-4-2 1,9-4 17,-4-2 1,5-1-166,0-3 1,-3 3 137,2-3 1,-2 3-55,-2 1 1,1 6 297,-1-1 1,-1 7-220,-4-2 310,4 9 1,-10 4 166,6 6 1,-6 8 228,2 6 1,-3 7-91,-2 7 0,0 7 245,0 3 0,0 3-258,0 1 1,1-1-8,4-3 0,3 2-953,6-7 268,0-6 271,7 0 1,-5-11-933,3 2 542,-3-8 432,-2 3 0,0-5 0,0 6 0</inkml:trace>
  <inkml:trace contextRef="#ctx0" brushRef="#br0">21882 4947 7888,'-10'-8'-600,"1"4"1017,-1-4-316,-4 6 1,-5-9 134,0 6 0,-5 1-135,5 4 0,-8-2-3,-1-3 0,-7 4 31,-7-4 0,-3 3 9,-2 2 0,-4 0 29,-5 0-1037,-1 0 895,0 0 1,0-4 28,0-1 0,-11 0-15,-3 5 0,28 1 0,-1 0-64,-1 1 0,0 1 1,0-2-1,0 1-97,0 2 1,0 1 0,-1 0 0,0 0 124,2 2 0,-2 0 1,-2 0-1,0 0-10,0 0 0,1 0 0,6 0 0,2 1-23,-37 6 0,19-2 102,5-2-60,6-4 0,11-1-335,7 0 195,-1-1 1,18-8-146,-3-1 0,9-6-275,1 1 0,8-7 616,6-2 1,2-5-69,3 5 0,5-6 0,2 3 0</inkml:trace>
  <inkml:trace contextRef="#ctx0" brushRef="#br0">20062 4606 8133,'-15'0'290,"8"6"1,-6-2-244,3 5 0,-2-4 141,-2 4-11,-1 1 1,-4 9 59,0 0 1,-6 4-26,1-4 1,-2 7-149,-3-3 0,1-1 95,-1 2 1,1-2-122,-1 2 0,7-2-92,3-3 20,4-3 0,7 11 8,3-4 1,3 4 143,2 2 1,8-3-224,6-2 1,13 3 110,11-3 1,5-5 94,4-5-105,-2 0 0,11-12-419,1 2 1,2-2 213,7-2 1,0 0 0,6 0-1</inkml:trace>
  <inkml:trace contextRef="#ctx0" brushRef="#br0">11858 4691 7466,'0'-14'-347,"0"5"353,0-1 1,0 6-4,0-6 208,0 7 370,0-3-479,6 6 1,1 6-49,2 3 0,2 4-162,-6 1 53,6 7 0,-5-5-245,4 2 0,2-3 118,-2-6 0,-2 2 2,1-6 0,1 0-31,4-5 0,0-7 211,0-2 0,7-10 0,1-3 0</inkml:trace>
  <inkml:trace contextRef="#ctx0" brushRef="#br0">12142 4563 8070,'8'7'-652,"-1"2"456,-7 10 0,0-3 375,0 3 1,0 3-26,0 2 1,-7-2 60,-2 2 0,-4-1-174,-1 6 0,-2-6-102,-3 1 1,2-2-153,-7 2 0,2-4 88,-2-5 1,-1-3-29,6-2 0,-1-4 87,1-6 1,3-1-178,-3-4 0,3-3 76,2-6 0,4-1 49,1 1 79,6 0 158,-4 6 1,9 2 29,3 6 0,3 11-101,6 3 0,0 10 229,0-1 1,0 6-48,1 4 1,-1 2-26,0 3 0,-1 1-176,-4-6 0,-1 4-5,-3-9 0,-4 4 11,4-9 1,-3-2-125,-2-2 0,0-8-86,0-2 112,0-5-168,0 2 1,-5-9 48,0-7 1,1-1-79,4-12 1,0-3 30,0-7 1,1-3 132,4-7 0,1 0 96,4 1 1,4 4-1,0 0 0,0 6 41,5-1 1,2 3-110,-2 2 0,1 1 411,-1 3 1,-1 8-128,5 7 1,1 6 199,4-2 1,-1 4-105,-3 1 0,1 1-162,-6 4 0,0 3-105,-5 6 1,-1 6 95,-3 4 0,-4 3-276,-6 1 0,0 2 51,0 4 1,-2-4-273,-2 3 1,-3-3 156,-2-2 1,-2-1 198,6-3 0,-12-4 0,1-5 0</inkml:trace>
  <inkml:trace contextRef="#ctx0" brushRef="#br0">12057 5161 8094,'14'-5'-617,"1"0"1,-1-4 160,0 4 1,0-1 698,0 1 0,5 3-148,0-3 1,0-1 20,-5 1 0,1 1-239,-1 4 37,0 0-10,-6 0 1,-3 1-12,-10 4 0,-8 8 123,-6 6 0,-6 4-45,1-4 1,2 5 112,-1-5 1,5 5-133,-1-5 1,4 0 249,0-5 1,6-2 198,-1-2-180,7-4 1,-2-6-88,10 0 1,5-1-36,9-4 1,3-3-205,6-6 0,5-5 130,1 0 0,5 0-245,-1 5 0,-3 1 71,-2 4 0,-5-3-15,-4 8 0,-8-1-35,-7 5 0,-7 6-51,-2 4 0,-13 7 217,-10 2 1,-11 6 32,-4-1 0,-3 5 87,-1 4 1,4-3-104,0 3 0,5-3 250,-5-2 0,6 1-60,-1-1 0,3-6 20,2-3 0,5-5 335,4-4 223,10 3-557,3-12 1,18-1-144,7-9 0,11-4-134,3-1 0,7-5 77,-2 0 1,3 0-230,2 5 1,1-2 111,3-3 0,-3 8-103,4-3 1,-10 4-50,-5 1 0,-5 1-531,-4 3 805,-3 4 0,-7-6 0,0 7 0</inkml:trace>
  <inkml:trace contextRef="#ctx0" brushRef="#br0">12171 4890 8164,'1'19'-85,"4"0"0,-2 7 240,7-3 1,-5 15-39,4 5 0,-6 4-36,2 1 1,-4 1 93,-1 3 1,0 3-50,0-3 0,0-1 69,0 1 0,0-2-190,0 3 0,0 0-20,0-5 0,0-3-150,0-7 0,0-3-82,0-6 0,0-7-745,0-3 992,0-10 0,0-9 0,0-8 0</inkml:trace>
  <inkml:trace contextRef="#ctx0" brushRef="#br0">12811 4791 8264,'8'0'-879,"-2"0"918,-6 0 0,-2 6 419,-2 4 0,-9 9-438,-6 4 1,-6 4 41,1 2 0,-3 1-176,-1 3 1,-2 2 90,-4 3 1,11-5-195,-1-10 1,7-4-290,2-9-138,1-4 352,6-6 1,4-6 157,8-4 1,4-2 128,6-3 1,2 1 4,3 0 0,-3 6 94,3 3 1,-3 10-130,-2 5 0,0 9 392,0 4 0,-4 4-82,-1 2 0,-5 5 61,0 4 0,-2 2-172,-2-2 0,0 1-19,0-6 0,0 0-185,0-4 1,0-1 106,0 1 1,0-7-517,0-3 119,0-3-245,0-8 271,0-2 1,0-17 8,0-3 0,0-10 295,0 0 0,1-3 0,4-1 0,-3-1 0,10-5 0,-4-3 0</inkml:trace>
  <inkml:trace contextRef="#ctx0" brushRef="#br0">12754 5246 8264,'16'-35'0,"3"-3"0,3 2-426,6-2 1,5 2 306,0-2 1,12-2 217,-3 7 1,3 1 125,-8 9 1,3-3-82,-7 8 0,3 0 55,-7 9 0,-4 2-39,-11 7 0,1 2-204,-1 3 0,-5 4 126,1 10 0,-7 8-117,2 6 1,-4 11 41,-1-1 1,0 9 33,0 0 0,-1 4-97,-4 0 1,2 0 43,-7-4 0,1 2-99,-5-7 1,4-6 73,1-8 0,-1-3-237,-4-1 1,-5-7 79,0-3 0,-6-8-334,1-2 0,-3-6 528,-1 2 0,-7-10 0,-1-3 0</inkml:trace>
  <inkml:trace contextRef="#ctx0" brushRef="#br0">12853 5118 8196,'14'0'-122,"1"11"220,-1 3 1,-1 10-50,-4 0 0,-3-1 82,-6 6 0,-6-4-218,-3 8 1,-4-3 93,-1-1 1,-1-6 104,1 1 1,0-7-36,0 2 0,6-8-185,3-1-89,-3-7 1,7 2 76,-4-10 0,3-4-170,2-10 1,7-4 99,2-5 0,4 0 30,1-1 1,7 1 37,2-1 1,4 2-13,2 4 1,-1 2 63,0 7 1,-1 1 168,-3 4 1,1 3 120,-6 6 1,5 0-78,-5 0 1,0 1 127,-5 4 1,-1 3-79,-4 6 1,-2 0-104,-7 0 1,0 1 55,0-1 1,-8 2-191,-7 3 1,0-4-7,-9 4 0,0 2-119,-4-2 0,4 0-151,0-5 0,2-1 113,-1-4 0,2-3-149,7-6 0,0 0 356,-1 0 0,1 0 0,0 0 0</inkml:trace>
  <inkml:trace contextRef="#ctx0" brushRef="#br0">13322 4834 8196,'16'0'-149,"3"0"1,5 0 368,9 0 1,5-2-81,9-3 0,-1-3 122,6-6 0,0 0-136,5 0 0,-8 0-272,-6-1 0,-4 3 93,-10 2 0,-4 4-1032,-11 6 662,-6 0 0,-1 1-409,-7 4 832,0 3 0,-7 13 0,-1 1 0</inkml:trace>
  <inkml:trace contextRef="#ctx0" brushRef="#br0">13706 4805 8196,'0'14'199,"5"2"47,0 3 0,0 10 34,-5 8 0,-2 9-3,-3 2 0,-3 4-225,-6-5 1,0 1-20,0-6 0,6-1-200,3-3 0,-1 2-55,1-7 1,0-2 125,5-7 1,0-3-1231,0-7 961,7 0 0,0-6-151,8-3 0,-7-7 516,-4-7 0,11-7 0,0-13 0</inkml:trace>
  <inkml:trace contextRef="#ctx0" brushRef="#br0">13905 4990 8173,'7'20'0,"-1"4"-207,4 9 0,-3-1-379,-2 6 0,-3-7 1299,2 3 1,-2 0-297,-2 0 0,0-1-71,0-5 0,0 1-168,0-1 1,0-6 4,0-3 1,0-8 79,0-1-167,0-7 0,0 2-18,0-10 0,0-5-101,0-9 0,0 0-387,0-9 0,6 3 202,4-8 1,1-2-377,-2 2 0,9-5 223,-4 5 0,8-4-141,-3 9 0,2 2 125,-2 12 0,-4 2 377,4 2 0,-3-2 0,-2 4 0</inkml:trace>
  <inkml:trace contextRef="#ctx0" brushRef="#br0">14332 5033 8173,'-16'0'61,"-3"0"1,3 6 124,-3 3 0,-1 10 58,1 5 0,-5 3 130,5 1 0,-4 1-130,4-1 0,1-1-13,9-3 0,-2-2-221,6-3 1,0-8 73,5 3 1,2-9-368,3 0 0,2-4 184,8-1 0,0-1-353,4-4 0,-1-8 212,5-6 1,-4-1-262,5 1 0,-6 3 168,0-3 1,-2-2-269,-2 3 365,1-1 0,-6 6 125,1 3 1,-7 4 237,3 6 0,-6 6 339,0 4 0,0 3-235,0 1 0,0 0 52,0 0 1,0 0-90,0 1 1,0-1-118,0 0 0,0-4-111,0-1 0,0-4-676,0 4-478,0-6 641,0 4 547,6-7 0,-4 0 0,4 0 0</inkml:trace>
  <inkml:trace contextRef="#ctx0" brushRef="#br0">14488 4962 8106,'8'0'-1147,"3"1"1329,-6 4 0,1 0-128,-1 9 1,-3-3 542,2 8 0,-2-3-262,-2-2 1,0 5-146,0 0 1,0 4-91,0-4 1,-2 0 99,-2-4 1,0-1-81,-5 0 219,6 0-654,-3-6 214,6-2 1,0-7-365,0-4 0,0-4 100,0-10 1,6-2-72,3-3 1,-1-1 129,2 6 1,-6 0 90,6 5 1,-5 0 95,4 0-32,1 6 1,-1 1 453,1 7 1,-7 7-174,1 2 0,-2 9 259,-2 1 0,0 4-134,0-4 1,0 5-115,0-5 0,0 1-297,0-1 1,0-3 159,0 3 0,2-5-955,2-4 951,-2 2 0,11-4 0,-6 7 0</inkml:trace>
  <inkml:trace contextRef="#ctx0" brushRef="#br0">14901 4905 7395,'-15'0'34,"1"0"187,0 0 1,0 1-111,0 4 0,-1 1-21,1 4 1,6 2-40,3-2 0,4 3 121,1 1-176,0 0 1,8 0 77,6 0 0,0 1-121,5-1 0,2-5 33,-2 1 0,0-2 12,-5 1 1,0 2-175,0-6 203,1 6 128,-8-3 1,0 6-128,-7 0 108,-7 1 1,-5-1-151,-7 0 0,-5 0 7,5 0 0,-5-1 1,6-3 1,-6 2-232,5-2-89,-6-4 1,9 0-173,-3-6 441,9 0 0,4-1 57,6-4 0,6-3 0,2-6 0</inkml:trace>
  <inkml:trace contextRef="#ctx0" brushRef="#br0">15185 4606 7929,'0'16'23,"0"3"0,-2 3 201,-2 6 0,2 2 81,-3 4 0,4-3-69,1 7 0,-5 0-32,0 5 1,1 1-81,4 3 1,0-2-85,0 2 0,-2-3-36,-3-1 1,4-2-253,-4-3 1,-3 1-142,-1-6 0,-3-1 193,3-8 0,-4 1-298,4-6 1,-4-5 164,-1-4 1,0-7 72,0 2 0,-1-4 42,1-1 0,0-1 214,0-4 0,1-8 0,4-6 0,-2-6 0,6 1 0,0-3 0,5-1 0,6 4 0,4 1 0,4 4 42,5-5 1,-2 5 68,7-5 1,0 7 2,4-2 0,1 3-25,-1 2 1,-6 0-90,-3-1 0,3 1 0,0 0 0</inkml:trace>
  <inkml:trace contextRef="#ctx0" brushRef="#br0">15285 5047 8088,'0'9'-79,"0"1"0,0 1 115,0 8 1,0-2 399,0 7 0,0-7-72,0 2 1,0 2-394,0-2 1,1-5-7,4-5 1,3-5-166,6 0 0,0-2-17,0-2 1,1-2 138,-1-2 1,0-4-180,0-7 1,-4 1 49,-1 0 1,-6-5 26,2 0 1,-3-5-22,-2 5 1,0 0 149,0 5 1,-2 0 1,-3 0 0,-3 0 98,-6-1 1,0 7-104,0 4 245,0 2-20,-1 2-204,7 0-107,2 6 0,12-4 135,4 3 0,3-4-247,1-1 1,2 0-96,3 0 347,-4-6 0,6-2 0,-7-6 0</inkml:trace>
  <inkml:trace contextRef="#ctx0" brushRef="#br0">15540 4962 8088,'15'6'0,"-6"2"-32,1 6 1,-7 5 148,2 0 0,-4 6 204,-1-1 1,0 7-73,0 3 1,0-3 28,0-7 1,-5 3-167,1-4 1,-1-2 293,5-2-181,-6-3 144,4-8-337,-4-2 1,6-12 15,0-4 1,4-9-414,1-5 1,8-2 20,1-3 0,0 2-146,5 4 1,-8-3 93,-1 7 0,-1 0-603,5 5 200,1 0 239,-1 6 560,0 2 0,-6 6 0,5 6 0,-6 2 0</inkml:trace>
  <inkml:trace contextRef="#ctx0" brushRef="#br0">15725 5104 8046,'8'-7'18,"-2"6"1,-6-4 186,0 10 1,5 3-34,0 6 1,0 0 27,-5 0 1,0 1-185,0-1 0,-5 0 113,0 0 0,-1 0-158,1 1 1,2-3 203,-6-2-376,5 2-131,-2-10 80,0 4 1,4-7 152,-3-4 1,5-5-99,5-8 0,3 0-190,6-6 1,-1 1 129,-4-6 1,4 6 127,-4-1 0,4 7-23,1-2 0,-1 3 328,-4 2 0,4 6-12,-3 3 0,2 3-3,2 2 0,-4 2 242,-1 3 0,-5-1 57,0 11 1,-2-4 136,-2 8 1,0-2-184,0 2 1,0-3-201,0 3 1,-5 1 45,0-1 1,-1-1-401,1-9 52,4 4-90,-12-12-13,12 6 1,-6-9-243,7-3 1,7-4-212,2-10 1,2-2 238,-1-2 0,7-3 63,-3 7 1,4-1 128,-4 1 0,0 8 302,0-3 0,0 9-1,1 0-2,-1 4 1,-2 4 42,-2 6 1,1 1 212,-6 9 0,-1-2-63,-4 2 0,0-3-47,0 3 0,2-3-258,3-2 1,-2-5 117,6 1 0,-4-7-141,5 2 1,-1-4 23,5-1 0,1 0-142,-1 0 1,5-6 56,0-4 0,0 3-44,-5-3 1,5-4-7,0-5 0,0 0 103,-5 5 1,-5-2-8,1-3 1,-5 3 3,4-3 1,-6 3-9,2 2 0,-3 5 6,-2-1 1,-2 7 5,-3-2 1,-3-1 59,-6 1 0,5 1 140,-1 4 1,1 1 154,-5 4 1,1-2-91,3 6 0,3 1 42,2 4 0,3 5-31,-3 0 0,4 2-5,1-2 0,1-4-48,4 4 0,-2-3-184,7-2 9,-1 1 0,6-3-535,-1-2 52,0-4 1,0-6-66,0 0 195,1-6 0,-3-2 80,-2-6 1,-4-1-207,-6 1 0,0 0 487,0 0 0,0-5 0,0 0 0,2-2 0,2 2 0,-2 3 0,3-2 0,-4 6-12,-1 3 0,5 4 88,0-4 184,-1 6 0,1 3-59,0 9 1,4 5 380,-4 5 0,5 3-94,-6 7 0,6-1-95,-5 1 0,-1 1-119,-4 3 0,0-3-179,0 3 0,0-3-33,0-1 0,-4-6 87,-1 1 0,-5-7 6,6 2-33,-7-9 1,7 1-159,-5-6 1,6-2-75,-2-8 1,3-8-91,2-6 0,2-6-177,3 1 1,3-2 166,6-3 0,5 1 25,0-1 1,5 1 35,-6-1 1,8 2-27,-3 4 0,6-2 29,4 6 0,-3 0 129,3 4 0,-7 7-213,-3 4 1,-5 2-159,1 2 0,-8 2 388,-2 2 0,1 4 0,4 7 0</inkml:trace>
  <inkml:trace contextRef="#ctx0" brushRef="#br0">11446 5189 8077,'0'-14'0,"-5"4"-359,0 1 0,-1 1 120,1-2 1,2-1 654,-6 7 0,4-6-102,-5 5 1,1-1-199,-5 1 1,-1 4 123,1-4 0,-2-1-114,-3 1 1,-1-4 46,-4 4 0,-7-2-30,2 3 0,-9 2-136,0-3 1,-7 4 102,-3 1 0,-4 0-92,5 0 1,-12 0 27,2 0 0,-15 0-291,-4 0 0,33 0 1,-1 0 211,-1 0 0,0 0 0,0 0 0,0 1 29,2 2 1,1-1 0,-3-1 0,-1 0 30,2 1 1,-2 0 0,-1 0-1,0-2-7,1 0 0,2 0 1,0 0-1,1 0-36,-33 0 0,6 0 64,14 0 0,5-2-31,4-2 1,9 2-131,4-3 0,11-1-613,4 1-369,3 1 777,8-3 1,5 1-781,12-4 1253,7-2 1,13-2-1,-1-8 1</inkml:trace>
  <inkml:trace contextRef="#ctx0" brushRef="#br0">9654 4663 8304,'-6'-8'0,"-2"-3"224,-6 6 1,0 1 64,-1 4 0,0 6-141,-4 3 0,-3 6 1,-7 4 1,-1-2-134,-3 7 1,-3-1-89,-7 6 0,0-1 187,1 1 1,5-1 78,4 0 1,3-4-16,2 0 1,6 0-152,3 4 1,4-4 30,6-1 1,3-4-70,6 5 1,0-7 114,0 2 0,1 2 14,4-2 1,9 5 37,10-6 1,12 8-52,12-3 1,4 4-7,14 2 1,-4-1-225,4 1 0,-11-1-30,2 0 1,-9 1 103,-1-1 1,-3 1 49,-1-1 0,-2 5 0,0 1 0,2-3 0,2-1 0</inkml:trace>
  <inkml:trace contextRef="#ctx0" brushRef="#br0">11986 14088 8017,'-6'-42'0,"3"5"0,-7 4 0,7 5-645,-2 4 751,-3 4 476,0 5 1,-11 3-480,0 2 1,-1 4-92,1 6 0,-3 2 73,-7 2 1,-1 4-41,-3 6 0,3 7 23,-3 3 1,3 4-18,2 5 0,1 5 6,3 10 1,-1-3 7,6 8 1,1 0-111,9 9 1,-2-2 336,6 6 0,0 1-344,5 4 1,7 0 257,2 0 0,5-6-88,5-4 1,5-9-283,9-4 0,4-12-30,5-8 0,2-12-239,4-11 0,-4-3 132,3-2 1,-9-7-109,-4-2 0,-6-10-56,-4-5 1,-4 2 185,-6-2 1,-6 2-67,-3-2 1,-7 4 431,-7 6 0,-2 1-87,-13 4 0,1 2 82,-6 7 1,-1 0-83,-3 0 0,4 0 139,1 0 1,1 0 124,8 0 1,5-1 920,5-4-877,5-3 1,9-11-29,9 0 1,12-1 25,2 1 0,5-2-225,5-3 0,-2 2-19,-2 3 1,-4 4-116,3-4 1,-8 4 67,-1 6 0,-7-2-154,2 6 0,-5 2 14,-4 8 0,1 9 126,-6 10 0,-1 2-155,-4 3 1,0-1 142,0 1 1,0-1-184,0 1 1,0-3 12,0-2-594,0-3 416,0-7 1,0-8 37,0-6 0,0-12-191,0-12 512,0-3 0,0-14 0,0-3 0</inkml:trace>
  <inkml:trace contextRef="#ctx0" brushRef="#br0">12199 13776 8017,'13'1'0,"-4"4"0,4 8-35,-4 6 1,4 11 34,1-2 0,1 15 537,-1-1 0,-2 9-154,-2-4 1,1 7-166,-6-2 1,1 3-355,-1 2 0,-4 0 301,4 0 0,1-2-360,-1-3 1,1 2 110,-1-6 0,-3-7-537,3-8 1,-2-14-429,1-5 466,-2-9 1,3-7 104,-10-12 478,-3-13 0,-12-9 0,-3-7 0</inkml:trace>
  <inkml:trace contextRef="#ctx0" brushRef="#br0">12270 13918 8017,'22'-22'-230,"5"3"-58,-3 9 1,3 4 790,1 6 0,1 0-62,-1 0 1,-4 2-293,0 2 1,-7 4 56,2 6 1,-3 5-114,-2 0 0,-1 7 93,-4-3 1,-3 4-137,-6 2 1,-3-1 57,-6 0 1,-1 1-165,-9-1 0,-3 1-210,-2-1 1,-2-6 166,-3-3 1,5-3-551,1-2 1,5-6 318,-1-3 1,4-3 329,0-2 0,1-13 0,0-3 0</inkml:trace>
  <inkml:trace contextRef="#ctx0" brushRef="#br0">12640 14003 8017,'28'-14'-223,"1"0"-55,-1 0 1,-2-1 327,2 1 1,-3 1 250,8 4 0,1-4-289,-6 4 1,2 3 85,-11 1 0,0 3-821,-5 2 347,0 0 107,-6 0 1,-3 2 268,-10 3 0,-9 2 0,-8 8 0</inkml:trace>
  <inkml:trace contextRef="#ctx0" brushRef="#br0">12882 14017 8017,'9'0'-369,"1"0"1,-6 2 608,6 3 1,-5 7 518,4 7 1,-1 8-242,1 2 0,-2 5-123,-7 9 1,0 1-107,0 4 1,0 2-62,0 7 1,-2-5-275,-3 0 0,4 0-349,-4 5 0,4-6-407,1-4 0,0-9 802,0-5 0,0-3 0,0-1 0</inkml:trace>
  <inkml:trace contextRef="#ctx0" brushRef="#br0">13408 13918 8017,'14'0'538,"0"0"1,2 8-209,3 6 1,-2 2 2,7 7 1,0-4 72,4 5 0,-1 0-221,-3 4 1,1 5-64,-6 1 0,0 5-130,-5-1 1,-6 3 120,-3 2 0,-10-1-90,-4 1 0,-6-5 102,-4 0 0,-4-2-172,-11 2 0,4-3-55,-3-7 0,3-6 16,2-3 0,1-3 350,3-2 231,-3-6-185,12-1 1,-1-7-160,6 0 0,9 0 93,1 0 1,6 0-66,8 0 0,7 0-373,3 0 1,13 0-372,6 0 1,8 0-478,-4 0 0,5 4 1042,-4 1 0,5 6 0,-2-3 0</inkml:trace>
  <inkml:trace contextRef="#ctx0" brushRef="#br0">14147 14444 7910,'-14'0'180,"0"0"94,6 0 0,1 1 79,7 4 1,8-2-81,7 7 1,5-2 53,9 1 1,7 4-10,7-4 0,1 4-37,8 1 0,-6-6-127,1-3 1,4-4-114,1-1 1,3-6-113,2-3 1,6-4-119,3-1 0,-7-2 103,-2-3 1,-11 3 30,-4-3 1,-7 3 43,-11 2 1,-1 0 76,-8 0 0,0 0 33,-10-1 1,5 1 5,-6 0 1,1-2 34,-5-3 0,0 3 114,0-3 1,0-3-164,0-1 0,-5-6-67,1-4 1,-6-3 67,5-7 0,-6-6-229,2-3 1,1 1-19,-1-1 0,1 6-133,-2-1 1,-3-2 143,4 2 1,1 1 50,-1 8 1,1 3 149,-2 7 1,-1 4-86,6 0 1,-4 12 71,4-2 1,-4 7-124,4-2 320,0 6-150,-1-4 0,4 6 76,-2-4-48,-4 3-60,6-10-33,-4 4 0,1-2 2,0 1 0,-1 6 7,1-2 1,2 10-4,-6 4 1,-9 17-210,-10 7 1,-7 8-39,-8 6 0,1-3-58,-1 4 1,2 1-217,3-2 0,0-6 182,10-8 1,-2-4-232,11-6 1,5-2-195,4-7 732,7-6 0,-3-8 0,6-8 0</inkml:trace>
  <inkml:trace contextRef="#ctx0" brushRef="#br0">14915 13491 7910,'36'-8'0,"-1"2"768,-7 6 0,1 8-127,-1 6 0,1 7-78,-1 7 0,1 1-216,-1-1 1,2 1-90,3-1 1,-1-6-678,6-3 0,0-3 419,4-2 0,1 0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17332 15567 7968,'0'-14'690,"0"0"-611,0-1 1,1 7-61,4 4 1,-3 4-4,3 4 1,-4 6 370,-1 9 1,0 5-92,0 9 0,0 5 101,0 9 0,0 8-92,0 7 0,0 4-39,0-4 0,2 3 102,2 1 0,0 0-409,5 10 1,-7-36 0,-1 1 193,1 1 1,1 1-1,0-3 1,0 1-15,-1 1 1,1 1-1,2-1 1,-1 0-5,-1 2 0,-1 2 0,1-2 0,1 0-10,-2 4 1,0-1 0,-1-4 0,0-1-73,1 3 0,1 0 0,0-4 0,0 0 70,-1 2 0,1 0 0,1 29-263,-4-10 1,0-8 99,0-2 0,5-14-64,0-5 1,0-5-408,-5-9 40,0-6 1,0-8-605,0-10 0,0-11 819,0-12 0,0-4-824,0-11 1,0 2 488,0-11 0,0-6 591,0-9 0,-5-5 0,0 1 0,0 3 0</inkml:trace>
  <inkml:trace contextRef="#ctx0" brushRef="#br0">17687 15425 7906,'21'-14'-357,"1"4"250,6 1 1,2 5 112,4 0 0,4 2-5,9 2 1,-1 0 329,6 0 0,-5 0 16,5 0 0,2 0-161,8 0 1,9-5-96,-32 3 1,2 0 0,4-4 0,0 1-231,3 0 0,-1 0 1,0-1-1,-1 0 158,2-2 1,-1 1-1,2 0 1,0 0 59,5 0 1,1 0 0,1-2 0,0-1-87,3 0 0,1 1 1,1 1-1,-1 2-209,0 1 0,-1 0 1,1 1-1,2 0 240,4 0 0,0-1 1,-4-1-1,-1 1-296,-2 2 1,1 1 0,5-1-1,1 1 252,0 2 0,1 0 0,2 0 0,-1 0 28,-6 1 0,-1-2 0,3-1 0,-1 0-47,-4 0 1,0-1 0,4-2-1,1 0-20,4 3 1,1 0-1,-7-3 1,-1 0 40,-4 3 1,0-1 0,3-2-1,2-1-38,2 2 1,0-1-1,-4-1 1,0 1 47,-3 0 1,-1 0 0,-5-1 0,-2 0-105,1 1 1,-1 0 0,1 2 0,0 0 113,0 0 1,0 1 0,-2 1 0,-2 1 98,35 0 0,-10 0 116,-9 0 1,-6 1-183,-3 4 0,-6 3 386,-9 6 0,3 0-403,-3 0 1,-3 1 592,-2-1 0,-3 5-600,-2 0 0,-6 0 333,-3-5 1,-4 5-400,-6 0 1,-1 0 190,-3-5 0,-4 5-43,4 0 1,-5 6-67,-5-1 1,2-2 136,-6 2 0,-1 4-85,-4 5 0,0 2 66,-1-2 1,6 4-89,0 5 0,-1 6 167,-4-1 0,6 5-110,3-4 1,-1 4-54,1-5 1,-4 5 6,4-4 1,-6 5-110,1-1 1,2 1-46,-1 3 1,0-2 83,-6 8 1,1 2-246,0 3 0,0-4 253,-1-1 1,3-4 50,2-1 0,-2 5-7,2-1 1,-1 7 104,2-2 1,-2-2-185,6-3 0,0-2-116,5-2 1,0-7-412,0-3 1,0-2 239,0-3 0,0 1-210,0 0 0,0-7 186,0-3 0,0-3 340,0-1 0,-5 4 0,1-3 0,0-8 0,3-8 0</inkml:trace>
  <inkml:trace contextRef="#ctx0" brushRef="#br0">17460 18069 7992,'-21'-14'0,"10"1"86,-3 4 1,9-4-394,1 4 1,2 1-234,2-2 0,2 7 805,2-2 0,4 4-41,6 1 0,2 0-56,3 0 0,3 1-102,7 4 0,1-3 141,3 2 1,6-2 69,14-2 1,7 0-130,15 0 1,3 0-218,2 0 1,-38 0 0,0 0 156,39 0 0,-34 0 1,2 0-339,3 0 1,0 0-1,5-2 1,0-1 305,0 1 0,0 0 1,1-2-1,1 1-8,-5 1 1,1-1 0,8 3 0,2-1-2,1-1 0,0-1 0,1 2 0,-1-1 1,-7 0 1,0-1-1,7 2 1,0 1 64,-2-3 0,0 1 0,2 1 0,0 0-375,-2 1 0,0 0 0,3 0 0,-1 0 353,-4 1 0,-1-2 0,1-1 1,1 0-27,1-1 1,0 1 0,-3-1 0,0 1-55,-4 2 0,-1 0 0,3 0 0,1 0-154,-1 0 0,0 0 1,-1 0-1,0 0 133,-6 0 0,0 0 0,-3 0 0,0 0 33,-6 0 1,-1 0-1,1 0 1,-1 0 39,1 0 1,0 0 0,36 2-144,-3 2 1,-10-2 63,-5 3 0,-8 1-541,-6-1 0,-9 0 688,-5-5 1,-3 0-1153,-1 0 0,-7-2 1021,-3-3 0,-4-3 0,0-6 0</inkml:trace>
  <inkml:trace contextRef="#ctx0" brushRef="#br0">18754 16107 7553,'14'0'688,"0"0"0,7 0-471,2 0 0,10-6 26,5-4 0,10 3-378,4-3 1,-2 1 162,3-6 0,-12 3-511,1 2 1,-15 4-85,-3 6 231,-7 0 1,-9 8 38,-3 6 1,-11 2 296,-9 8 0,-11 6 0,-11 6 0</inkml:trace>
  <inkml:trace contextRef="#ctx0" brushRef="#br0">18967 16278 7852,'-36'28'0,"1"1"-34,6-1 0,6-6 114,-1-3 0,8-3 506,2-2-170,6-6-235,8-2 0,8-6-153,6 0 1,8-3 98,11-6 0,5-2-408,10-13 1,1 5 199,3-5 0,-5 7-463,-9-2 1,-5 5 258,-9 4 0,-3-1-405,-7 7 690,-6-1 0,4-2 0,-4 0 0</inkml:trace>
  <inkml:trace contextRef="#ctx0" brushRef="#br0">18967 16164 7858,'-14'0'9,"-1"2"2,1 2 0,2 4 85,2 7 0,-2 5 302,2 4 1,4 4-42,1 5 1,-1 8-35,1 7 1,0 4-71,5-5 0,0 5-10,0-4 0,2-2-28,2-8 1,4 1-88,7-6 0,-1 0 2,0-4 1,5-7-169,0-3 1,8-8-101,1-2 0,1-5-353,4 0 0,2-8-425,-2-6 1,5-9 427,-5-5 1,-2-2-515,-7-3 1002,3 1 0,-5-7 0,7-1 0</inkml:trace>
  <inkml:trace contextRef="#ctx0" brushRef="#br0">19436 16093 7889,'0'9'513,"0"1"0,0 6-488,0 7 1,-1 4 60,-4 2 0,-3 5 157,-6 4 1,4 8-15,1 2 0,1-6-181,-2-4 0,-1-2-38,7 2 0,-1-3-168,5-6 1,0-7-159,0-3-683,0-4 447,0-7 0,0-3 275,0-10 1,1-9-39,4-10 1,-2-9-171,7-5 485,-1-9 0,5-4 0,1-5 0</inkml:trace>
  <inkml:trace contextRef="#ctx0" brushRef="#br0">19450 16221 7889,'15'-22'-1715,"-1"1"2383,0 13 1,-5 5-178,1 13 0,-7 6-63,2 12 1,-4 8-146,-1 7 0,0 0 203,0 4 0,0-3-116,0-1 0,2-7-37,3-3 0,-2-4-133,6-6 0,1-2-48,4-7 0,5-6-196,0-3 1,6-7 87,-1-7 0,4-4-165,6-15 1,-4 1 108,3-11 1,1 0-1096,0-5 0,-3 2 155,-7 3 1,1-1 951,-6 6 0,0 0 0,-5 4 0</inkml:trace>
  <inkml:trace contextRef="#ctx0" brushRef="#br0">20062 16178 7889,'8'-14'-110,"-4"0"334,-2 0 75,-2-1-102,0 8 0,-2 0 27,-2 7 1,0 7 54,-5 2 1,-1 5-1,-4 5 1,0 3 0,0 7 0,-2 2-65,-3 7 1,3 0 112,-3 10 0,5-4-86,5-2 1,2 1-149,7 0 0,0-5-145,0 0 1,2-7-336,3 2 1,2-9 32,8-5 1,4-5-428,0-4 0,6-4 210,-1-6 0,4-13 193,5-6 1,2-8-261,3-6 0,3 2 637,-3-7-234,-3 0 1,-1-11 0,-5-2 0</inkml:trace>
  <inkml:trace contextRef="#ctx0" brushRef="#br0">20332 16221 7889,'-14'6'0,"-1"7"0,1 6 0,0 8 759,0 1 0,0 2-246,-1 8 0,3 0 116,2 5 1,-1-1-259,6 1 0,1-7-125,4-3 0,0-4-288,0-5 1,11-6 94,3-8 1,5 1-289,0-6 1,3-7 197,6-7 1,-1-10-263,-3-5 1,3-4-14,-4-6 1,-2-2-139,-2-7 1,-3 1 147,-2-1 0,-6 2 66,-3 3 0,-4 0-100,-1 10 1,0-2 115,0 11 0,-1 2-102,-4 7 1,2 4 113,-7 6 1,2 6-185,-1 4 0,-2 4 392,6 5 0,0 3 0,5 6 0</inkml:trace>
  <inkml:trace contextRef="#ctx0" brushRef="#br0">20744 16477 7889,'0'-22'33,"-1"3"-33,-4 9 0,2-2 319,-7 2 0,1 4-58,-6 1 0,0 10 157,-4 4 0,3 6-51,-3 3 0,3 5-139,2 5 1,1 0 1,4 1 1,-2 1 18,6 3 0,0-4-340,5-1 1,0-1 97,0-8 0,7 0-242,2-5 1,4-6 147,1-3 0,0-5-77,0-5 1,2-11 54,3-12 0,2-2 26,2-8 0,4-7-137,-3-7 0,8-5-323,1-4 1,0 2 166,-5-2 0,-1-2 106,-3 1 0,1 0 189,-6 6 1,5 3-91,-5 1 1,-5 13 661,-5 1 1,-5 13 126,0 6-262,-2 9 1,-5 7-83,-7 13 0,-1 12 144,-12 16 1,-1 9-120,-5 5 0,1 5-72,0 5 1,5-2-379,4 6 0,4-3 117,0 8 1,8-16-309,2 2 0,3-11-98,2-8 0,7-10-261,2-9 1,5-9 296,5-5 0,-1-4-79,5-1 1,-4-8 153,5-6 1,-5-2 112,5-7 1,-5-1 478,4-5 1,-5 6-299,1-1 1,-4 7 234,0-2 1,-1 3 91,0 2 1,-5 1 836,1 4-791,-1-4 0,6 5 116,-1-6 0,-1 0-312,-4-1 1,4-4 57,-4 1 0,4-8-348,1 3 0,-6 0 118,-3 0 0,-4 5-222,-1-1 163,0-3 0,-1 8-29,-4 0 1,-5 6 174,-9 8 1,2 3 217,-7 7 0,1 5-32,-6 14 1,2 6 223,4 3 0,-3 3-82,7 1 0,5 6-62,5-1 0,6-1-257,-2-8 1,3-4 6,2-5 1,7-2-341,2-4 0,5-4-26,5-9 0,3-4-345,7-6 0,-6-1-250,1-4 0,-2-9 408,2-10 0,1-3-151,-6-1 0,5-5 245,-5-1 0,-2-4 386,-7 5 0,1-5 0,-6 5 0,-1 0 0,3-2 0,0-1 0</inkml:trace>
  <inkml:trace contextRef="#ctx0" brushRef="#br0">21370 16178 7889,'0'-14'0,"4"5"520,1-1-291,0 7 0,-3 3 89,2 9 1,-2 10-104,3 5 1,-4 9 376,-1 5 1,2 3-135,2 2 0,-2 6-33,3 3 0,-4-3-200,-1-2 0,0 1-135,0-6 1,0 4-197,0-8 1,0-5 178,0-4 451,0-7-388,0-8 0,0-14-190,0-9 1,0-10 27,0-10 1,2-10-431,3-4 0,3-6 31,6-3 1,6 1-158,4-5 0,3-5-304,1 9 1,5 0 439,1 10 1,4 5-160,-5 4 1,6 9 8,-1 5 596,3 10 0,-1-2 0,2 6 0,7 2 0,5 1 0</inkml:trace>
  <inkml:trace contextRef="#ctx0" brushRef="#br0">23787 16050 7913,'0'-22'0,"8"3"554,6 10 1,8-2-461,11 6 1,5-1-324,9 1 0,-1 3 181,6-2 0,-1 2 320,1 2 1,2 0-378,-7 0 0,5 0-9,-4 0 0,4-5-344,-5 1 1,-6-1 106,-8 5 0,-9 1-40,-5 4 1,-9-2 62,-6 7 328,-2-1 0,-15 5 0,-3 7 0,-12 1 0</inkml:trace>
  <inkml:trace contextRef="#ctx0" brushRef="#br0">24284 16008 7913,'0'-15'126,"0"1"1,2 6 70,3 4 1,-2 4-124,6 4 1,-6 7 396,2 13 1,2 6-75,-3 13 1,1 1-70,-5 3 0,0 1-74,0 9 1,0-4-238,0 9 1,-5-8-187,1-2 1,-1-8-209,5-1 0,0-4 199,0-10 0,0 1-583,0-11-949,0-7 1495,0-5 1,6-26 0,2-5 0</inkml:trace>
  <inkml:trace contextRef="#ctx0" brushRef="#br0">24554 16249 7913,'8'35'0,"-3"3"0,-2-2 136,2 2 1,-3-5 179,2 5 1,-2-6 394,-2 1 1,-2-4 362,-2-6 16,2-2-749,-4-7 0,7-8-110,4-6 1,9-12-706,10-12 1,4-11 393,6-7 1,-4-1-1072,3-4 0,0 4 377,-5 5 0,4 3-551,-8 7 1325,-4 6 0,7 1 0,-5 7 0</inkml:trace>
  <inkml:trace contextRef="#ctx0" brushRef="#br0">25109 16207 7913,'8'-2'0,"-3"-3"131,-4 4 1,-2-5 279,-4 6 0,-3 0 151,-6 0 0,-2 1-156,-3 4 1,2 4-30,-7 10-1,5 5-91,-5 9 0,7 2-59,-2 3 1,5 1-71,4-6 1,4 1-109,6-6 0,0-6-145,0-3 0,6-5-476,4-4 0,4-4-246,5-6 0,-2-6 372,7-4 1,0-9-187,4-4 0,1-9 158,-1-1 0,0-3 93,1 7 0,-7-2 228,-3 7 0,1 3 139,-1 2 198,-6 4-5,0 7 1,-12 5 491,4 12 1,-5 4-350,-5 15 0,-3-3 157,-6 9 0,5 0-113,-1-1 1,5-1-298,-4-8 0,6 1-460,-2-6-1084,3 0 1476,9-11 0,7-8 0,8-8 0</inkml:trace>
  <inkml:trace contextRef="#ctx0" brushRef="#br0">25422 16121 7900,'0'23'1895,"0"3"-1338,0-2 1,-5 8-105,0 1 1,-4 5-91,4-5 0,-4 5-247,4-5 1,-1-1 23,1-9 0,3-2-88,-3-7 1,4-4-204,1-1 1,6-7-412,4-2 0,2-8-315,3-11 1,0-5 399,4-9 1,-3 1-55,3-6 0,-3 5 57,-2-5 1,2 7 347,3-2 0,-3 7 235,3 3 426,-4 5-273,0 4 0,-8 11 355,-2 12 1,-5 2-199,-5 13 1,-2 1-119,-8 8 1,1 4-497,0 5 1,6-4 194,3 0 0,-3-6 0,1 3 0</inkml:trace>
  <inkml:trace contextRef="#ctx0" brushRef="#br0">25863 16136 7848,'-21'-15'0,"5"3"565,-3 2 1,8-1-125,2 7 0,4-1-21,-5 5 0,7 1-224,-1 4 0,2 3-137,2 6 0,0 5-185,0 0 1,2 6 169,2-1 1,-1 3-103,7 1 0,4-4 88,5 0 1,0-7-383,-5 2 1,5-3 83,0-2 0,0-1 171,-5-4 1,1 2 168,-1-6 174,-6 6 0,-2-8-127,-6 7 1,-3-2 121,-7 1 0,-1 2-192,-12-6 1,-1 6 72,-4-2 1,-3 2 28,-2-1 0,3 1-4,-3-6 1,5-1-1014,4-4 1,3 0 107,7 0 1,6-3-743,4-6 1500,2-7 0,15-25 0,2-3 0</inkml:trace>
  <inkml:trace contextRef="#ctx0" brushRef="#br0">26204 15553 7848,'14'0'0,"-1"1"679,-4 4 0,-3 9-207,-6 10 0,0 11-21,0 7 0,-9 12-119,-1 8 0,-10 10-345,6-1 1,-4-1 163,4-4 1,0 5-124,0 5 0,7-33 0,-1-1-44,1-1 0,0-1 0,-5 39-207,2-13 1,-1-4-970,6-10 0,-4-5 506,4-9 0,-6-9-270,2-10 1,1-5 955,-2-5 0,1-9 0,-12 5 0,-1-3 0</inkml:trace>
  <inkml:trace contextRef="#ctx0" brushRef="#br0">25934 16633 7848,'-8'-50'0,"1"1"0,7 6 0,0 2 237,0 3 0,2 3-26,3 7 1,3 4-100,6 0 1,6 7 56,4-2 1,-2 3-1212,2 2 1042,0 0 0,10-7 0,3-1 0</inkml:trace>
  <inkml:trace contextRef="#ctx0" brushRef="#br0">26445 16079 7848,'-20'20'0,"3"-2"0,-7 5 0,6 1 375,-1 4 0,4 6 587,0-1 1,6 0-241,0-5 0,5-5-296,0-4 1,4-5-420,4-5 1,9-2 39,6-7 1,5-7-325,-5-2 0,9-12 131,-4-7 0,4-1-94,-9-4 0,0 3-87,-5 2 1,1-1-261,-1 1 1,-6 1-89,-4 3 1,-2-1-165,-2 6 567,-6-6 1,-2 9-152,-6-3 486,-1 10-120,1 2-45,6 7 108,2 0-37,19 0 0,-4 7 177,10 2 0,-3 4-56,-2 1 0,0 0 418,0 0 1,-4 5-66,-1 0 0,-1 7 102,2-3 0,1 2-227,-6-1 1,-1 3 39,-4-3 0,0 1 82,0-1 0,-4 1 24,-1-6 0,-5 0-21,6-5 0,-3-1 203,3-4-577,2-2 0,-6-11-23,3-5 1,4-7-27,-4-12 0,10-2-25,4-4 0,5 3-394,5-7 1,2 6-692,3-1 0,2 3 494,-2 2 0,-2 4-443,2 0 1,-5 12 454,5-2 1,-1 7 583,6-2 0,-1 6 0,1-4 0</inkml:trace>
  <inkml:trace contextRef="#ctx0" brushRef="#br0">26929 16065 7848,'0'-8'1845,"0"1"-1530,6 7 1,-4 8-275,2 6 0,-2 1 94,-2 4 0,0 1 89,0-1 1,2 0 20,2-5-69,-2 1-175,4-1-27,1-6 0,0-4-381,8-8 1,-4-9-284,3-6 0,-3-6 339,8 1 1,2-8-139,-2-1 0,6 0 126,-2 5 1,-2 1 239,-2 3 0,-3 0-20,-2 10 387,0-3 1,-1 17-32,-4 0 1,-2 12 228,-7 12 0,0 3 213,0 1 0,-5 1-262,0-1 1,-6 6 99,2-1 0,-4 0-82,-1-5 1,4-6-164,1-3 1,6-3-38,-2-2 1,-1-4-172,1-1 1,2-7-239,7-2 1,4-6-305,7-9 0,-1-5-162,0-4 0,2-9 48,3-5 1,-3 3 89,2 2 0,3-2 93,-2 2 0,0 0 311,-5 5 1,0 5 129,1 5 0,-6 6 147,1 3 0,-7 7 76,1 2 0,-2 7 362,-2 7 1,0 6-47,0 4 0,0 3-267,0 1 0,0 1-151,0-1 1,0-6 156,0-3 1,2-3-797,2-2 1,4-6 102,6-3 0,5-3-172,0-2 1,7-2 236,-3-3 0,-1-3-27,2-6 1,-2 0 257,2 0 0,-3-5-39,-7 0 1,0 0 123,0 5 0,-6-1-41,-3 1 284,-4-6 1,-1 4-16,0-3 0,-6 3 63,-3 2 0,-9 6-52,-1 3 1,-6 4 31,1 1 1,2 1 295,-2 4 0,6 5-212,-6 8 0,8 5 38,2 5 0,1 0-89,8 1 1,1-1-177,4 1 0,1-6-100,4 1 1,3-6-175,6 0 1,5-6-41,0-3 0,6-6-281,-1 2 0,3-10 341,1-4 0,1-9-55,-1-1 1,1-6-65,-1 1 0,-4-2-117,-1-3 1,-5-4-10,1 0 0,-3-5-61,-2 5 0,-5-5 126,1 5 0,-6-1 332,6 6 0,-7 6 897,2 3-978,-4 3-501,-1 8 1317,0 21 0,0 9-289,0 16 1,0 1 283,0-5 1,-1 5-174,-4-1 0,4 1-66,-4-1 1,-2 2-242,3-7 0,-3 0-40,3-4 0,-3-1-111,-2 0 1,1-5 239,3-4 42,4-4-156,-6-7 0,7-3-317,0-10 1,2-9-128,3-10 1,3 2-123,6-1 1,2-6 122,3-4 1,1-2-25,4 2 0,3 8-8,-4-4 0,4 4 0,2-3 0,4 5-346,0 5 1,0 3-9,-4 6 604,-1 3 0,0-1 0,1-1 0</inkml:trace>
  <inkml:trace contextRef="#ctx0" brushRef="#br0">19422 13605 7868,'0'-14'300,"0"0"-160,0 6 29,0 1-118,0 20 1,0-2 594,0 13 0,0 4-194,0 5 0,0 10-101,0-5 0,0 6-411,0-6 0,0 2 112,0-2 0,0-4-469,0-5 0,1-7 79,4-3 3,-3-10 0,9-4 106,-6-10 0,4-9-483,-4-10 0,4-7 220,-4-2 0,4-7 122,-4 2 1,0 2 369,-5-2 0,0 0 0,0-5 0</inkml:trace>
  <inkml:trace contextRef="#ctx0" brushRef="#br0">19479 13577 7868,'1'-19'-404,"4"0"1,-2 0 202,7 5 0,1 4 680,8 1 0,3 5-80,6 0 0,7 2-35,3 2 0,-2 0-218,2 0 1,-5 5 1,5 0 0,-8 6-66,-1-2 0,-4 5 60,-11 5 0,2-1-201,-11 5 1,-1-2 54,-4 7 0,-3-2-225,-6 7 0,-4 2 63,-15-2 1,1 6-46,-11-1 1,-5-2 129,-4 2 1,0-6 65,4 1 1,7-9 121,2-5 1,8-8-89,7-2 1,0-5 579,9 0-360,4-2 0,3-4-230,12-2 0,7-1-91,12-9 1,12 2-260,3-6 0,4 2-58,0 2 0,-7 6-859,2 3 1258,-8 3 0,0 2 0,-5 0 0</inkml:trace>
  <inkml:trace contextRef="#ctx0" brushRef="#br0">19493 14003 7834,'-14'6'-184,"0"2"-47,-1 7 1,0 0 553,-4 4 1,-2 3-30,-3 7 1,-9 6-64,0 3 0,-8-1-74,-6 6 1,-12 3-393,24-18 1,-1 1 0,0 3 0,1 1 283,-3 2 0,0 1 0,1 2 0,1 1-78,1 3 0,-1 1 0,0-1 0,-2-2 70,-2 4 0,-1-2 0,2-5 0,-1 0-39,-2 1 1,-1 0 0,4-4 0,1 0 46,4-3 0,1-1 1,-19 22-67,10 1 1,15-14-107,3-6 0,7-4-24,2-6-663,8-2 442,0-13 0,12-3-108,0-10 0,6-9 734,-2-10 1,4-3 0,1-1-1</inkml:trace>
  <inkml:trace contextRef="#ctx0" brushRef="#br0">18114 14899 7834,'0'20'0,"-2"-2"-235,-2 5 0,2 6 68,-3 4 0,-1 11 992,1-1 0,-1 7-295,1-2 1,-1 2-288,-4-7 1,4-3 160,6-12-197,0 0 1,2-7-316,2-7 1,11-9 109,8-15 0,6-7-383,4-16 1,11-11 270,13-13 0,-23 28 0,1-1-469,5-3 0,1 0 0,1 3 1,0 2 207,0-1 0,1 1 371,0-1 0,-1 1 0,-1 3 0,-1-1 0,0-2 0,0-1 0,1 1 0,-1 0 0</inkml:trace>
  <inkml:trace contextRef="#ctx0" brushRef="#br0">19479 14103 7821,'-10'0'-75,"1"0"1,6 6-168,-2 3 1,-1 10 470,1 5 1,0 8 459,5 1 1,0 6-360,0-1 0,0 10-105,0 4 1,-5 5-214,1 4 1,-3 2-83,3 4 0,2-4 53,-3-6 1,-3-7-131,-1-2 0,1-6-266,-2-4 0,7-3 57,-1-6 1,-4-12-290,-2-3 1,2-9-266,-1 0 910,-1-4 0,-10-7 0,-2-2 0</inkml:trace>
  <inkml:trace contextRef="#ctx0" brushRef="#br0">19194 14998 7821,'0'26'-86,"0"2"0,-4-1 134,-1 11 1,0-7 280,5 3 1,5-4-82,0-2 1,6-6-213,-2-3 0,4-8 122,1-1 0,0-9-188,0-1 1,2-12-96,3-12 0,-1-14-92,5-5 0,-4-7-339,5 2 1,-7-5 246,2 1 0,-3 1-1150,-2-1 1459,1 6 0,-1-9 0,0 4 0</inkml:trace>
  <inkml:trace contextRef="#ctx0" brushRef="#br0">19720 13975 7821,'15'-8'0,"-3"3"0,-2 10 0,-2 9 190,-4 10 18,-2 3 10,4 14 1,-6-2 175,0 13 0,0 0-144,0 5 1,0 2-27,0 2 1,0 4-561,0 6 0,2-1 435,3-4 0,-2-4-261,6-10 1,-1 0 234,2-9 0,1 1-915,-7-11 0,6-6-380,-5-8 1222,-1-3 0,-10-9 0,-2 0 0</inkml:trace>
  <inkml:trace contextRef="#ctx0" brushRef="#br0">19692 14870 7821,'0'15'0,"2"0"94,2 4 1,-1 5 253,7 9 1,-5-1-56,4 6 1,-1-5 93,2 5 1,2-7-241,-2 3 0,2-11 74,3-4 1,-1-9-93,0-6 0,0-5 93,0-9 0,5-5-345,0-14 1,0-6-191,-5-3 0,1-4-412,-1-6 0,-5 3 364,1-7 0,-7 4-494,2-4 600,-4 0 0,-7-11 0,-2-2 0</inkml:trace>
  <inkml:trace contextRef="#ctx0" brushRef="#br0">19863 13989 7821,'14'2'0,"0"2"0,0 10 271,0 10 1,5 5-12,0 4 0,7-2 149,-3 7 0,6 7-53,4 7 1,0 6-345,10 8 1,-21-32-1,0 0 150,4 6 1,0 1 0,3-1-1,1 0-196,-4 3 1,0 0 0,3-1 0,0-1 93,-2 0 1,-2-1 0,-2-2 0,-1 0 127,20 28 1,-7-4-526,3-10 1,-6-5 346,1-9 0,-5-9-524,-4-10 1,1-10-444,-6-4 581,-6-4 0,-7-13-338,-6-7 0,-11-8 707,-3-6 0,-12 3-473,-2-3 1,0 3 479,-6 1 0,-2-2 0,-2 2 0,3-1 163,2 11 1,3 5-124,2 5 0,4 5 159,0 0 1,12 4 472,-2 4 1,9 6-327,0 9 1,10 3 102,4 6 0,5 2 110,5 4 1,4-3-159,5 7 1,2-6-274,3 1 0,-6-3-1,6-2 0,-6-6-189,6-3 1,-1-9 146,1-5 1,-1-4-111,6-1 1,-8-11 44,-2-3 1,-1-10 43,-8 0 0,-7-9-428,-7-5 1,-3 2 161,-2-2 0,-8 0-623,-6-4 0,-13-1 65,-11 0 1,0-1 759,-5-3 0,-3-4 0,-10-6 0</inkml:trace>
  <inkml:trace contextRef="#ctx0" brushRef="#br0">19919 13847 8312,'15'8'161,"-1"6"0,8 2 510,6 7 1,9 3-156,10 7 0,7-2-850,12 7 1,2 0 437,-28-17 1,1 1 0,-2 0-1,1 0 15,0 2 0,0 0 0,0-2 0,-1 1-139,-1 3 1,0 0 0,7 0 0,2-1 47,4 1 0,2 0 1,-2 0-1,1-1-31,-2-1 0,-1-1 1,0-1-1,-1 0-13,-1 2 1,0 0-1,3-2 1,1-2-55,6 0 0,0-2 0,-3 0 1,0-1 186,-2-3 0,0 0 1,-4 1-1,0-1-88,0 0 0,-1 0 0,-3 0 0,1 1 9,0-1 1,0 0-1,29 15-87,-8-1 0,-17 0-311,-6 1 0,-16-7-463,-4-3-233,-5-3 1,-12-8 314,-6-4 1,-13-5-641,-10-9 1381,-10-5 0,-10-14 0,-8 1 0</inkml:trace>
  <inkml:trace contextRef="#ctx0" brushRef="#br0">21626 14742 7909,'-29'15'-4,"1"-1"1,1 0 52,3 0 0,4 1-156,5-1 1,8 0 722,2 0 73,-3 0 1,13-1-56,-1-4 1,11 3-221,8-8 1,7 6 111,13-5 1,6 6-155,3-2 1,-1-1-13,1 1 0,5 1-129,4 4 0,7 0-325,-1 1 0,-1-8 149,-5-2 1,3 1-142,-17-1 1,7 0 25,-16-5 1,-2-6-194,-12-4 1,-1-9-457,-8-4 0,0-11 330,-10-4 1,0-6-418,-5-8 0,0-3 796,0-16 0,0 6 0,0-11 0,0 0 0</inkml:trace>
  <inkml:trace contextRef="#ctx0" brushRef="#br0">19820 1080 8027,'0'15'-274,"0"-1"0,0 2 93,0 3 0,0 3 1184,0 6 1,-6 7-396,-4 3 0,-2 4-627,-3 6 0,-4 2-10,0 7 0,0-6-75,5-4 0,0-4-174,0-5 0,6-5 152,3-9 0,-1-4-1153,1-6 1279,0-6 0,12-8 0,1-8 0</inkml:trace>
  <inkml:trace contextRef="#ctx0" brushRef="#br0">19891 1265 8027,'14'0'0,"5"0"0,0 0 0,5-1 0,-5-4 0,5 3 153,-6-2 1,6-3 347,-5 3 0,0-1-487,-5 5 1,1 0-805,-1 0 555,-6 0 1,-2 6 132,-6 4 1,-3 4-357,-7 5 1,-1 3 188,-12 6 0,-1 6 74,-5-1 1,-4 6 166,0-1 0,0-2 236,4 2 0,1-6-126,0 1 0,6-9 397,3-5 734,9-3-855,4-9 0,14 0 6,6-7 0,8-7-127,11-2 0,-1-5-449,6-5 0,0-3-155,4-7 0,4 1-271,-3-1 0,-4 4 321,-10 6 317,-7 0 0,-2 11 0,-5-6 0</inkml:trace>
  <inkml:trace contextRef="#ctx0" brushRef="#br0">19976 1109 8027,'8'0'370,"3"6"-141,-6 4 1,1 10 222,-1 9 1,-3 5-84,2 9 0,-2 11 0,-2 3 1,0 9-264,0 0 0,-5-3 112,1-1 1,-6-3-303,5-3 0,1-5 139,4-4 1,0-6-613,0-7 1,0-3-23,0-12-428,0 0 1,4-13-7,1-6 1013,6-12 0,-3-17 0,6-7 0</inkml:trace>
  <inkml:trace contextRef="#ctx0" brushRef="#br0">20204 1251 8027,'35'-14'1,"-5"0"-1,3-1 1,2-5-268,-2-4 0,3-3 102,-8-1 0,4-1-51,-8 1 0,-4 1 81,-1 3 1,-8-1 134,-1 6 0,-1-6 0,6 3 0</inkml:trace>
  <inkml:trace contextRef="#ctx0" brushRef="#br0">20517 825 8027,'0'20'0,"-5"-3"-303,0 7 0,-6 0 393,2 4 0,1 2 621,-2 3 1,1-1-338,-5 6 1,-2-6-278,-3 1 0,3-3-234,-3-2 0,8-1 112,2-3-53,5-4 0,0-7 67,8-4 0,6-2 23,9-7 1,-2-7-78,7-2 0,0-5-117,4-5 0,0 3 17,1-3 0,-7 3-87,-3 2 1,-5 4 14,-4 1 89,-4 6 221,-6-3 1,-2 12-100,-2 3 0,-9 9 71,-6 1 1,-6 8 3,1 1 1,-4 7 147,-6 7 1,4 1 5,-3 0 0,3-1 87,2 1 0,6-8-115,3-7 1,9-6 447,6-8-607,2 1 0,5-9 114,7-6 0,1-9-344,12-15 0,3 0-105,7-9 0,-3-3-238,3-2 1,-8 3 184,-1 2 1,-2 4-65,2 6 1,-5-3-163,-10 7 259,4 7 303,-12 5 0,6 9 36,-7 3 0,0 4 126,0 10 0,-5 3 174,0 7 0,1 7 212,4 7 1,-5 1-172,0 8 1,0 2 163,5 7 0,5 4-517,0 6 0,0-6 223,-5-3 0,0-10-189,0-5 0,0-9 239,0-5-254,0-9 32,0-4 0,-2-13 196,-3-7 0,-4-8-143,-10-11 1,3 2-201,-3-7 1,-2 0 306,3-4 1,-6-1-99,5 1 0,1-1-236,9 1 0,-2 0 120,6-1 1,0 5-289,5 1 0,8 4-120,7-5 0,0 7-106,9-2 0,-5 3 35,5 2 1,-5-2 493,4-3 0,1-3 0,5-7 0</inkml:trace>
  <inkml:trace contextRef="#ctx0" brushRef="#br0">20986 1052 8027,'6'-8'334,"-4"2"454,4 6 0,-12 11-327,-4 3 1,-4 10-233,-5-1 0,-3 9-53,-6 1 0,-2 7-153,-4-2 0,4 3 12,-3 1 1,9-1 105,5-3 0,5-3-586,5-6 0,2-7 116,7-3-598,0-10 1,7-4 210,2-10 0,10-9-2,5-10 1,3-7 717,1-3 0,7-5 0,1 3 0</inkml:trace>
  <inkml:trace contextRef="#ctx0" brushRef="#br0">21100 1180 8027,'12'2'-600,"-2"2"0,-6 4 1510,-8 6 0,-4 7-448,-6 3 0,-5 2-163,0 3 1,-7 4-301,3 0 0,-9 5 97,-1-5 1,0 5-280,4-5 1,2-1 185,4-8-440,2-4 1,12-7-301,-1-4-184,7-2 1,8-18 641,9-4 0,8-2 279,-3 3 0,0 4 0,-5 1 0,1 4 0,-1-4 0,-5 5 0,1 0 185,-7 2 24,3 2 1,-6 2 311,0 2 124,0-2-238,0 4 0,0-4 399,0 3-137,0-4-441,0 6 241,0-7-550,0 0 170,6 0-214,-4 0 249,4 6 0,-1 2-71,0 6 0,0 0 142,-5 0 0,0 7-109,0 3 1,0 3-74,0 1 0,-5 0 34,0 1 1,0-1-100,5 1 1,0-6-158,0 1 0,0-7-425,0 2 0,2-9-431,3-5 0,3-4 1065,6-1 0,0-12 0,0-4 0</inkml:trace>
  <inkml:trace contextRef="#ctx0" brushRef="#br0">21213 1237 8027,'15'-14'0,"-1"-1"0,2 1 285,3 0 1,-2 0-57,7 0 0,-1-1-204,6 1 1,4 0 63,0 0 1,-1 1-724,-9 4 0,3-3 360,-7 8 1,0-1 273,-5 5 0,-6 6 0,-2 2 0</inkml:trace>
  <inkml:trace contextRef="#ctx0" brushRef="#br0">21384 1493 8027,'6'14'235,"2"-6"-110,6-3 1,2-9 144,3 0 0,-2-12-148,7 2 0,-5-4 32,5 4 0,-2-6-471,2-4 1,-4 3 160,-6 2 1,1-1-106,-1 1 0,-6 0 117,-4 5 1,-2 4-337,-2 1 0,-2 4 480,-2-4 0,-10-1 0,-9-4 0</inkml:trace>
  <inkml:trace contextRef="#ctx0" brushRef="#br0">21455 1208 8027,'0'15'0,"0"0"339,0 4 0,0 3 67,0 7 0,-2 4 105,-2 0 1,2 11-277,-3-1 1,-1-2-135,1-3 0,-4-6-467,4 1 1,-4-3 256,4-2 1,-1-6-474,1-3 516,3-3 0,-6-8-599,4-3 1,2-5 14,-3-5 650,-3-9 0,0-8 0,-6-7 0</inkml:trace>
  <inkml:trace contextRef="#ctx0" brushRef="#br0">21270 1407 8027,'-6'-7'215,"4"2"164,-2 10 0,-3 10 31,2 14 0,-1 6 162,1 7 0,4 2-190,-4 4 0,-1-6-9,1 1 1,0-2-68,5-8 1,2-1-78,3-8 1,3-4-77,6-6 1,6-6 75,4-3 1,4-5-515,6-5 0,4-9-283,9-10 1,-1-3-716,6-1 1,-6 0 1091,1-1 1,-9 1 0,-3-1 0</inkml:trace>
  <inkml:trace contextRef="#ctx0" brushRef="#br0">21810 1336 8078,'7'-14'-2096,"2"-5"2498,10 0 0,2-6-119,2 1 1,11-9-173,-1-5 0,6-1-206,4 1 1,-2-2 91,-3 7 1,-3-5-356,-7 5 0,-11 5-89,-2 4 447,-11 13 0,3-14 0,-7 9 0</inkml:trace>
  <inkml:trace contextRef="#ctx0" brushRef="#br0">21981 924 8078,'2'19'-716,"2"0"1,4 6 1294,7-1 1,0 9-95,4 5 0,-8 9-65,4 6 0,-6 3-409,0 6 0,-2 3 238,-7 6 0,0-2-239,0-2 0,-7-6 100,-2-9 0,1-4-4,-1-10 1,1-5 34,-2-9 0,-1-9 113,6-5 0,-6-7-106,2 2 0,1-12 28,-1-7 0,5-8-540,0-11 0,2-3 232,2-7 1,0-6-398,0-3 0,5-3 263,0-2 0,6 6-469,-2 4 0,2-4 282,-1-1 1,2 3-547,-2 2 999,-4 9 0,0-2 0,-2 7 0,2 2 0,3 1 0,1 1 0</inkml:trace>
  <inkml:trace contextRef="#ctx0" brushRef="#br0">22237 910 8078,'6'20'0,"-3"-4"-46,7 3 0,-2-1-23,1 0 1,-2 0 266,-7 6 0,0-7 198,0 2 0,0-3-477,0-2 1,0 0 55,0 0-23,0-6 83,0-1-171,0-7 0,0-7-23,0-2 1,0-9-209,0-1 1,1-11-178,4 2 1,3-10 291,6 0 1,-4 3 251,-1 2 0,1-2 0,4 2 0,0 5 0,0 4 0,0 8 0,1 2 0,-6 6 0,1 8 0,-6 0 331,6 0 1,-7 13 559,2 6 1,-4 6-182,-1 4 1,0 4-225,0 0 1,0 5-421,0-5 1,0 2 60,0-2 0,0-8-179,0 4 0,0-6-273,0 1 0,0 1-377,0-6 1,0-5-269,0-4 297,0-7 0,-6 3 673,-4-6 0,-2 0 0,-2 0 0</inkml:trace>
  <inkml:trace contextRef="#ctx0" brushRef="#br0">22280 1038 8078,'14'-8'54,"0"2"1,5 6-6,0 0 0,0 0 355,-5 0-445,0 0-151,1 0-45,-7 6 1,-2 2 203,-6 6 1,-2-1-71,-2-4 1,-4 4 135,-7-4 1,1 4-22,0 1 0,0 0-10,0 1 0,1-6 4,3 0 325,-2-5-227,10 2 1,-3-6-35,10 0 1,3-2-67,6-2 0,1 0-7,-1-5 1,5 4-16,0-4 0,0 6 54,-5-2 0,0 3-274,0 2 143,0 0 4,-6 0 0,-1 2 87,-7 3 0,-3 3 3,-7 6 0,-1 0-7,-13 0 0,1 5 2,-6 0 1,-4 5 9,0-5 1,-2 0-9,2-5 0,3 3 33,-3-2 1,9 0-25,5-10 434,3 6-307,8-9 0,5 2 28,13-8 1,7-4-177,16-6 0,-1-1-132,6 1 1,-2-3 76,2 3 0,1-9-222,-5 9 1,-1 2 292,-5 2 0,1 1 0,-1-6 0</inkml:trace>
  <inkml:trace contextRef="#ctx0" brushRef="#br0">22479 1436 8078,'6'14'99,"2"-8"-47,6-6 1,0-8 11,1-10 1,-1 2 26,0-3 0,5-2-623,0 2 0,-2 0 219,-7 5 0,1 0-440,-6 0 753,-1-1 0,-4 1 0,0 0 0</inkml:trace>
  <inkml:trace contextRef="#ctx0" brushRef="#br0">22436 1223 8078,'0'14'-137,"5"0"412,0 0 0,-1 7 445,-4 2 1,0 6-340,0 4 0,0-1-133,0 6 0,-1-5-336,-4 5 0,2-7 113,-7 2 1,6-9-244,-6-5 1,7-3 153,-2-2 0,2-6-988,-2-3 618,4-4 1,-6-7-148,7-3 1,-4-9 210,-1-1 0,0-8 10,5-1 1,2-1 359,2-4 0,-2 5 0,3 4 0,3-3 0,-7 12 192,6 0 1,-7 11 11,0 8 0,-7 6 140,-2 9 1,-4 3-7,-1 6 1,-5 1 168,0-1 0,-6 1-397,1-1 1,-3 0 103,-1 1 1,-1-5-286,1-1 0,1-5 55,3 1 0,4-8-299,6-2 1,4-4 145,1 4 0,7-5-157,2 0 0,8-2 60,11-2 1,5-5-52,9 0 1,5-1 303,9 1 1,-4 4-72,-1-4 0,1 3 190,-5 2 0,3 5-60,2 0 1,-2 4 97,-3-4 0,1 5-51,-6-6 1,5 6-43,-5-5 1,-1 4-97,-8-4 1,-8-1-407,-7-4-209,0 0 660,-1 0 0,5-12 0,-5-4 0</inkml:trace>
  <inkml:trace contextRef="#ctx0" brushRef="#br0">22664 1251 8023,'20'-14'0,"4"0"0,4-2 465,5-3 1,-1-2-123,6-2 1,-2-4-318,2 3 1,2-1-22,-7 1 1,0-3-325,-5 4 1,-4 2-380,0 2 1,-12 8 21,3 2 232,-11 5 1,1 0 443,-10 8 0,-3 11 0,-6 7 0</inkml:trace>
  <inkml:trace contextRef="#ctx0" brushRef="#br0">22948 1123 8023,'0'14'0,"5"-4"116,-1-1 0,1 5 127,-5 5 1,0 7 211,0-3 0,0 9-116,0 1 0,-5 5-217,1-5 0,-7 5-5,1-5 0,4 1-154,1-6 1,2-1-45,-2-4 0,4-2-203,-4-7 1,5-6-349,5-3 0,-2-5 108,6-5 0,-1-4-660,2-10 1184,2-10 0,2-13 0,9-9 0</inkml:trace>
  <inkml:trace contextRef="#ctx0" brushRef="#br0">23147 1024 8023,'0'26'420,"0"-2"-191,0 9 0,0 4 41,0 1 0,0 3-13,0 1 1,0 7 181,0 3 0,0 2-84,0-2 0,0 3-294,0-2 1,0-3-121,0 2 1,5-6-214,-1 1 0,1-9-34,-5-4 1,0-6-472,0-4 0,0-4-652,0-6 1429,-6-6 0,-8-14 0,-9-10 0</inkml:trace>
  <inkml:trace contextRef="#ctx0" brushRef="#br0">22834 1279 8021,'14'-7'0,"1"2"0,0-1-191,4 1 1,-1-5 297,5 6 1,0-3 376,0 3 1,2 2-331,-6-3 1,5 4-295,-5 1 17,6 0 0,-9 0 156,3 0 0,-9 6-173,-6 3 1,-2 4 65,-2 1 1,-6 7-14,-4 2 0,-7 0 63,-2 0 1,-2 1-16,2 4 1,-1 6 33,-4-1 0,-3-5-11,4-4 0,2-2 130,2 2 0,3-5-10,2-10 177,6 4-209,2-12 0,7 6-119,4-7 0,3-5 15,6 0 1,0-4-312,1 4 266,-1 0 13,0 5 0,-6 2 169,-3 3 0,-10 2-147,-4 8 0,-4-1 387,-1 0 1,4 0 73,1 1-117,-1-1 0,1-2 29,-1-2-408,7-4 109,-3-6 0,12-6-190,4-4 1,2-4-146,2-5 1,5-3-460,0-6 1,5-1 15,-5 1 1,5-1 745,-5 1 0,6 0 0,-1-1 0,2 2 0,3 4 0,-2-3 0,-4 7 0,4 0-109,-3 5 1,-3 1-37,-2 4 0,-4-2 749,0 6 0,-3-1-225,-2 1 0,-2 4 184,-4-4-363,-2 3 0,4 4-73,-6 3 1,0 2 12,0 8 0,-6 0-100,-4 4 0,-2 4-119,-2 5 0,-7 5 13,-3 0 0,-1 5 26,1-5 0,-1 1 30,6-6 1,0-1-178,5-3 1,0-4 65,-1-6 0,6-4-938,0-1 546,-1-6 513,2 4 0,-4-20 0,4-3 0</inkml:trace>
  <inkml:trace contextRef="#ctx0" brushRef="#br0">23118 1379 8021,'23'0'0,"3"5"274,-2-1 1,3 8 425,1-3 1,6 5 109,-1 5 1,5-1-330,-5 5 1,0-1-1093,-5 2 1,1 1 403,-1-6 0,1 0 207,-1-5 0,1 7 0,-1 1 0</inkml:trace>
  <inkml:trace contextRef="#ctx0" brushRef="#br0">23730 995 8031,'0'10'223,"0"-1"0,0 1 378,0 4 1,5 5 154,-1 0-584,1 6 1,-5-9-82,0 3-432,0-3 12,0-2 312,0 0 1,0-8-345,0-6 0,-5-6 153,1-8 1,-1-2-454,5-3 0,0-2 196,0-2 0,1-4 110,4 3 1,3-1 276,6 1 0,2-1-12,3 6 1,-3 0 142,3 5 1,1 6-54,-1 3 331,0 4 1,-6 4-172,-4 6 0,-2 1 405,-7 9 0,0 3-154,0 2 1,-8-2-35,-6 1 0,-1 1-173,-4 4 1,4-4-217,0 0 1,1-7 8,0 2 1,0-3 25,0-2 0,4-1-1134,1-4 826,5-2 1,-2-14-895,6-2 1179,6-10 0,2-3 0,7-7 0</inkml:trace>
  <inkml:trace contextRef="#ctx0" brushRef="#br0">24043 896 8031,'14'-8'0,"0"3"0,0 3 183,1 2 0,-8 7 128,-2 2 0,-3 9 190,-2 1 1,0 4-263,0-4 1,-2 6-123,-3-1 0,-4 1-282,-10-1 0,2 3 153,-7-3 0,5-2-447,-5 1 0,-4-4 279,-5 5 1,-2-5-352,2 5 1,1-5 176,-6 4 1,2 0 21,-2 0 0,3 4 179,7-3 1,1 1 130,3-1 1,4-4 473,5-5 0,6-1-33,0 0 103,5-6 1,6-2-189,12-6 0,7-12-140,7-7 1,7-7-187,3-2 0,9-2-260,5-3 1,8 3-89,2-4 1,-2 4 131,-8 2 1,-3 6-154,-6 3 1,-13 5-276,-7 4 546,1-2-16,-14 10 1,2 2 378,-12 10 0,-11 4-82,-3 5 1,-10 3 44,1 6 0,-6 2 45,-4 3 1,-5 4 167,-9 5 0,2-2-183,-2 3 0,3-9-92,1 9 1,2-10-438,3 0 0,8-4 388,6-6 1,2-4-889,-1-9 1,2-4 82,7-6 680,6 0 0,-5-6 0,5-2 0</inkml:trace>
  <inkml:trace contextRef="#ctx0" brushRef="#br0">23915 1535 8017,'57'0'-81,"-5"0"-40,0 0 0,-11 0 282,2 0 0,-10 5 315,0 0 0,-8 4-1120,-1-4 251,-7 6-854,4-3 698,-13 0 549,-2-2 0,-12-6 0,-2 0 0</inkml:trace>
  <inkml:trace contextRef="#ctx0" brushRef="#br0">24398 1066 8009,'13'14'0,"-4"1"0,2 0 178,-6 4 0,-2 4-109,-8 5 1,-2-4 267,-8-1 0,0 1-139,-4 4 0,-4 6-281,-5-1 1,1 0-85,3-5 0,-4 6-799,0-1 966,-1 0 0,-12 2 0,5 1 0</inkml:trace>
  <inkml:trace contextRef="#ctx0" brushRef="#br0">23687 1663 8009,'10'0'364,"-1"0"0,-4 0 249,4 0-457,1 0 1,-1 7 119,1 2 0,-7 8 14,2 2 0,-4 5-102,-1-5 1,0 2-123,0-2 1,-1-4-373,-4 4 340,3-3-1028,-10-2 758,10 1 1,-9-9-120,6-6 1,1-6 67,4-9 0,1-4-347,4 0 0,3-6 176,6 1 0,2-2 458,3-3 0,3 5-128,6 1 0,-1 5 128,-3-1 0,6 5 98,-6 5 1,-1 2-126,-8 7 0,-3 2 237,-2 3 1,1 3 117,-7 6 1,0 6 179,-9 4 0,2 3-175,-7 1 1,-4-4-18,-5 0 0,-5-1-353,5 6 1,-4-2 152,4-4 1,0-2-354,5-7 184,-1 0-1081,1-6 1134,6-1 0,-4-14 0,4-1 0</inkml:trace>
  <inkml:trace contextRef="#ctx0" brushRef="#br0">24085 1678 8009,'15'0'0,"-6"1"123,0 4 1,-5 3 329,0 6 0,-2 2-140,-2 3 1,0-2 132,0 7 0,-2-7-343,-2 2 1,2-3 116,-3-2-115,-3 0 92,7 1 0,-5-9-594,6-6 0,0-6 243,0-9 1,6 0-643,3-4 1,4 1 286,1-5 1,0 5 62,1-1 0,0 3 382,4 2 1,-3 2-74,3 2 0,-3 2 199,-2 3 0,0 4-78,1-4 1,-6 10 773,1 4 0,-7 4-111,1 1 1,-4 5 148,-4 0 1,1 6-376,-7-1 0,1-3-137,-6-2 0,1 1-238,0-1 1,0 0 54,-1-5 1,0 0-1700,-4 1 1598,3-1 0,-11 0 0,5 0 0</inkml:trace>
  <inkml:trace contextRef="#ctx0" brushRef="#br0">24128 853 8038,'0'8'-425,"6"5"1,2-12 637,6 4 1,2-5-311,3-5 0,-1 2 132,5-7 1,-5 1-155,1-5 165,3 6-58,0-5 0,-2 13 42,-5 0 1,-8 8-5,-7 11 1,-1 10-41,-4 8 0,-9 4 17,-10 2 0,2 5-226,-2-1 1,5-6 76,-4-8 1,10-4-60,-1-6 0,9-7 87,0-6 0,4-10 64,1-5 1,6-5-26,4-13 0,7-1 95,2-4 0,1-1 195,-1 1 0,-3 6-92,3 3 1,2 4 164,-2 6 0,0 3-83,-5 6 1,-5 0-202,1 0 0,-1 0 0,6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8730 5246 8300,'-14'-8'-754,"0"-5"0,4 10 1108,1-6 1,4 6 493,-4-2-611,5 3 1,-2 4-148,6 3 0,0 9 63,0 9 1,5 11 35,0 4 0,1 3-25,-1 1 1,-2 7-233,6 3 1,-4-3 19,4-1 1,1-10-499,4-5 0,-4-5-209,-1-4 0,-1-8 382,1-7 0,4-6-109,-3 2 482,-4-10 0,0-9 0,-6-8 0</inkml:trace>
  <inkml:trace contextRef="#ctx0" brushRef="#br0">8858 5317 8300,'14'-6'0,"-4"4"-46,-1-3 1,1 4 124,4 1 0,5 4 376,0 1 0,5 0-128,-5-5 1,6 5-195,-1-1 1,2 1 20,3-5 0,1 5-97,3 0 0,0-1-11,10-4 0,-4 0 125,9 0 0,-6 0-222,-4 0 0,2 0 79,-7 0 1,5 0-105,-5 0 1,0 0 123,-4 0 0,-4 0 29,3 0 0,-2 0-13,7 0 1,-2 0 8,3 0 0,2 2 0,7 3 1,1-4-2,3 4 1,-7 1-62,2-1 1,-2 5 60,2-6 1,-4 1-57,0-5 1,-5 0 139,5 0 0,7 0 131,7 0 1,5 0-211,4 0 1,4 0-98,6 0 0,-9 0 148,-1 0 0,-5 0-22,5 0 1,6 0-390,4 0 1,3 0 353,-32 0 1,1 0-1,35-2-388,-36 0 1,1 0 0,33-1 233,0-7 0,-1 1 18,-35 1 1,1 1 0,1 2 0,1 1 44,5-1 1,-1 0 0,-1 1 0,-2-1 2,-3-2 1,-1 0 0,39-3 72,-4 1 1,4 4-68,-36 0 0,0 1 0,-1 2 0,0 0 99,-2 0 1,0 0 0,36 0 22,-10 2-95,4 0 0,-5 0 24,6 0 1,1 0-57,4 0 0,-5 0-124,0 0 0,-6-2-22,-8-2 166,0 2 0,0-10-264,0 2 1,6 2 225,3-1 0,-3 1 35,-1-2 0,-4-2-50,-1 2 0,-6 2 293,-4-1 1,-7 4-189,-2-4 1,-1 4 193,6-5 0,-5 7-260,0-2 1,-2 4 330,2 1 1,-1 0-389,-4 0 0,-8 0 273,3 0 0,-9 0-248,0 0 1,-3 0 18,-2 0 1,1 0-41,-1 0 1,0-5 21,0 0 1,0-4 14,1 4 0,-6-6-216,1 2 194,-1 2-196,5-5 201,1 10 0,-6-4 65,0 6 0,-4 0-70,5 0 0,-6 0 101,6 0 1,-5 0-68,4 0 0,-4-5 10,4 0 1,-1-1 22,2 1 1,2 4 6,-2-4 0,-2-1 0,1 1-24,1 0 0,4 4-39,0-4 0,0 3 32,1-2 1,-1 2-83,0 2 1,0 0 28,0 0 0,1 0-244,-1 0 269,0 0 0,0 0-2,1 0 0,-1 0 83,0 0 0,-5 0-138,1 0 160,-1 0 1,6 0-110,-1 0 64,0 0 0,0 0 12,1 0 0,-6 0-3,0 0 0,-4 0 5,5 0-5,-7 0-98,9 0 73,-4 0 1,2 0-72,-1 0 63,-6 0 0,5 0-169,-3 0 144,-3 0 4,4 0 61,-6 0 845,0 0-1200,6 0 91,-4 0 205,4 0-44,-6 0-13,0 0 13,7 0 327,-6 0-71,5 6-66,-6-4-170,0 10 95,0-10-243,0 11 212,0-12 1,2 6-425,3-7 92,-4 0-417,6 0-412,-7 0-1550,0 0 2689,0 6 0,0 2 0,0 6 0</inkml:trace>
  <inkml:trace contextRef="#ctx0" brushRef="#br0">15100 5018 8726,'1'8'197,"4"-3"-198,-3 3 1,4 0 29,-6 6 1,0-4 30,0-1 1,0 0-12,0 6 1,0 0-22,0 4 1,0-3 25,0 3 1,0-1-47,0 1 1,0-2 46,0 7 1,0-5-56,0 4 1,0-4-9,0 5 1,1-5-8,4 5 0,-3-2 36,3 1 1,-4 4 3,-1-3 0,5-2-68,0 2 1,1-1 61,-1 6 0,-4-1-54,4 1 1,-3 5 37,-2 4 0,4-1-129,1 1 1,0-2 51,-5 2 0,0 1 30,0-5 1,0-1 60,0-5 0,0 1-48,0-1 1,0 0 155,0 1 0,0-5-91,0-1 0,5-4 4,-1 5 0,1-5-22,-5 5 0,0-6-26,0 6 0,0-2 17,0 2 0,0 1 3,0-6 1,0 5-37,0-5 0,0 0 32,0-5 1,0 0-27,0 0 0,0 1 7,0-1 1,0-5-34,0 1 1,2-5 39,2 4 1,-2-4-161,3 4 121,-4-6 15,-1 4 1,0-6-222,0 4 182,7-3-529,-6 4 192,5-6 406,-6 0 0,0 0 0,0 0 0</inkml:trace>
  <inkml:trace contextRef="#ctx0" brushRef="#br0">15228 6483 8111,'0'9'-841,"0"1"0,0-6 934,0 6 1,0-5 65,0 4-83,0-6 0,0 5 106,0-3 30,0-4-91,0 6 0,0-7 169,0 0-247,0 6 0,0 2-3,0 6 0,0 5-40,0 0 0,0 0 0,0-5 0</inkml:trace>
  <inkml:trace contextRef="#ctx0" brushRef="#br0">10920 4265 8525,'-8'0'662,"1"-6"1,9 2-598,3-5 1,9 1 72,10-1 0,3-4-355,1 3 0,5-4 123,0-5 1,4 8-156,-9-3 0,4 9 105,-9 1 1,-2 2 243,-2 2-100,-3 0 0,-8 13 0,-2 2 0</inkml:trace>
  <inkml:trace contextRef="#ctx0" brushRef="#br0">11048 4279 8360,'0'16'-35,"0"3"0,0 3 120,0 6 1,0 4 270,0 6 0,0 6-77,0 13 0,-2 5-388,-3-1 1,-3 6 100,-6-6 0,0-4-80,0-5 0,1-6 66,4 1 1,1-10-409,3-9 1,3-6-266,-2-8 256,2-6 0,2-9 439,0-13 0,0-13 0,0-10 0</inkml:trace>
  <inkml:trace contextRef="#ctx0" brushRef="#br0">11161 4549 8360,'8'-30'0,"0"-1"-619,-3 12 0,-4 0-36,4 5 325,-3-1 298,-9 7 0,4 2 32,-6 6 0,6 0 0,-5-5 0,3 1 0,3-3 0,-2 3 0,2-4 0,7-7-196,0 1 143,-1 0 537,-4 0 79,0 6 139,0 2-496,0 6 1,0 7 74,0 8 0,2 5-90,3 9 0,-4 5-9,4 4 0,-3 8-175,-2 2 0,0-6 110,0-4 1,0-2-203,0 2 1,-5-3 35,0-7 0,0 1-82,5-1 0,0-1 40,0-3 1,0-4 39,0-5 1,0-1 83,0 0 0,2-4-38,3-1 0,3-6-43,6 2 0,0-7 46,0-7 1,5-4-199,0-15 0,5 1 113,-5-11 1,0 6-206,-5-1 0,0-1-19,0 0 1,-6 8 137,-3 7 0,1 3-330,-1 2 503,0 6 0,-5-5 0,0 5 0</inkml:trace>
  <inkml:trace contextRef="#ctx0" brushRef="#br0">11318 4635 8401,'0'-15'493,"6"1"-527,2 6 0,5 3-634,-4 10 668,4 3 0,-5 13 0,6 1 0</inkml:trace>
  <inkml:trace contextRef="#ctx0" brushRef="#br0">11076 4649 7663,'-8'8'-1278,"0"-7"1679,4-5 1,2-3 222,-3 2-360,4-2 0,7-3-155,3 1 1,4-1-123,1-4 0,7-2-387,3-3 0,2 3 125,3-3 275,-1 4 0,1-6 0,-1-1 0</inkml:trace>
  <inkml:trace contextRef="#ctx0" brushRef="#br0">11588 4165 7865,'-2'15'-444,"-2"-1"0,0 5 550,-5 0 0,4 6-53,-4-1 0,1-4-91,-2-1 231,-2 3 1,10-6-39,-3 3-80,4-3 1,1-7-113,0 1 1,1-7 4,4 2 0,3-4-112,6-1 1,0-6 93,1-3 1,0-10-255,4-5 1,-3-3 55,3-1 0,2-1 55,-2 1 1,0-1 108,-5 1 0,-5 6 267,1 3 56,-7 3 444,3 8-370,-6 2 1,0 18-61,0 7 1,-6 8 52,-4 6 1,-2-1-9,-2 6 0,-1 0-221,1 4 1,0 6 107,0-1 0,4-4-187,1-5 1,6-8 18,-2-2-141,3 1 1,2-14-76,0 4 196,0-9-205,7-4 0,1-7 29,6-4 0,0 3-166,0-2 236,0 2 1,1 4 62,-1 2 0,-5 4 8,1 6 1,-7 5 2,2 0 0,-4 5 236,-1-5-238,0 0 1,2-6 240,3-4-209,-4-3 0,10-18-227,-6-7 1,6-8 84,-1-6 1,2-5-286,2-10 1,-1-2 431,-4-7 0,4-12 0,-5-4 0</inkml:trace>
  <inkml:trace contextRef="#ctx0" brushRef="#br0">11915 3796 8290,'0'-8'-39,"0"21"1,0-1 255,0 17 1,0-3-120,0 8 0,-2-4-666,-2 3 0,0 2 235,-5-2 1,-1 0 332,-4-5 0,-6 1 0,-2-1 0</inkml:trace>
  <inkml:trace contextRef="#ctx0" brushRef="#br0">11744 4180 8290,'7'14'0,"-1"2"-350,3 3 0,2-2 327,-6 7 0,5-5 557,-6 4 0,1-4-760,-5 5 25,0-7-223,6 4 293,-4-13 1,6-8-6,-3-10 0,-2-7 124,6-2 0,-4-11-117,5 2 0,-1-4 42,5 3 1,0-4 21,1 0 1,0 0 132,4 5 1,-3-1-116,3 1 1,2-1 219,-2 1 0,0 1 47,-5 3 1,6 4 0,-4 7-113,3 4 1,-8 2 332,-1 7 1,-7 3-163,2 7 0,-4 1-138,-1 13 1,-6-1-457,-4 6 1,-2 6 191,-2 2 0,-7 3-282,-3-2 1,2 1 168,-2-5 0,2-1-9,-1-5 0,-1-6-26,10-3 0,-4-3 14,9-2 1,1-6 256,-1-3 0,5-4 0,0-7 0,8-3 0,0-9 0,5-1 0,0 0 0,6 5 0,-1 0 0,0 0 0,-1-1 0,-4 1 0,4 0 345,-5 0-64,0 6 0,-2 3 17,-6 10 1,0 3-190,0 6 0,-6 5 8,-4 0 0,-2 11-124,-3-2 0,-4 4 92,0-4 1,0-1-315,5-3 1,2-3 62,2-7 1,4-5-383,6 1 33,0-7 259,0 3 348,6-12 1,2 0-107,6-4 1,0-1 181,1 6-153,-1 1 1,0 4 267,0 0 1,-1 1-58,-4 4 1,4 3 149,-3 6 0,-3 5-40,3 0 1,-7 6-55,2-1 1,1 3-175,-1 1 1,0 1 67,-5-1 1,0-4-231,0-1 1,0-5 61,0 1 0,0-8-810,0-2 614,0-6 0,0 2-403,0-10 1,0-2 38,0-8 552,0-5 0,0-9 0,0-7 0</inkml:trace>
  <inkml:trace contextRef="#ctx0" brushRef="#br0">12071 4208 8241,'10'-14'-35,"-1"0"1,-1-1 57,2 1 1,2 0 303,-2 0 1,-2 4-78,1 1 1,-4 6-126,4-2 0,-4 3 141,5 2 0,-7 2-397,1 3 1,-2 7-136,-2 7 1,-6 11-166,-4-1 0,2 2 228,-1-2 0,-1 4-113,-4 0 0,5-6-201,-1-8 0,5-5 264,-4-4 1,4 1 252,-4-7 0,-1-5 0,-4-7 0</inkml:trace>
  <inkml:trace contextRef="#ctx0" brushRef="#br0">12043 4336 8241,'0'-14'-1570,"0"6"1763,6 2 1,1 7 188,2 4 0,4 4-62,-4 10 1,-1 3 1,1 7 1,-4 1-109,5 3 0,-7-1-183,2 6 1,1-7 131,-1 2 1,1-4-324,-1-6 0,-4 3-119,4-7 54,-3 0-721,-2-5 679,0-6 0,0-8-170,0-10 0,0-4 140,0-5 1,-2-3 296,-3-6 0,4-6 0,-4 1 0,3-6 0,2 1 0,0 1 0,0 0 0,2 7 0,3 1 0,-2 2 44,6 8 0,1 0 104,4 5 0,0 0 287,0 0 1,1 6-134,-1 3 1,0 3 479,0 2-495,1 0 1,-3 8-153,-2 7 1,1 0-21,-7 9 0,3 0-208,-2 4 1,-4 1-283,4-1 1,1 5 215,-1 0 1,1-4-507,-1-5 1,-3-2 664,2 1 0,-2 4 0,-2-5 0</inkml:trace>
  <inkml:trace contextRef="#ctx0" brushRef="#br0">12199 4436 8241,'14'-8'0,"1"1"-232,-1 7 0,-5 0-819,1 0 1051,-1 0 0,-1 13 0,-1 3 0</inkml:trace>
  <inkml:trace contextRef="#ctx0" brushRef="#br0">12128 4748 8946,'21'0'649,"1"-1"-311,6-4-338,13 3 0,10-17 0,14 4 0</inkml:trace>
  <inkml:trace contextRef="#ctx0" brushRef="#br0">16820 4734 8325,'-8'-8'-407,"-5"2"702,12 6-308,-5 0 235,6 0-422,0 0 336,0 6 0,0 4 45,0 9 1,0-2 84,0 7 1,4 6-86,1 8 0,0 4 32,-5 6 0,0 2-93,0 7 1,0-2 27,0-3 0,0 1-75,0-11 1,0 4-247,0-8 1,0-5-239,0-4-7,6-1 0,-4-12 66,2 3 352,-2-3 0,4-2 0,2 0 0</inkml:trace>
  <inkml:trace contextRef="#ctx0" brushRef="#br0">17062 4649 8343,'0'-8'246,"0"2"0,6 1 15,4 0 0,-1 0-115,5 5 0,-3 0 131,8 0 1,3 0-297,2 0 0,4 0-12,6 0 0,-4 0-39,3 0 1,2 0 110,-2 0 0,0-4-50,-5-1 0,6 0-30,-1 5 0,0-5 105,-5 1 1,1-1-97,-1 5 0,1 0 78,-1 0 1,7 0 83,3 0 1,-2 0-60,2 0 1,-2 1 0,2 4 1,2-3 53,-7 3 0,2 1 6,-2-1 0,-5 1 78,1-1 1,2-4-121,-7 4 0,8-3-43,-4-2 1,2 0 67,8 0 1,0 0-192,5 0 0,4 0 51,0 0 0,1-5 42,-6 0 0,-1 0-55,-3 5 0,2 0-24,-7 0 1,-1 0 36,-9 0 0,4 0 26,-3 0 0,3 0 71,1 0 0,-4 0-54,0 0 0,-1 2 94,6 3 1,-1-4-36,1 4 0,-1-2 9,0 2 1,1-4 13,-1 4 0,1-3 98,-1-2 0,1 0-189,-1 0 1,0 0 52,1 0 1,4 0-88,0 0 1,2-7 100,-2-2 0,10 1 22,9-1 0,5-1-88,4-4 1,-2 1-10,3 4 1,-4-2-50,-1 6 0,-7-4 5,-2 4 1,-4 0-79,-1 5 1,6 0 133,3 0 0,3 0 63,2 0 0,-5 0-87,0 0 1,-1 0 74,1 0 1,-3 0-65,-6 0 1,4 0 63,0 0 1,9-6-174,0-4 0,3 2 92,7-1 0,-10 6-110,0-2 0,-5-1 66,-4 1 1,1 0 22,-10 5 1,-2 0-5,2 0 0,-5 0 30,5 0 0,-2 2 31,2 2 0,3 0 175,-3 5 0,2-6-117,-2 2 1,3-2 16,-3 2 0,-4-3-120,0 2 0,0-2 64,0-2 0,0 0-123,-1 0 1,-1 0 134,6 0-127,0-6 1,5 4-174,-1-3 0,-1 4-21,-3 1 216,3-7 1,-6 6 86,3-4 0,-3-1-23,-7 1 1,1-1 110,-1 1 0,0 3-90,1-2 0,-5 0 13,-1 0 0,1 2-4,4-3 1,1-1-93,-1 1 1,7-4 47,3 4 0,-3-4-32,-2 4 0,-3-5 20,-2 6 0,-1-1-14,-3 5 0,1-2 46,-6-2 0,0 2-31,-5-3 1,0 4 73,1 1 0,-6 0-69,1 0 1,-6 0 307,6 0-199,-7 0 19,3 0-111,1 0 8,-6 0-29,6 0 73,-7 0-171,0 0 135,6 6 1,-5-3-37,4 7 0,-2-1 1,2 5 1,-3 2-53,2 3 1,3-2 64,-3 7 0,6-5-54,-5 5 0,1 1 39,-1 8 0,-2 4 123,6 5 1,-4 2-68,5 4 0,-6-1-33,6 10 0,-5-2-61,4 12 1,-4-7-110,4 1 1,-4-2-128,4-2 1,-5 0 215,0-1 1,-2-2-721,-2-7 0,0 6 316,0-11 0,-5-2 475,0-7 0,-4-2 0,1-4 0,-5-5 0,-4-1 0</inkml:trace>
  <inkml:trace contextRef="#ctx0" brushRef="#br0">18640 3725 8200,'0'-15'-1840,"0"1"2149,0 6 0,0 4 7,0 8 0,0 12 116,0 13 1,1 5-191,4 9 0,-3 6-59,3 3 0,-2-8-271,1-1 0,0-10 87,5 0 0,-1-9-721,1-5 397,4-3-191,-11-8 257,4-2 0,-6-12-74,0-4 1,-5-9 83,1-4 1,-8-4 248,3-2 0,-4-6 0,-7-7 0,-2-9 0</inkml:trace>
  <inkml:trace contextRef="#ctx0" brushRef="#br0">18583 3597 8200,'14'-14'-375,"-4"1"-47,-1 3 1,2 4 719,8 6 1,-1 0-15,5 0 0,-4 2-260,5 2 1,-2 4 86,2 7 0,-2 0-56,-3 4 1,-8-1 66,3 5 1,-4-4-77,-1 5 1,-3 1 41,-6 8 0,-6 4-2,-3 5 0,-9 6-31,-1-1 1,-6 5-117,1-4 1,2 4-80,-2-5 0,7-1 64,-2-8 0,3-5-302,2-9 80,6-4 298,2-12 0,12-14 0,2-10 0</inkml:trace>
  <inkml:trace contextRef="#ctx0" brushRef="#br0">18882 3938 8200,'9'5'-466,"1"-1"0,-3 7 501,3-1 0,3-4 1208,-4-1-1116,4 3 1,6-7 78,0 4 1,0-5-145,-5-5 1,2-2 133,3-8 0,-4-4-343,4 0 1,-8 1 77,-1 3-596,-7-5 427,3-2 0,-7 0-53,-4 3 0,-3 8 64,-6 1 1,-2 2 142,-3-1 0,3-2 57,-3 6 0,-1 0-78,1 5 1,0 0 400,5 0 0,4 0-84,1 0 1,1 6 201,-2 4 1,2 9-83,4 5 1,2 4 73,-3 5 1,4 2-174,1 3 0,5 3-26,-1-3 0,9-3-292,1-2 0,2-10 77,8-4 0,6-4-710,8-6 0,3-4 354,1-10 1,-5-8-416,-4-5 0,2-8 296,-2 3 1,-5-4 482,-4-2 0,-7-6 0,4-1 0</inkml:trace>
  <inkml:trace contextRef="#ctx0" brushRef="#br0">19408 3739 8200,'-15'0'-113,"1"-6"601,0 4 0,1-3-104,4 10 1,-4 3-384,4 6 1,1 8 148,-2 7 1,6 1-203,-6 8 1,7-2-57,-2 2 0,4-8-183,1-6 1,8-9-113,6 0 0,0-3 201,5-7 1,2 0-451,-3-5 0,1-8 334,-4-6 1,4-2 317,0-8 0,0-6 0,-5-6 0</inkml:trace>
  <inkml:trace contextRef="#ctx0" brushRef="#br0">19507 3753 8200,'-14'14'-683,"4"2"478,1 3 1,1 3 884,-1 7 1,-2-1-156,6 1 0,0-6-400,5 1 1,0-2-22,0 2 1,2-5-76,2-10 0,0 2-166,5-6 0,1 0 99,4-5 0,0-2-83,0-3 0,2-3 71,3-6 1,-3-6-162,3-4 0,-4-3 58,0-1 0,-3-1-125,-2 1 1,-4 4 79,-6 0 1,-1 9 50,-4 0 0,-3 3-27,-6 7 0,-1 0 62,1 5 1,0 0-91,0 0 1,4 8 80,1 6 0,6 1-91,-2 4 1,3-4 211,2 0 0,7-1 0,1 0 0</inkml:trace>
  <inkml:trace contextRef="#ctx0" brushRef="#br0">19905 3767 7187,'-12'-9'-17,"2"-1"0,-2 7 187,2-2 0,-3 4-130,-1 1 0,0 5 82,0-1 0,4 9-2,1 1 1,1 5 53,-2 5 0,3 1 12,2-6 1,3 6-222,-3-1 1,5-3 161,5-2-232,3-4 0,6-7 110,1-3 0,-1-3-56,0-2 0,0-7 37,0-2 1,2-9-179,3-1 1,-3-11 3,3 2 0,-3-8 73,-2 3 1,0-7-4,0 2 0,-1-3 57,-4-2 0,3 2 2,-8 3 0,6-3-3,-5 3 1,-1 4 0,-4 1 0,0 4-4,0 5 0,-1 5 216,-4 10 1,2 3 0,-7 6 1,2 8 133,-1 6 1,-4 8 22,4 11 0,-2 3-167,1 7 0,-1 0 7,6-1 0,-1 1-8,1 0 0,4-1-44,-4 1 1,3-7 51,2-3 0,7-7-255,2-3 1,4-10-36,1 1 0,-4-9-85,-1 0 1,1-4-22,4-1 1,5 0 151,0 0 0,1-6-4,-1-3 0,-1-4 18,5-1 1,-4-1-50,5 1 1,-7-2 39,2-3 0,-3 2 8,-2-7 0,-4 5 65,-1-4 0,-6 4 10,2-5 1,-3 7 92,-2-2 0,-2-2-136,-3 2 0,-2 0 93,-8 5 1,1 0-66,0 0 0,0 6 323,-1 3 0,6 3-80,-1 2 0,3 4 131,-3 5 0,-1 7-29,6 12 0,1 1-152,4-1 1,0 1-102,0-1 1,0 0 116,0 1 0,7-1-256,8 1 1,-1-2 43,5-4 0,3-2-144,2-7 0,3-6-75,1-3 1,0-4-76,1-1 0,-5-6 118,-1-3 0,-5-4-121,1-1 0,-4-5-1,0 0 0,-6-5 48,1 5 1,-7-1 15,1 1 0,-2 3 259,-2-3 0,0-2 0,0 2 0,-6 0 0,-4 5 0,4-5 0,1 0 0,-1 0 19,1 5 0,-1 1 220,1 4 392,3 3-360,-4 6 1,6 8 211,0 6 0,5 6-149,0 9 1,4-1 30,-4 1 0,6-6-238,-2 1 1,-1-2-151,2 2 1,-2 1 130,1-6 0,2 5-160,-6-5 0,4-5-46,-4-5 1,0-4-33,-5 5 418,0-7-260,0-10 1,5-4-126,-1-12 1,3-1 27,-3-4 0,0-1-91,5 1 0,1-5 162,4-1 1,-5 1-22,1 5 1,-1 1 55,5 3 0,1-1-71,-1 6 0,5 2 161,0 7 1,4-1-84,-4 6 0,7 1 23,-3 4 1,4 0-203,2 0 1,-6 6-228,1 3 0,-7 6 362,2 4 0,-3 3 0,-2 6 0</inkml:trace>
  <inkml:trace contextRef="#ctx0" brushRef="#br0">3598 9440 7324,'0'14'124,"1"0"-103,4 0 0,-4 5 161,4 0 0,-3 2 5,-2-2 1,0-2 151,0 7 1,0-5-4,0 4 0,4-4-68,1 5 1,2 6 80,-3 8 1,-1 5-119,7 4 0,-5 5 31,4 10 0,1-2-164,4 6 0,0 2 20,0 8 0,-7-35 0,0 2-214,1 1 0,-1 2 1,0 0-1,0 1 116,0-4 1,0-1 0,1 3 0,0-1-26,1-4 1,1 0-1,6 38 45,3-3 0,-4-2-30,0-2 1,-1-6-26,0-3 0,-1-9 148,-4-1 1,2-6-38,-6 2 1,0-4 59,-5-2 0,0 1-133,0 0 0,0-5 71,0 0 1,0-12-740,0 3 1,0-15 721,0 0 0,0-7-1313,0 2 768,0-6-1450,0-9 1918,0-10 0,0-19 0,0-1 0</inkml:trace>
  <inkml:trace contextRef="#ctx0" brushRef="#br0">3825 9298 8129,'-2'-15'-255,"-2"1"171,2 0 947,-4 0-529,6 6 0,1 1 43,4 7 0,8 0-161,6 0 0,6 0 169,-1 0 1,9 0-102,5 0 0,1 0 58,-1 0 0,3 0-88,-3 0 1,0 0-48,5 0 1,-2-1 74,11-4 0,2-3-30,7-6 0,-2 5-170,2-1 1,-2 1 186,-2-6 1,-5 6-178,0-1 1,-5 1 84,5-5 1,2 0-52,8-1 0,-1 4 29,10-3 1,-4 1 154,4-10 1,-11 5-133,-8-1 0,-1 4-31,1 0 0,3 1-33,-3 0 1,3 1-102,2 4 0,-5-2-34,1 6 0,-8-6 170,3 1 0,-9 3-221,-1-3 1,-6 5 85,1-4 0,-1-1-137,1-4 1,-3 0 37,3 0 0,2 0 206,-2-1 0,5 3-300,-5 2 0,-5-1 150,-4 6 1,-5 1-184,5 4 1,-12 0 25,3 0 1,-9 0-318,3 0 140,-5 0 147,2 6 118,-6-4 1,0 5 197,0-2-60,0-3 1,0 6-78,0-4 1,0 0 45,0 5-40,0 1 0,-2 8-103,-2 1 0,2 2 102,-3-2 0,-1-2-63,1 7 0,-1-2 58,1 2 1,4 3 6,-4-4 0,3 4 37,2 2 1,0 1-65,0 3 0,0-2 128,0 7 1,0 0-101,0 5 0,0 0-28,0-1 0,0 2 33,0 4 0,2-4 17,3 3 0,-4-2-31,4-3 1,1 3 3,-1 2 0,6-3 47,-2 4 1,-1 1-48,2-2 0,-1 0 37,6-4 0,-6 0-29,0-1 1,-1 1 60,2 0 0,2 1-43,-2 3 1,-2 5 120,1 10 1,-6-4-117,2 4 0,-2 3-191,2 1 0,-3-3 55,2-1 0,3 1 91,-2-1 1,6 6-182,-2-2 0,-3-8 65,-1-1 1,1-5-77,-1 0 0,5-1 137,-6-4 1,6-2 119,-5 2 1,1-3-252,-1-1 1,-2 4-152,6 1 1,-6 4-543,2-5 1,-3-6 380,-2-8 0,5-3 546,-1-1 0,-4-5 0,-4-1 0,0 3 0,3 0 0</inkml:trace>
  <inkml:trace contextRef="#ctx0" brushRef="#br0">4052 11544 7966,'-7'0'-527,"-6"0"280,11 0 1014,-10 0-461,10 0 0,-4 1-90,6 4 1,0 8-43,0 6 0,0 7 3,0 3 0,0 1 37,0 8 1,5 0-48,-1 4 1,6 1-34,-5 0 1,6-2 59,-2-3 0,-1 3-237,1-3 1,-4 1-2,5-1 1,-6 2-35,6-7 1,-5 0 142,4-5 1,-6-1-8,2-3 0,1 1-49,-1-6 1,5 0 41,-6-5 1,3-4-83,-3-1 1,-2-4 129,3 4 264,3-5-85,-7 2-2,12-6 0,-10 0-77,6 0 1,-4 0-23,5 0 0,-1 0 96,5 0 0,1-2-66,-1-2 0,6 2-127,4-3 0,3 2 120,1-2 1,2 4-237,3-4 0,4-1 55,5 1 0,1-4-38,0 4 0,-2-5-18,-3 6 1,3-6 100,-3 5 0,-2-4-92,2 4 1,1-6 64,9 2 1,2-2 152,7 1 0,3-3-85,-3 4 1,3-2-81,-8 1 1,-1-2 21,1 2 0,-5 2 0,6-1 1,-1 6 17,5-2 0,6 3-121,3 2 1,-3 0 73,-1 0 1,-5-4 28,-5-1 1,2-4-112,-7 4 1,2-6 57,-2 1 0,4-2-46,6-3 0,-2 6 4,-3-1 0,-4 3-124,-10-3 1,-1 4 30,-8 6 0,1 0 87,-11 0 0,5 0-313,-5 0 291,-1 0 1,-5 1-1118,-3 4 646,2-3-707,-10 4 0,4-8 119,-6-2 1135,0-4 0,0-13 0,0-1 0</inkml:trace>
  <inkml:trace contextRef="#ctx0" brushRef="#br0">3953 10847 8025,'-13'-1'-68,"4"-4"0,3 2 241,6-7 0,0 5 56,0-4 0,1 1 41,4-1 0,3-2-41,6 6 0,5-2 62,0 3 1,6 2-51,-1-3 0,-2 4-29,2 1 0,-1 5-104,6-1 1,1 6 108,3-5 0,-1-1-129,5-4 0,8 0 63,7 0 0,3-1-107,2-4 1,0-3 102,0-6 0,-2 0-31,-3-1 0,3-4 44,-2 0 1,3-4 176,6 4 0,8 0-89,5 5 0,-2 1-15,-11 4 1,-1-3-166,-9 8 1,-1-6 144,1 6 1,0-6-259,5 5 1,2-6 37,2 2 1,-2-4-122,2-1 0,-7-2 4,-2-3 0,-11 3-45,2-3 0,-10 4 188,0 0 1,-3 6-9,-1-1 1,-1 7-24,1-1 1,-7 2 13,-3 2 1,1 5-45,-1-1 0,0 6 311,-5-5-403,0-1 0,1-4 42,-1 0 1,0 0 30,0 0 0,1-4-13,-1-1 0,-5-5-14,1 6 0,-6-3-936,6 3 685,-7 2 0,3-3-1677,-6 10 2016,0 3 0,-6 13 0,-2 1 0</inkml:trace>
  <inkml:trace contextRef="#ctx0" brushRef="#br0">4906 9326 7234,'-7'-8'-72,"6"2"1,-7 6 334,3 0 0,3 1 32,-2 4 0,2-2-132,2 7-69,0-1 1,0 5-122,0 1 1,0-1 120,0 0 1,0 5 11,0 0 1,0 1-19,0-1 1,5 4 37,0 5 1,4 2-20,-4 3 1,4 4 20,-4 5 0,5 2-44,-6 4 0,6-2-7,-6 6 0,8-6-121,-3 1 1,-1-3 93,1-1 1,-4-1 6,5 1 1,-6-5 4,6 0 1,-5 0 20,4 4 1,-4 1-21,4 0 1,-1 4 10,2 1 1,1 4 53,-7-5 0,7 2-67,-1-2 1,1-4 84,-1 0 1,1-2-64,-7-8 1,6 2 11,-5-2 0,4-3-19,-4 3 0,4-1 35,-4 1 1,4-3-75,-4 3 0,0-3-92,-5-2 0,5-4 49,-1 0 1,1 0 60,-5 4 1,5-4 2,0-1 1,1-1-8,-1 2 1,-4 1-37,4-6 1,1 5 20,-1-5 1,6 5-74,-1-5 1,-3 4 28,3-4 1,-7 0-7,2-4 0,1 3-82,-1 1 0,1 2 104,-1-2 0,-3-3-4,2 3 1,-2 1-19,-2-1 1,0 0 115,0-5 1,0 2-102,0 3 1,0-8 78,0 3 0,0-3-78,0 4 6,0-1 1,1 0 61,4 0 0,-3 0-41,3 1 0,-4-1 14,-1 0 1,0 0-19,0 1 0,0-1 16,0 0 1,2 3-13,2-2 0,-2 2-65,3-8 2,-4 4 11,-1 1 0,0-4-38,0-1 72,0-6-94,0 10 66,0-11-256,0 10 1,0-9-121,0 7-974,0-7 704,0 3 663,0-6 0,0-6 0,0-2 0</inkml:trace>
  <inkml:trace contextRef="#ctx0" brushRef="#br0">3768 10023 8045,'-8'0'456,"15"0"1,8 1-25,14 4 0,-2 1-114,-4 4 1,3 2-151,-7-2 0,4 2-124,-4 3 1,0-3-114,-5-2 0,-4 2 69,-1-2 1,-5 3-85,0 1 0,-2 0 69,-2 0 0,0 0-151,0 1 0,-2 5 4,-2 4 1,2 1 33,-3-1 1,-1 3 95,1-4 1,0 3-51,5-3-214,0 4 0,7-13 74,2 1 1,4-7-281,1-8 1,5-12-18,0-2 519,6-16 0,-9-6 0,5-15 0</inkml:trace>
  <inkml:trace contextRef="#ctx0" brushRef="#br0">4166 10193 8045,'2'8'572,"3"-3"0,-4-2-252,4 2 1,3 3-90,1 6 0,-1 0-189,2 0 0,-2 0 81,1 1 0,4-3-311,-4-2 0,4 1 130,1-6 0,-5-1 6,1-4 1,-2-6-59,1-3 0,-2-9-57,-7-1 1,0-6-15,0 1 0,-2-1 96,-3 1 1,-3 2 90,-6 3 1,0 5-35,0 0 0,-5 1 60,0 8 0,-2 1-48,2 4 0,2 8-1,-7 6 1,7 2-70,-2 7 0,5-1-128,4 2 0,-1 1 80,6-6 134,7 0 0,12-5 0,8 1 0</inkml:trace>
  <inkml:trace contextRef="#ctx0" brushRef="#br0">5233 9795 8000,'-15'6'0,"3"-2"0,2 5 385,4-6 159,6 10 0,1-10-192,4 7 0,3-6-186,6 6 0,1-7-35,-1 2 1,0 1-96,0-1 1,0 4 86,1-4 0,-1 1-218,0-1 1,-4-2 1,-1 7-205,-6-1 76,4 5 1,-9 0 69,-3 1 1,-4-1-31,-10 0 0,3-1 70,-3-4 1,-2 2 21,3-6-63,-1 0 612,4-5-246,7 0 1,8-2-148,10-3 1,9-2-134,5-8 1,-2 0-124,1-4 0,1-2-391,5-3 1,-3-2 256,-2 2 1,1-1-433,-6 1 756,0 3 0,-5 7 0,1 0 0</inkml:trace>
  <inkml:trace contextRef="#ctx0" brushRef="#br0">5503 9639 8006,'0'-14'0,"1"4"352,4 1 159,-3 5-136,4-2 1,-1 8-86,-1 2 1,3 11 54,-3 8 1,-2 22-119,3 7 1,3 12-990,1 3 543,-3 2 0,13-4 0,-3-2 0</inkml:trace>
  <inkml:trace contextRef="#ctx0" brushRef="#br0">4308 11188 8252,'-14'7'-858,"6"2"930,4 10 1,2-2 545,2 7 0,-5 1-47,0 9-381,1 2 0,4 7-90,0-1 1,0 1-49,0 0 1,0-1-451,0 1 1,4-5 202,1 0 0,6-8-515,-1-2 1,-2-1 709,1-8 0,7 0 0,6-5 0</inkml:trace>
  <inkml:trace contextRef="#ctx0" brushRef="#br0">4763 11359 8242,'0'-29'-19,"0"1"1,0 1 200,0 4 0,-1 2 9,-4 7 0,2 1 59,-7 4 1,1 2-300,-5 7 0,0 2 110,-1 3 1,1 3-52,0 6 0,-4 2 25,4 3 1,-3-2-98,7 7 0,4-5-10,1 4 0,5-1 53,5 2 0,3 1-47,6-6 1,2 5 43,3-5 1,-3 0-52,3-5 1,-3-1 37,-2-4 1,-2 4-348,-2-4 323,2-2 20,-10 5 1,3-4-113,-10 6 1,-8-1 100,-6-4 0,-6 7 43,1-6 0,-4 6-39,-5-7 1,3-3 174,-3-1 0,9-5-91,5-5 0,3-3 315,2-6 0,6-5-94,3 0 1,15-6 8,4 1 1,15-7-477,-1-2 1,10-2 118,0 2 0,3 3-735,2-4 1,-2 4 823,-4 2 0,5 0 0,-6-1 0</inkml:trace>
  <inkml:trace contextRef="#ctx0" brushRef="#br0">5389 10947 8146,'-8'6'-208,"2"2"-158,6 6 1,0 7 1306,0 2-581,0 10 1,4 4-252,1 5 0,0 6-32,-5-1 1,5-4-105,-1-5 0,6 0 85,-5 4 0,6-4-570,-2 0 0,2-6 81,-1 1 431,2-9 0,-10-4 0,4-6 0</inkml:trace>
  <inkml:trace contextRef="#ctx0" brushRef="#br0">5716 11060 8234,'14'0'-26,"0"0"0,1-1 22,-1-4 0,5 2 504,0-7 1,4 6-122,-4-6 1,0 1-223,-4-5 1,4 4 10,-1 1 0,1 4-26,-4-5 0,-6 7-136,1-2 1,-7 18 119,2 11 1,-4 25-425,-1 22 0,-3-30 0,0 2 189,-2 10 0,0 3 1,-1 6-1,-2 3-182,2-12 0,0 1 1,-1 1-1,-3 23 1,-2 2-1,3-24 1,-1 0-1,1 1 1</inkml:trace>
  <inkml:trace contextRef="#ctx0" brushRef="#br0">15939 7833 8327,'0'8'81,"0"5"-44,0-4 0,1 5 450,4 5 0,-4 5-124,4 9 0,-3 5-546,-2 10 0,-2 2-58,-3 7 1,2-2-119,-6-3 0,6-4 359,-2-10 0,3-4 0,2-5 0</inkml:trace>
  <inkml:trace contextRef="#ctx0" brushRef="#br0">15825 8174 8287,'0'15'796,"0"5"-472,0 4 0,0 3 91,0 1 1,5 2-118,-1 3 0,7 4 96,-1 5 0,1-1-82,-2-3 0,4 0 60,-4-9 0,4-1-156,1-14 1,5-3-125,0-11 0,6-8-420,-1-6 1,-2-9 296,2-15 1,-2-2-1256,2-12 0,1 5 654,-6-5 1,0 6 631,-5-2 0,0 4 0,1 1 0</inkml:trace>
  <inkml:trace contextRef="#ctx0" brushRef="#br0">14702 6994 7843,'0'16'548,"0"-3"-173</inkml:trace>
  <inkml:trace contextRef="#ctx0" brushRef="#br0">15572 6966 7476,'2'-2'0,"1"-4"0,2 1 0</inkml:trace>
  <inkml:trace contextRef="#ctx0" brushRef="#br0">15455 6909 8165,'-1'13'-223,"-4"-4"0,3 6 294,-3-1 1,3-8 99</inkml:trace>
  <inkml:trace contextRef="#ctx0" brushRef="#br0">15924 6810 8171,'0'14'570,"0"6"-362,0-12-139</inkml:trace>
  <inkml:trace contextRef="#ctx0" brushRef="#br0">14602 6938 8128,'-8'-7'54,"2"6"0,12-10 148,4 6 1,7-1-82,2 1 0,8 3-182,1-2 1,2-3 74,8 2 0,-1 1-407,0 4 0,-7 0 171,-6 0 1,-6 0-217,0 0 360,-8 0 1,-4 1 32,-6 4 1,-1 5 94,-4 8 1,-3-2-129,-6 3 0,0-3 293,-1-2 1,6-4-68,-1-1 0,7-4 77,-1 4 0,2-4 186,2 5-203,0-7 0,6 9-40,4-2 0,2-2 15,3 1 1,-1 1-234,0 4 0,-1 0 113,-4 0 1,-2 1-302,-7-1 1,0 0 84,0 0 1,-5 1-45,0-1 1,-11-5-162,2 1 1,-10-7-113,1 2 0,-4-4 164,-2-1 0,2-1 306,4-4 0,-4-3 0,5-13 0,-7-1 0</inkml:trace>
  <inkml:trace contextRef="#ctx0" brushRef="#br0">14673 7151 8128,'2'-8'-502,"2"3"1,4 10 250,7 4 0,4 9 997,-1 1 0,3 8-132,-2 1 0,-3 5-78,3 5 0,-3 5-363,-2-1 1,-5 1 39,1 4 1,-7-7-200,2-2 0,-4-7 81,-1 3 0,0-9-104,0-1 0,0-12 43,0 2-718,7-9 0,-4 0 80,6-10 0,-4-9-894,4-10 1498,1-9 0,4-16 0,0-9 0</inkml:trace>
  <inkml:trace contextRef="#ctx0" brushRef="#br0">15085 6724 8128,'8'-14'209,"-3"0"1,1 4-71,-1 1-6,0 6 1,-5 4-103,0 14 1,-2 5 60,-2 9 1,-6 7-37,-9 7 1,-3-1-135,-6 6 0,4-10 2,0-5 55,7-3-344,-4-8 302,7-8 1,8-9-126,6-10 0,6-8 74,8-6 1,7-4-134,3 4 0,-2-5 98,1 5 1,-1-5-10,2 5 0,1 1 240,-6 3 1,0 1-64,-4 0 0,-6 6 281,1 3-205,-1 4 1,0 2 443,1 4 0,-7 9-222,2 10 0,-5 3 73,-5 1 0,2 2-167,-7 3 1,1-1-267,-5 6 0,1-7-54,4 3 0,-4-6-351,4-4 0,-3-4-379,3-5 362,-4-1-693,5-6 364,-6-2 794,0-12 0,6-2 0,3-6 0,4 4 0,1 1 53,0-1 40,0-4 1,6 0 142,4-1 1,2 1-32,2 0 1,1-2 137,-1-3 1,5 2-41,0-7 1,1 2-180,-1-2 0,-3 4 193,3 6-441,-3 6 90,-2 1 1,-6 15-13,-3 7 0,-4 5-71,-1 8 1,-1 1 60,-4-1 1,2-1-192,-7-3 1,6 1 65,-6-6 1,5 0-168,-4-5 0,4 1 42,-4-1 0,4-6-136,-5-4 442,1-2 0,-5-2 0,0 0 0,4 0 0,1 0 0,-1 0 0,-4 0 250,0 0-42,-1 0 718,8 6-328,0-4-110,7 4 1,7-7-201,2-4 1,4-3-61,1-6 0,0-5-293,0 0 0,5-2 112,0 2 1,-5 4-356,-4-4 1,-2 8 23,1 1-33,-2 7 1,-7-2 118,0 10 0,0 3 55,0 6 1,-2 7 62,-3 2 0,2 2 163,-6-1 0,6-2-16,-2-3 0,-2-8-56,3 4 2,-1-4 36,5-4 1,0-2-993,0-10 943,0-2 0,0-8 0,0 1 0</inkml:trace>
  <inkml:trace contextRef="#ctx0" brushRef="#br0">15085 7222 8128,'2'-8'-439,"3"3"1,-4 12 1021,4 7 0,-3 2-152,-2 7 0,0 6-114,0 4 0,0 6-103,0-1 0,-5 2-218,0-2 1,-4 1-162,4-6 1,0-6-219,5-8 1,0-3-664,0-2 770,-6-6 0,4-8-188,-2-9 1,2-10 92,2-5 1,5-3 370,0-1 0,4-1 0,-4 1 0,4 6 0,-4 3 0,6 5 14,-2 4 1,-1-1 70,2 6 0,-1 2 497,6 8 0,0 3-294,4 6 1,-3 5 57,3 0 0,-2-5 37,2-4 0,-3-3 300,3 3-394,-3-4-276,-2-6-107,-6 0-226,-2-6 0,-12-2-160,-3-6 0,-4 1 247,-1 4 0,-5-4 61,0 4 1,0 1 36,5-2 1,1 1 269,4-5 0,1-1-18,3 1 0,3 0-8,-2 0 0,8-1-126,6 1 0,7 0 36,2 0 1,8-5-6,1 0 1,2 2 4,8 7 1,-4-1 121,3 6 0,-5 1-149,1 4 1,-8 1 143,-1 4 1,-8 4-70,-2 10 0,-6-1-27,-8 5 0,0-5-64,0 1-218,0-4 101,0 0 1,-5-9 82,1-6 1,-6-8-403,5-11 1,-4-3 162,4-6 0,-4-1-363,4 1 660,-6-13 0,3 3 0,-6-11 0</inkml:trace>
  <inkml:trace contextRef="#ctx0" brushRef="#br0">15526 6554 8128,'14'-7'-117,"1"7"1,-3 2 204,-2 8 1,1 4 177,-6 5 0,-1 6-272,-4-1 0,0 3-235,0 1 1,-1 0-11,-4 1 0,2-6 168,-7 1 0,6-6-687,-6 1 770,1-10 0,-6 4 0,1-5 0</inkml:trace>
  <inkml:trace contextRef="#ctx0" brushRef="#br0">15384 6852 8128,'14'7'-993,"-1"5"744,-4 7 1,4 5 875,-4-5 0,3 5-260,-3-5 0,2 4-380,-6-4 0,1 0-14,-1-5-1,-4-4 186,4-1-282,3-6 0,-5 2 66,7-10 1,-6-4-121,6-10 0,-1-3 81,6-7 0,-1 1-219,0 0 1,2-6 62,3 1 0,-3 0 151,3 5 1,3-1 50,1 1 0,0 4-7,0 0 0,-1 7 354,2-2 0,-2 8-24,-3 2-8,-3 5 0,-2 4-59,-9 10 1,-4 4-289,-1 5 1,-3-2 44,-6 7 1,-1 0-117,-9 4 1,4-1 155,0-3-2,1 3 0,0-12 0,0 6 0</inkml:trace>
  <inkml:trace contextRef="#ctx0" brushRef="#br0">15683 6824 8128,'0'14'-24,"0"2"229,0 3 1,0-2 67,0 7 0,-2 0-34,-3 4 1,2 5-179,-6 0 0,-1 1 53,-4-6 1,0 0-354,0 1 0,-1-2 98,1-4 1,5-2-113,-1-7 1,7 0-1152,-2 1 575,4-8 601,1 0 1,4-14 227,1-2 0,8-4 0,1-1 0,0-5 0,5 0 0,-1-1 0,0 1 0,-2 3 0,3-3 0,2 2 221,-2-2 1,0 3 310,-5-3 0,0 3-177,0 2 1,-4 0 102,-1-1-112,-6 8-838,4 0 0,-9 9 270,-3 3 1,-2 2 221,-8 8 0,-5-1 0,-2 0 0</inkml:trace>
  <inkml:trace contextRef="#ctx0" brushRef="#br0">15683 7222 7850,'8'-10'-546,"-4"1"961,-2 6 0,-1-3-538,4 6 135,-3 0-43,4 0 0,-1 1 89,0 4 1,-1-2 105,-4 6 14,0 1-23,0 4-32,0-6 93,0-2-229,7-6 0,-6-1 80,4-4 0,-2-3-68,2-6 1,-4 4 57,4 1 0,-3 4 9,-2-4 0,4 4 1,1-4 36,0 5-117,-5-2-8,0 6-251,0 0 261,0 6-313,0-4 167,0 4 83,6-6 72,-4 0 1,4 2 6,-6 3 216,0-4-257,0 6 99,0-7-53,0 6 0,0 2 133,0 6 1,0 2-115,0 3 1,0-2 144,0 7 1,0-2-115,0 2 1,0 2 8,0-2 0,2-3-156,2-2 1,-2-4 89,3 0-228,3-7 250,-7-2 0,10-12-208,-6-4 0,0-3 30,-5-1 0,1-3-57,4 3 1,-3-4 129,2 9 0,0-2 133,0 1 0,4-2-85,6 2 0,1-7 16,-1-2 0,2-2-391,3 2 0,-2 2 408,7-7 0,-1 1 0,6-6 0</inkml:trace>
  <inkml:trace contextRef="#ctx0" brushRef="#br0">16194 6554 8209,'2'9'1058,"3"1"0,-4-1-865,4 5 0,1 1-659,-1-1 0,5-5-625,-6 1-326,1-1 1417,-5 6 0,6-1 0,2 0 0</inkml:trace>
  <inkml:trace contextRef="#ctx0" brushRef="#br0">16166 6895 8126,'0'24'-2,"0"-1"1,5-5 456,-1 1 1,6 1-55,-5-1 0,4 0-169,-4-5 1,1 5-227,-1 0 0,-3 0-320,2-5 0,3-4-403,-3-1 0,1 1 372,-5 4 0,0-4 345,0-1 0,0 1 0,0 4 0</inkml:trace>
  <inkml:trace contextRef="#ctx0" brushRef="#br0">16393 6554 8060,'15'-21'-201,"4"1"-50,0-4 0,0-1 780,-5 6 1,0 1-95,0 9 0,0 1-566,1 3 1,-1 4 65,0-4 1,-1 5 58,-4 5 1,4-4 73,-4 4 1,4 3-146,1 1 0,-4 4 46,-1 1 1,2 0-43,8 1 1,-3 4 74,3 0 1,-2 7-4,2 3 1,-3 6 60,3 7 0,-3 7-38,-2 3 0,-1 10-20,-4 4 1,2 2-89,-6-1 0,0-4-38,-5-6 1,0-7 85,0-2 1,-2-9-107,-3-1 0,-7-13-22,-7-1 1,-5-8 122,5-7 1,-8-2-203,-1-7 1,-1-12 93,-4-2 0,-2-9 4,2-1 0,-5-5 48,5-4 0,0-3-344,5-7 443,-1 1 0,1-3 0,2-2 0,4-5 0,3-3 0,0-2 0</inkml:trace>
  <inkml:trace contextRef="#ctx0" brushRef="#br0">16351 6795 8033,'0'-14'0,"5"5"0,-1-1 0,3 9 46,-3 1 0,-2 3 156,3 11 1,-2-1 191,2 10 0,-4 3-150,4 7 0,-4-3-36,-1 3 1,0-3-312,0-2 0,0 1 113,0-1 0,0-1-152,0-3 0,0-4 4,0-5-1362,0-1 1089,0-6 0,0-4-513,0-8 924,0-10 0,-6-9 0,-2-5 0</inkml:trace>
  <inkml:trace contextRef="#ctx0" brushRef="#br0">16379 6824 8033,'8'-22'0,"5"-4"39,-4 8 0,-1 3 175,2 6 0,-6 6 130,6-2 1,-1 3-98,6 2 1,-3 7-11,-2 2 1,2 10-190,-2 5 0,1 3 121,-2 1 1,2 1-658,-6-1 0,0 0 301,-5 1 1,0-1-1096,0 1 1282,0-1 0,0 1 0,0-1 0</inkml:trace>
  <inkml:trace contextRef="#ctx0" brushRef="#br0">16365 7051 8033,'8'-14'95,"-3"0"0,3 4 201,1 1 1,4 4-68,1-4 0,2 4 1,3-4 0,1 1-251,4-2 1,1-1 77,-6 6 1,0 1-515,-5 4 0,-4 0 282,-1 0 0,-6 6-401,2 3 1,-10 10 217,-4 5 0,-10 3 34,-5 1 0,-1 1 285,1-1 1,-1-1-35,6-3 1,0-4 1677,5-5-917,6-1 307,2 0 0,9-6-441,6-3 0,4-5-458,15-5 1,1-8 248,14-6-345,-4-6 0,23 3 0,-4-7 0</inkml:trace>
  <inkml:trace contextRef="#ctx0" brushRef="#br0">15754 13662 8396,'-8'0'536,"1"6"-347,7 4 0,0 2 209,0 3-304,0-1 0,0 0 94,0 0-17,0 0 0,0 1 38,0-1 1,5 2-26,0 3 1,1-2 105,-1 7 1,-3 1-96,2 8 1,-2-1 15,-2 6 0,0 4 29,0 6 1,0 4-173,0-5 0,0 7 35,0-2 1,0 5-137,0 5 1,0-2 196,0 6 0,0 0-3,0 5 0,0-6 78,0-3 0,0 1-94,0-2 1,1-2 8,4-2 1,-3-3 29,3 7 0,-4-9-201,-1-4 1,5-6-88,0-4 1,1-3-103,-1-7 1,-4-4-133,4 0 1,-2-13-1027,2-2 588,-4-6 1,6-10 300,-7-8 0,5-12 475,-1-10 0,1-11 0,-5-2 0</inkml:trace>
  <inkml:trace contextRef="#ctx0" brushRef="#br0">15853 13733 8010,'0'-8'139,"0"2"1,7 6 47,2 0 0,-1 0 244,1 0 1,2 5-100,8-1 0,4 6-153,5-5 0,0 4-115,1-4 1,4 4 76,0-4 1,5 0-193,-5-5 1,5 0 80,-5 0 1,1 0 44,-6 0 0,-1 0-8,-3 0 1,1-5-8,-6 0 1,0 0 15,-5 5 1,0 0 59,0 0-111,1 0 1,-3 2 59,-2 3 0,1-2-143,-7 6 1,1 6 46,-5 4 0,0 1 20,0-1 1,0-2 11,0 7 1,0-5 1,0 5 0,0-5 106,0 4 1,0 0-102,0 0 1,0-1 96,0-3 0,2-1-72,3 5 1,-2-4 51,6 5 0,-6 0-37,2 4 0,1 5-6,-1 1 0,0 5-24,-5-1 0,5 3-7,-1 2 1,1-1-9,-5 1 0,5 4 25,0 1 0,4-1-3,-4-4 1,1-1-4,-1 1 0,-4 1-43,4 4 0,2-3-10,-3 8 1,1-1-8,-5 5 1,5 4-203,-1 1 0,3-1 19,-2-4 1,-2-5-234,6 1 0,1-12 185,4 1 0,0-10-555,0-4 1,-4-7 326,-1-12 0,-4 2 477,4-6 0,1-14 0</inkml:trace>
  <inkml:trace contextRef="#ctx0" brushRef="#br0">15896 15524 8010,'-6'8'0,"-2"3"811,-7-6-443,1 6 1,6-8-138,4 7 0,2-6 58,2 6 1,2-7 81,2 2 1,4-2-72,6 2 0,12-4-58,2 4 0,12-3-80,2-2 1,3 0 79,7 0 0,-7-2-266,3-3 1,-1 4 90,-4-4 1,1-1-868,-11 1 0,7-5 134,-2 6 666,-4-1 0,1 5 0,-6 0 0</inkml:trace>
  <inkml:trace contextRef="#ctx0" brushRef="#br0">15896 14785 8010,'-14'0'236,"4"0"341,1 0 13,6 0 98,-4-6-272,7 4 0,7-9-98,2 6 1,10 1 87,5 4 1,9 0-120,5 0 0,3 0-31,1 0 0,3 1-82,2 4 1,-4-3-107,-1 2 0,-1-2-267,-7-2 0,5 0-195,-1 0 1,-2-5-2020,2 0 2413,-6 1 0,9 4 0,-5 0 0</inkml:trace>
  <inkml:trace contextRef="#ctx0" brushRef="#br0">15939 14202 7079,'-8'0'1819,"1"-6"-1650,1 4 1,4 2-102,-2 10 1,-3 4 53,3 5 1,-1 3-87,5 7 1,0-1 135,0 0 0,0-4-149,0 0 1,0-7 32,0 2 0,6-3-136,4-2 0,-2-6 42,1-3 0,1-5 113,4-5 0,0-4-157,0-10 0,0-4 65,1-5 1,-6 0-152,1-1 0,-7 2 18,1 4 1,-2-4-105,-2 3 0,0 4 122,0 1 1,-2 3-71,-2 2 1,-4 6 9,-6 3 1,-1 3-160,1 2 0,0 2-11,0 3 0,0 3 128,-1 6 0,6 2 234,-1 3 0,7-4 0,-3 6 0,6-7 0</inkml:trace>
  <inkml:trace contextRef="#ctx0" brushRef="#br0">16109 14288 8010,'0'14'16,"0"0"0,2 2 58,2 3 1,0-4 385,5 4 0,-4 2-95,4-2 1,-4-2-568,5-7 1,-6 1 38,6-6-118,-7-1 1,8-5-168,-6-4 0,-1 2 448,-4-7 0,0-5 0,0-8 0</inkml:trace>
  <inkml:trace contextRef="#ctx0" brushRef="#br0">16095 14145 8010,'14'-8'522,"0"4"1,1 2-408,-1 2 1,5 0 69,0 0 1,0 0-124,-5 0 1,5 0 71,0 0 0,-2 2-78,-7 2 0,1 4-62,-7 7 0,1-1-194,-5 0 1,0 7-406,0 2 1,0 6 34,0 4 570,0 3 0,-6 7 0,-2-1 0</inkml:trace>
  <inkml:trace contextRef="#ctx0" brushRef="#br0">16095 14927 8010,'-14'0'0,"-1"0"0,1 5-206,0 0 0,5 7 253,-1 3 1,1 0 392,-6 9 1,3 1-98,2 9 1,-1 2-156,6 6 0,1-4-14,4 0 0,0-5-59,0 5 1,6-8-96,4-1 0,2-7-16,2-8 0,1-6-105,-1-3 0,0-4 160,0-1 0,0-11-170,1-3 0,-6-10 144,1 1 1,-6-9-22,6-1 1,-7-5-151,2 5 1,-4-5 134,-1 5 1,0 0-198,0 4 0,-6 7-28,-3 3 1,-6 3-59,-4 2 0,4 6 113,-4 3 0,3 4-75,2 1 0,-1 6-28,1 4 1,5 4 91,-1 5 1,7 3-129,-2 6 1,4-1 311,1-3 0,6 3 0,2-5 0</inkml:trace>
  <inkml:trace contextRef="#ctx0" brushRef="#br0">16166 15140 8010,'0'15'-24,"0"-1"0,0 0 270,0 0 1,0 5 258,0 0 1,0 7-313,0-3 1,0-1-231,0 2 1,2-7-203,2 2 0,-1-3 32,7-2 207,-7 1 0,16-8 0,-3 0 0</inkml:trace>
  <inkml:trace contextRef="#ctx0" brushRef="#br0">16351 15098 8010,'0'-22'152,"0"3"0,-5-2 313,0 2 0,1 5-288,4 5 1,-2 5 231,-3 0 46,4 2-214,-12 2 1,12 2-575,-4 2 1,3 4 156,2 7 1,0 5-2,0 4 1,2 1 198,3-1 1,1 3-136,3-4 1,4 4-104,-4 2 0,4-3 118,1-2 0,-1-2 57,-4-3 0,2-3 15,-6 3 1,0-2 125,-5 2 1,0-8-38,0 4 1,-2-4 56,-2 3 0,0-6-50,-5-4 0,1 0 343,-1 0-153,-4-2 0,7 3-32,-4-10 1,-1-3-238,6-6 0,1-2 130,4-3 1,0-3-175,0-6-1,1-7-21,4-3 0,3-3-124,6-2 0,0 5-118,0 0 0,1 8 317,-1 2 0,0-1 0,0 7 0</inkml:trace>
  <inkml:trace contextRef="#ctx0" brushRef="#br0">25422 9027 8056,'-8'0'407,"2"0"0,6 2-175,0 3 0,0-2-4,0 6 1,0 1-141,0 4-27,6 0 1,-5 7 55,4 3 0,-3 7-11,-2 2 0,5 8 135,-1 2 0,6 1-86,-6 8 0,3-1 21,-2 1 1,1 5-109,3 0 1,2 1-1,-6 9 0,5-1-202,-6 5 0,3-5 118,-3 1 1,-2-10 96,3 4 0,-4-6-25,-1 7 0,2-8 73,3-2 1,-4 0 29,4 5 0,-2-7-16,2-2 1,-4-4-32,4-1 0,-3-2 40,-2-3-36,6 3 89,-4-5 0,4 5-32,-6-3 0,0 8 221,0-4 0,5 4-265,-1-3 0,1-5-57,-5 0 0,5-2-4,0 2 1,1 0-69,-1-10 1,-4 4-79,4-8-621,3-4-62,-7 1 1309,6-13-1496,-7 4 256,0-10 0,-2 4 10,-3-6 0,2 0-343,-6 0 0,1-1 1025,-2-4 0,-8-9 0,2-9 0</inkml:trace>
  <inkml:trace contextRef="#ctx0" brushRef="#br0">25635 8615 8008,'-6'-14'-38,"4"6"39,-11-5 443,12 12 0,-4-4-81,10 10 0,3-2-147,6 6 1,2-1-51,3 2 1,3 1 22,6-6 0,1 1-73,-1-1 1,7-4-169,3 4 1,3-5-4,2-5 1,-5-1 51,-1-4 0,0-1-91,1 7 0,3-3 74,-3 3 0,4 2 23,6-3 0,-2 4 87,6 1 0,-5 0 18,5 0 0,-1-2-60,1-3 0,2-2 5,-7-8 0,4 1 32,1 0 0,6-2-292,13-3 0,0 3 141,0-3 1,-1 4 95,-4 0 0,-4 1-132,-10 0 0,3 1 135,-3 4 1,8-2 0,2 6 0,-5 0-19,-5 5 0,-1 0 10,1 0 0,-3 0-65,-7 0 1,-4 0 62,0 0 1,-6 0-58,1 0 0,3 0 42,2 0 1,3-4 260,2-1 0,-2-5-286,-3 6 1,1-6 129,-5 5 0,-6 1-157,-4 4 0,-2-5 19,2 0 0,-9 0-182,-5 5 176,-7 0-10,3 7 83,-6 1 92,0 6 1,-1-5-91,-4 1 0,3-5 21,-2 4 0,-3-4-68,3 4 0,-1-4 13,5 4-42,0 1 0,0 4 55,0 0 0,0 2-38,0 3 1,0-2 28,0 7 0,0 0-2,0 4 1,0 2-8,0 3 0,0-3 14,0 4 0,0 0-123,0 0 1,1-1 109,4-5 1,-3 1-124,2-1 1,3 0 97,-2 1 1,1-1-3,-1 1 0,-4-1 23,4 1 1,1 1 8,-1 3 1,1 2 20,-1 2 1,-3 3 149,2-7 0,-2 7-116,-2-2 0,5-2 16,-1 2 1,1-5-67,-5 5 1,0-7 43,0 3 0,5 0-54,0 0 1,-1 5-14,-4-1 1,0 1-23,0-1 1,0 2 3,0-7 1,0 5-8,0-5 0,0 2 74,0-2 0,-4-3-27,-1 3 1,0-1-20,5 1 1,0-3 7,0 3 0,0-1 14,0 1 1,0-3-34,0 3 1,0-1-19,0 1 1,0-3 6,0 3 0,2 2-9,2-2 1,-2 5 76,3-5 1,-4 2-54,-1-2 1,0-5 51,0 1 0,2 4-40,3-5 0,-4 4 66,4-4 1,-2 6-80,2-1 1,-4 6 0,4-1 0,-3 8 12,-2 1 0,0-1-5,0-8 1,0 8-130,0-3 0,0-2 118,0-3 1,0-2-430,0 2 0,0-2 156,0-3 0,0-3-459,0 4 0,-5-11 19,0-4 728,-6-3 0,3-2 0,-6 0 0</inkml:trace>
  <inkml:trace contextRef="#ctx0" brushRef="#br0">25635 11330 7952,'0'-9'-613,"0"0"355,0 5 600,0-8-187,0 10 28,0-4-76,0 6 1,0 6 91,0 4 0,0 4 93,0 5 0,0-2-66,0 7 0,2 1 80,2 8 0,0-3-55,5 4 1,0 2-46,6 2 0,-3-4-93,-2 0 0,6-6-139,-7-4 1,7 1 56,-7-6 0,4 0-180,1-5 1,-4-1-190,-1-4 160,-6 4 22,4-11 43,-1 4 71,-4-6 158,4 0 77,-6 0 1,1 5-66,4-1 1,-2 1-18,7-5 1,-5 0-141,4 0 0,-4 0 160,4 0-34,1 0 0,4 0-34,0 0 0,0 0-15,1 0 1,-1 0-30,0 0 1,0 0 5,0 0 0,1 0-15,-1 0 0,0 0-4,0 0 1,1 0 73,-1 0 1,2 0-40,3 0 1,-2-5 117,7 1 0,-1-6-71,6 5 0,4-4 121,0 4 1,7-4-145,-3 4 0,5-1 16,0 1 1,1 3-26,0-2 0,-6 2-149,1 2 0,-6 0-46,1 0 1,2 0 102,-2 0 0,2 0-15,-2 0 0,5 0 28,9 0 0,-4 0 4,0 0 0,2 0 28,-7 0 1,7 0 102,-8 0 1,0-2-87,1-2 0,-7 1 10,2-7 0,2 5-20,-2-4 1,7 1 10,-2-2 0,3-1 9,2 7 0,1-6-11,3 5 1,-7-4 28,2 4 1,-4 0-11,0 5 1,2-4 16,-7-1 0,0 0-54,-5 5 1,1-4-5,-1-1 1,1 0-4,-1 5 1,-3-2 27,4-2 0,-4 2-70,8-3 0,-3 4 49,-1 1 1,-1 0 139,1 0 1,-6 0-89,1 0 1,-5-2 11,5-3 1,-5 4-58,4-4 1,-4 4 12,5 1 1,-7 0-33,2 0 0,-1 0 48,1 0 0,-8-5-510,3 0 144,-3 0-1387,-3 5 830,-2 0 0,-7 0 880,-4 0 0,-9-6 0,-8-2 0</inkml:trace>
  <inkml:trace contextRef="#ctx0" brushRef="#br0">25592 10307 7988,'-14'0'57,"0"0"150,6 0 0,0 0 198,3 0-81,4 0-272,-5 0 0,7 1 237,4 4 0,-2-3-97,6 3 1,1 1-10,4-1 0,0-1-73,1-4 0,0 0 19,4 0 0,2 0 10,3 0 0,2 0-88,-2 0 1,8 0-22,1 0 1,0-4 76,-4-1 1,-1 0-79,0 5 0,1 0 74,-1 0 1,-4 0-44,0 0 1,-5 0-5,4 0 0,-5 0-81,1 0 0,1 5 123,-1 0 0,6-1-16,-1-4 0,9 0 24,5 0 1,5-6 101,4-3 0,-1-4-253,6-1 1,-4 4 85,4 1 0,-8 1-71,-1-2 1,-1-1 56,-4 7 1,3-6-120,2 5 1,0 1 72,-1 4 0,1 1-23,-1 4 1,0-3 29,-5 2 1,3 3 38,-7-3 1,0 1 109,-4-5 0,1 0-116,3 0 0,-3 0 78,3 0 0,-1-6-46,1-4 1,3 2 2,7-1 1,1 1-21,4-2 1,-4-1-13,3 7 1,-3-3 24,-1 3 0,-5 0 1,0-5 0,-7 6-37,3-2 1,-4 4 16,-2 1 1,1 0-87,-1 0 1,2 0 82,3 0 1,-3-2-82,3-3 0,-4 4 74,-6-4 0,3 3-5,-7 2 1,0 0-46,-5 0 24,0-6 0,-4 4-222,-1-2 144,-6-4-508,4 0 0,-14-2-135,-2 1 1,-4 6-428,-1-2 1,-7 2 1153,-2-2 0,-11 4 0,-2-6 0</inkml:trace>
  <inkml:trace contextRef="#ctx0" brushRef="#br0">26716 8729 8031,'0'-8'-224,"0"-5"531,0 12 3,0-6-253,0 7 0,1 0-17,4 0 1,-4 2 76,4 3 1,-2-2-100,2 6 1,-3 1 26,2 4 1,-2 0-63,-2 1 0,0 0 73,0 4 1,0 3-17,0 7 1,0-1-40,0 1 1,0-1 7,0 1 1,0 1-5,0 3 1,5 3 36,-1 7 1,3 1 130,-2 3 1,-2-1-98,6 6 0,-1-6 20,2 1 1,-3-2-69,-2-3 1,2 1 5,2 0 1,4-2-104,-4-3 0,2 3 126,-1-3 1,2 3-110,-2 1 0,-4-1 84,-1-3 0,1 2 62,-1-7 0,0 5-24,-5-5 1,1 2 11,4-2 1,-3-1 4,2 5 1,-2-5 117,-2 1 0,0 2-114,0-2 1,0 5-7,0-5 0,5 0-118,-1-4 1,7-1 83,-1 1 1,-2-1-85,1 1 1,1-6 55,4 1 1,-5-5-4,1 5 1,-5-5-5,4 4 1,-1 1 9,1 4 0,3-4 1,-8 0 1,3-1 2,-3 6 1,-2-1 13,3 1 1,-4-1-4,-1 1 0,0-1 5,0 1 0,0-1-18,0 0 1,-1 1 39,-4-1 1,3 1-15,-2-1 0,2-6 5,2-3 1,0 2-44,0-2 1,0 0 25,0-5 1,0 0-77,0 0 1,2 0 73,2 1 1,-1-3-73,7-2 1,-7 2 8,2-2 1,1 3-88,-1 1 0,4 5 67,-4 0 0,1 0-7,-1-5 0,-2 5 35,7 0 1,-7 1 10,2-1 0,-2-1 27,2 5 1,-4-5-46,4 1 1,-2-4-29,2 0 0,-4-1-20,4 0 1,-3-4-112,-2-1 0,5-4 86,-1 4 0,1-4-356,-5 5-137,0-1-539,0 5-101,0 0 102,-6-6 1126,4-1 0,-4-20 0,6-3 0</inkml:trace>
  <inkml:trace contextRef="#ctx0" brushRef="#br0">28095 10165 7984,'0'-8'-292,"0"2"717,0 6 1,0 1-61,0 4 0,0-2-4,0 6 0,1-5-78,4 0 0,-2-2-28,7-2 0,1 0-67,8 0 1,-2 0-45,7 0 0,-1 0-430,6 0 1,-1-2 226,1-2 0,-1 2 59,1-3 0,-1-3 0,0 1 0</inkml:trace>
  <inkml:trace contextRef="#ctx0" brushRef="#br0">25735 9312 7947,'1'-14'155,"4"-1"27,3 1 1,6 1-250,0 4 1,0-2 137,1 6 1,-1 0-90,0 5 0,-4 2-56,-1 3 1,-4 3-73,4 6 1,-6 0 153,2 0 1,-5 7 34,-5 3 1,2-2 55,-6 1 0,-1 1-99,-4 4 1,-5 1 80,0-1 0,0 1 27,5-1 1,1-4 87,4 0 1,3-2-90,6 1 0,0-7 14,0-6 1,6-7-122,3 2 0,9-5-171,1-5 1,6-3-101,-1-6 1,3-8 118,1-7 1,0-1-123,1-8 0,-5 0 39,-1-4 0,-5 5 122,1 4 0,-8 5-34,-2 4 315,-6 4-121,4 12 0,-7 9 145,0 13 0,-7 13 221,-2 11 1,-4 3-180,-1 2 0,1 6 129,4 3 1,-2 5-214,6 4 1,0 1 223,5 9 1,0-9-162,0 4 0,0-12-227,0-7 0,0-9 106,0-5 1,5-4-221,0-6 1,-1-7-410,-4-6 416,0-7 0,0 2-20,0-10 0,0-3-40,0-6 1,-3-2-217,-6-3 0,-1 2-136,-9-7 0,-1 0-130,1-4 1,-6-2 662,1-3 0,-3-10 0,-1-8 0</inkml:trace>
  <inkml:trace contextRef="#ctx0" brushRef="#br0">26246 9084 8273,'0'16'735,"0"3"0,0 3-495,0 7 1,-4-1-70,-1 0 0,-5 1-530,6-1 0,-1-1 146,5-3 213,0 3 0,-6-11 0,-2 4 0</inkml:trace>
  <inkml:trace contextRef="#ctx0" brushRef="#br0">27199 9141 7166,'2'-9'394,"2"-1"0,-1 5-200,7-4 1,-5 4-110,4-4 0,1 6 78,4-2-105,0 3 0,0 4-15,1 3 1,-8 4-8,-2 10 1,-3 3 18,-2 7 0,0 1-130,0 3 0,0-3 67,0 3 0,0-5-109,0-4 1,-2 1 41,-3-6 1,4 0 74,-4-5 3,-3 1 1,7-6-17,-4 1 133,3-7-107,2 3 0,7-22-61,2-3 0,4-4-137,1 4 1,0-3-112,0-7 1,5-4 73,0 0 1,0 1 77,-5 9 15,1-4 146,-1 11-16,-6 2 0,-2 15 241,-6 13 0,0 12-93,0 7 1,-5 11 130,1-1 1,-7 7 18,1-2 0,2 5-66,-1 0 1,6 2-45,-2 2 0,3 0-94,2-1 0,0 0-8,0-4 0,0-8-3,0-6 0,0-8-127,0-2 0,0-5 107,0-9-296,0-6 12,-6-2 1,4-8 79,-2-2 0,-3-9-85,3-6 0,-8-6-77,3 1 1,1-4-128,-1-5 1,1 1 68,-2-6 0,-1 6 27,6-1 0,1-1 333,4 0 0,0 1 0,-7 5 0,0-1 0</inkml:trace>
  <inkml:trace contextRef="#ctx0" brushRef="#br0">27526 9027 7946,'6'-7'0,"-3"0"307,7 7 1,-5 0-104,4 0 0,-1 2-34,2 3 1,2 1 33,-2 3 0,-2 2 177,1-6-211,1 6 1,2-3-131,-2 6 1,-4-4-20,-6-1 1,0 1 129,0 4 0,0 0-235,0 0 0,-2 1-54,-2-1 1,0 2 60,-5 3 1,6-4 75,-2 4 0,4-8-9,1-1 0,6-2 18,3 1 0,6-1-9,3-3 0,-2-4-366,3 4 0,2-3 52,-2-2 315,0-7 0,-5 0 0,0-8 0</inkml:trace>
  <inkml:trace contextRef="#ctx0" brushRef="#br0">25635 9155 8014,'5'-14'179,"0"0"1,6-2-70,-2-3 1,5 2-147,5-7 1,-1 0 35,5-4 0,-1 1 116,2 3 0,1-1-19,-6 6 1,0-3-94,-4 8 73,-1-3 1,-5 15-184,1-3 1,-7 5 53,2 5 0,-4 3 66,-1 6 1,0 5-153,0 0 1,0 5-124,0-5 0,2 4-126,2-4 0,4 2-34,7-2 421,5-3 0,-4 4 0,4-6 0</inkml:trace>
  <inkml:trace contextRef="#ctx0" brushRef="#br0">27199 9042 7586,'0'-15'-256,"0"1"0,0 5 396,0-1 1,2 1 173,2-5 1,4 4-258,6 1 0,-4-1-5,-1-4 0,1 0-68,4-1 1,0 1 116,1 0 0,-1-3-202,0 2 1,-5-2 57,1 8 0,-5 1 1,4-2-23,-6 7 19,4-3 0,-7 12-2,0 4 1,0 4-3,0 5 1,0 3-209,0 6 1,0 1 257,0-1 0,0 1 0,0-1 0</inkml:trace>
  <inkml:trace contextRef="#ctx0" brushRef="#br0">25877 10918 7926,'0'-22'-222,"0"2"125,0 5 0,1 3 0,4 2-27,5 5 0,-3 4 302,3 1 0,-1 0-130,6 0 0,-1-2 132,0-2 0,0 2-92,0-3 0,-1 2 14,-3-2 1,2 2 54,-2-6-135,-4 6 30,0-4-13,-6 7 1,0 8-18,0 6 1,0 7 12,0 7 1,-1 2 0,-4 4 0,3-3-45,-2 7 1,2-11 5,2 1 0,0-9-118,0 0 1,2-9 82,2-6 0,0-2-28,5-2 1,-4-6 9,4-4 0,1-9-16,4-4 1,0-3-32,0 3 1,1-4-109,-1 3 0,-1-1-7,-4 1 0,4 0-70,-4 10 345,-3-3-104,1 15 0,-7 4 111,0 12 1,0 8 60,0 11 0,-2 4 181,-3 5 0,4 7-41,-4 3 1,4-1 77,1 1 1,0-6-92,0 1 0,0-3-90,0-1 1,0-5-98,0 0 0,1-6 36,4 1 1,-4-5-83,4-4 0,-2-5-6,2-10-282,-3 4 203,4-12 0,-8-1-97,-2-9 0,-3-5-113,-2-5 0,-4 1 62,4-5 1,-4 4-47,-1-5 1,0 5-85,-1-5 1,1 2-165,0-1 0,0-4 508,0 3 0,-1-3 0,1-1 0</inkml:trace>
  <inkml:trace contextRef="#ctx0" brushRef="#br0">25962 10677 8387,'0'-10'36,"0"1"0,0 4-136,0-5 0,2-1 35,2-8 1,0 4 140,5-4 0,0 4-104,6 6 1,-1-2 56,0 6 0,0 0-59,1 5 1,-3 2-79,-2 3 0,1 9 145,-7 10 0,6-1-70,-5 6 0,-1-4-70,-4 8 0,0-8-199,0-1 1,0-6 301,0 0 0,7-2 0,1-2 0</inkml:trace>
  <inkml:trace contextRef="#ctx0" brushRef="#br0">26289 10577 7991,'14'-8'-143,"0"2"-36,1 6 0,-6 0 319,1 0 1,-1 0 820,5 0-645,1 6 1,-8 2-224,-2 6 1,-3-4-185,-2-1 113,0 1 1,-2 4-187,-3 0 202,-2-6 1,-3 3-25,1-6-15,5 0 0,-2-4-299,6 4 235,6-4 1,2 6 65,7-7 0,-1 4 99,0 1 0,0 0-41,0-5 0,1 5 284,-1-1-165,0 1-70,-6 1 0,-2-2-171,-6 5 1,0-4 134,0 4 1,-11 1-792,-3 4 0,-10 5 87,1 0 632,-4 6 0,-2-3 0,1 7 0</inkml:trace>
  <inkml:trace contextRef="#ctx0" brushRef="#br0">27341 11089 6894,'0'-8'392,"5"-6"-345,0-1 1,6 0-1,-2-9 1,-1 0 15,2-4 1,-1-1-3,5 1 0,5 0 35,0-1 0,2 1-24,-2-1 0,-4 7 57,4 3 1,-3 5-108,-2 4 0,1-1-6,-1 7 1,-5-1 41,1 5-116,-7 0 0,3 6-21,-6 4 1,0 4 97,0 5 0,-4 1-2,-1 4 0,-6 3-18,1-3 1,-1 3 85,2 1 0,-2 0-27,6 1 1,-1-1 96,1 1 1,3-6-61,-2 1 0,2-7 12,2 2 0,5-3-167,-1-2 0,8-6 79,-3-3 1,4-3-114,1-2 1,0-8 71,0-6 0,1-13-216,-1-11 1,2-3-11,2-2 0,-2 0-5,3 1 0,-3 1 189,-2 3 0,0 3 12,1 7 1,-6 5 125,1 5 1,-6 2-108,6 2 239,-7 6 0,5 1-16,-3 7 0,-4 2-24,4 3 0,-3 3-78,-2 6 1,0 0 12,0 0 0,0 7-74,0 2 1,0 4-9,0 2 1,0 5-39,0 4 1,1 5 47,4 4 0,-4-2-106,4 2 1,-2 0 92,2-4 0,-3 1-63,2-11 1,-2 1 118,-2-6 0,0-1 4,0-3 0,0-4-44,0-6 0,-5 1 12,1-1 0,-8-2-39,3-2 1,-5 1 33,-5-6 1,3-1-122,-3-4 1,3 0 69,2 0 1,0-6-433,0-3 0,-1-6-38,1-4 0,6-4-618,4-10 1100,-4 3 0,6-11 0,-4 4 0</inkml:trace>
  <inkml:trace contextRef="#ctx0" brushRef="#br0">27554 10662 7924,'-7'0'0,"-5"-6"-14,8-3 1,-1 1 47,5-2-27,-6 1 0,4-6 100,-3 1 1,5 0-125,5 0 1,1 0 90,4-1 0,3 6 0,-4-1 1,4-4-157,1-5 1,0 0 127,0 5 1,1-5-78,-1 0 1,5-5 8,0 6 0,-2-3-52,-8 2 1,3 8 174,-8-3 36,7 9 0,-9 0-168,3 10 1,-4 8 8,-1 6 1,-4 11-461,-1-2 1,-6 4 481,1-4 0,4 1 0,0-1 0</inkml:trace>
  <inkml:trace contextRef="#ctx0" brushRef="#br0">27967 10421 7939,'0'9'0,"0"1"0,-5-6 396,0 6 0,-1-1-150,1 6 0,2-1-297,-6 0 1,5-5 69,0 1-476,-4-1 464,6 6 0,-4-6-26,6 1 1,6-7-6,4 1 0,4-2 38,5-2 1,-2 0-224,7 0 0,0-5 162,4 1 0,0-6-144,1 5 1,-2-4-49,-4 4 1,3-4-79,-7 4 1,-5-1 94,-5 1 222,-5 3 0,2-4 0,-6 6 0</inkml:trace>
  <inkml:trace contextRef="#ctx0" brushRef="#br0">28066 10463 7939,'0'15'0,"0"0"255,0 4 0,-6 5 415,-4 9 0,3 8-340,-3 7 1,1 5-178,-6-1 0,3 2-153,2-2 0,-2 4 0,4-6 0</inkml:trace>
  <inkml:trace contextRef="#ctx0" brushRef="#br0">27668 10350 7946,'0'-10'-67,"0"1"0,6 5 204,4 0 0,-2 2 161,1 2 0,6 6-194,4 4 0,-1 4-280,-3 5 176,-1 3 0,6 13 0,3 1 0</inkml:trace>
  <inkml:trace contextRef="#ctx0" brushRef="#br0">25450 3469 8000,'0'-8'1424,"0"2"-1134,0 6-178,0 6 1,0 7 57,0 6 0,0 6 15,0-2 0,0 4-17,0 2 1,0-1 58,0 1 0,-1-1 7,-4 0 0,2 6-38,-7-1 0,2 6-157,-1-1 0,-4 2 15,4-2 1,1 1-121,-2-6 1,7 5 83,-2-5 0,4 1-84,1-6 1,0-6 49,0-3 0,8-3 59,6-2 0,2-1-18,8-4 0,1-3-23,8-6 0,5-7 0,9-8 1,5-5-123,10-9 0,-7 1-219,-3 0 1,-6 5-61,-17 4 1,1 4-977,-11 0 313,-7 1 467,-5 6 595,-7-4 0,-7 10 0,-1-4 0</inkml:trace>
  <inkml:trace contextRef="#ctx0" brushRef="#br0">25905 3782 8000,'0'-8'-64,"0"1"741,0 7 0,-5 13-297,1 6 1,-6 8-132,5 6 0,-4-3-80,4 3 0,-4 2 58,4-2 0,2-1-174,8-9 1,3 3-12,6-7 1,2-5-166,2-5 1,0-6 135,6 2 1,-7-5-149,2-5 0,1-9 112,-1-9 0,0-4-63,-4-2 0,-6-4-98,1 0 0,-7 0 40,1 4 1,-4 6-12,-4-1 0,-9 8 60,-6 2 0,-11 1-8,2 9 0,-9 0-9,4 9 0,0-2-7,5 7 1,1-1-16,3 5 0,8 5-134,7 0 1,7-1-260,2-9 1,8 4 147,11-4 0,3-2 379,7-3 0,-1-2 0,7-2 0,1 0 0</inkml:trace>
  <inkml:trace contextRef="#ctx0" brushRef="#br0">26332 3796 8000,'14'-14'196,"-6"-1"55,-3 1 1,-2 1 61,1 4 1,-2-4 106,3 4 1,-5 3-179,-5 1 1,-3-1-11,-6 1 0,0 0-193,-1 5 0,1 2 71,0 2 0,0 0-207,0 5 1,4 0 3,1 6 1,5-1 46,0 0 1,4 5-73,4 0 1,1 5-180,9-5 1,-2 4 125,6-4 0,0 5 55,1-5 0,-3 5 116,3-5 1,-4 0-55,0-5 1,-6 0 58,1 0 1,-6-4 83,6-1 82,-7-6 1,2 4-26,-10-7 0,2 0 74,-7 0 0,-6 4-187,-7 1 1,-4 5-195,-2-6 1,1 7-208,0-1 0,1 3 166,3 1 1,5 0-363,10 0 0,-2-4-383,6-1 947,0-6 0,18-3 0,3-8 0</inkml:trace>
  <inkml:trace contextRef="#ctx0" brushRef="#br0">26730 3682 8000,'-14'0'936,"-1"0"0,0 6-169,-4 4-374,3 2-126,-11 3 0,11-1-132,-3 0 1,5-4-17,5-1 1,-3-4-158,8 4 0,1-6-39,7 2 0,6 2-301,9-3 1,-3 6-12,2-6 0,3 8 172,-2-3 0,2-1 15,-3 1 0,-6 6 11,2 4 0,-5 0 278,1-5 1,-4 5-20,-6 0 1,-2 4 170,-2-4 0,-4 0-114,-6-5 0,1 1 32,3-1-618,-2-6-218,4-2 1,0-7 678,3-4 0,10-3 0,3-6 0</inkml:trace>
  <inkml:trace contextRef="#ctx0" brushRef="#br0">27185 3369 7955,'0'-14'0,"1"0"-133,4 0 1,3-1 339,6 1 1,2 2 333,3 2 0,1-1-253,4 6 1,3 1-115,-3 4 0,3 0-10,1 0 0,-4 6-114,-1 3 1,-10 4-136,1 1 0,-9 5 97,0 0 0,-7 6 75,-7-1 1,-2 3 7,-13 1 0,0 2-7,-4 4 0,4-4-55,0 3 0,7-5 7,-2-4 0,3 0 9,2-10 0,6 3-7,3-7 0,4-2-729,1 1 418,0-6 0,6 3-387,4-6 478,2 0 1,3 0 64,-1 0 0,0 0 43,0 0 0,-4 0-2,-1 0 1,-6 7 61,2 2 1,-3 4 221,-2 1 0,0 7 178,0 2 1,-7 3-174,-2-3 0,1-1-419,-2-3 1,7-3-272,-1 3 1,-3-8 472,2-1 0,1-7 0,4 3 0</inkml:trace>
  <inkml:trace contextRef="#ctx0" brushRef="#br0">27313 4165 7972,'-14'8'2643,"6"0"-1031,3-3-1114,3-3 0,4 9-52,3-7 1,-2 3-111,6-3-336,1-2 0,4 11 0,0-6 0</inkml:trace>
  <inkml:trace contextRef="#ctx0" brushRef="#br0">4209 8174 8528,'-14'-26'-40,"-1"2"132,8 3 0,0 15 478,7 6-392,-6 13 1,4 15-267,-2 10 1,2 14 85,2 5 1,-2 5-2,-2-1 1,2-2-66,-3 2 0,4-4-372,1-5 357,0-3 0,0-6-1122,0 0 1140,6-7 0,-4-1 0,4-7 0</inkml:trace>
  <inkml:trace contextRef="#ctx0" brushRef="#br0">3967 8786 8493,'7'20'0,"0"2"-372,8 7 0,4 4 113,0 0 0,1 2 1092,-1-2 1,-3-1-297,3 6 1,-3-12-484,-2 3 1,0-15 47,0 0-59,0-9 1,1-7-68,-1-12 1,-1-13 122,-4-11 0,4-3-441,-4-1 0,-1-1 185,1 0 1,-4 2-651,5 3 0,-1-1 807,5 6 0,7 0 0,1 4 0</inkml:trace>
  <inkml:trace contextRef="#ctx0" brushRef="#br0">5318 7720 8467,'-6'7'0,"4"11"72,-3-4 0,4 10 191,1-1 0,0 12 10,0 8 1,4 12 136,1 11-2349,0 4 2036,1 7 1,-4-2-320,0-35 1,1 0 0,-2 28-529,-1-2 460,0-6 1,0-11-280,0-6 0,0-8-195,0-12 764,0-8 0,-6-9 0,-2-6 0</inkml:trace>
  <inkml:trace contextRef="#ctx0" brushRef="#br0">5190 8402 8419,'0'20'0,"0"4"0,1 0 174,4 4 0,3-1 363,6 11 0,-1-2 3,-4 2-305,10 3 0,-14-15-179,9 2 1,-3-9 121,4 0 0,4-10-550,0-4 1,1-11 247,-1-8 0,3-15-305,7-13 1,4-9 428,0-11 0,0 4 0,-4-5 0</inkml:trace>
  <inkml:trace contextRef="#ctx0" brushRef="#br0">2744 10350 8482,'-22'4'-481,"3"1"1,10 1 95,4-1 599,4-3 0,4 15 637,6-3 0,7 2-571,12-6-258,7 2 138,2-4 1,5 0-564,1-3 195,6-10-160,1-9 0,3-10 36,-1-9 0,-2 4 284,2 1-127,-3 0 0,-12 12 0,-3-5 1</inkml:trace>
  <inkml:trace contextRef="#ctx0" brushRef="#br0">3100 10165 8482,'16'0'-628,"3"0"0,3 0 214,6 0 1,5 4 1203,1 1-452,5 6 0,-9-8-207,3 7-94,-3-1 0,-8 6-58,-3-1 1,-4 2 64,-6 3 1,-3 3-113,-6 6 1,0 5 90,0 0 0,-6 7-717,-3-2 694,-10 9 0,-4-3 0,-5 5 0</inkml:trace>
  <inkml:trace contextRef="#ctx0" brushRef="#br0">2958 11714 8453,'-8'7'-1659,"8"-6"1043,9 4 872,10-3-250,-3-2 106,11 0 1,1-2 115,10-3 1,8-9-394,1-10 0,6-1-264,-6 1 0,-6-1 429,-8 6 0,-3-6 0,-1 3 0</inkml:trace>
  <inkml:trace contextRef="#ctx0" brushRef="#br0">3441 11629 8453,'14'0'0,"1"0"0,-1 0 0,5-6 0,0-4 0,0-2 0,-5-3 0,-5 3 0,1 2 0,-1-2 0,-1 10 0,5-4 0,-12 14 87,4 6 0,-10 11 9,-4 8-97,-4 13 0,-1-6-562,0 12 1,-5 0 234,0 5 0,0-5 122,5 0 1,0-6 0,-1 3-1</inkml:trace>
  <inkml:trace contextRef="#ctx0" brushRef="#br0">4863 12539 8517,'-14'0'-310,"-1"0"236,1 0 1,5 6 262,-1 4 1,1 4 95,-5 5 1,-1 9-498,1 10 204,0 3 1,0 7-118,0-1 44,6 0 0,-3-6-116,6-3 1,0-4-838,5-11 1034,0-2 0,-6-7 0,-2 0 0</inkml:trace>
  <inkml:trace contextRef="#ctx0" brushRef="#br0">4877 12596 8290,'14'-13'12,"1"4"0,-1-2 89,0 6 1,0 0 115,0 5-63,1 0 37,-1 6 1,5-2-1447,0 5 581,0 1 354,-5 10 320,0-4 0,0 11 0,1-5 0</inkml:trace>
  <inkml:trace contextRef="#ctx0" brushRef="#br0">4934 12738 8290,'0'28'-75,"0"1"0,0 6 512,0 2 0,2 12 657,2 8 1,4 0-3246,6 5 2229,1 3-278,-7-7 0,6 5-569,0-6 647,0 0-279,7-7 401,-1-1 0,2-6 0,7 0 0</inkml:trace>
  <inkml:trace contextRef="#ctx0" brushRef="#br0">2275 6554 8298,'-27'-14'509,"4"-1"0,2 1-1780,7 0 716,0 6 0,4-3 178,1 6 0,-1 2 387,-4 8 1,5 4 182,-1 10 1,1 3-169,-6 7 0,3-1 724,2 1 0,4 5-396,6 4 1,2 5 109,2 4 1,4 2-52,6 3 1,2 2 75,3-6 0,-1-7-478,5-8 1,1-11 92,4-8 0,-1-6-304,-3-8 1,-4-8 169,-5-6 0,-1-15-156,0-13 1,-6-7 27,-3-8 1,-4 0 65,-1 0 0,0 11 42,0 4 1,-8 4 46,-6 0 1,0 5-21,-5 9 0,-1 5 24,1 10 0,-5 2-197,5 7 1,-5 7 107,5 2 1,5 10-639,5 5 0,5-2 21,0 2 706,2-1 0,15-1 0,3-1 0</inkml:trace>
  <inkml:trace contextRef="#ctx0" brushRef="#br0">2460 6710 8298,'13'-6'7,"-4"-4"0,4-9 221,-4-4 1,4-4 27,1-2 1,2 1-242,3 0 1,1-1 184,4 1 1,1 6-130,-6 3 1,0 8 94,-4 1 0,0 7-172,4-2 1,-8 5 90,4 5 1,-6 8 29,1 6 1,1-1 38,-7-3 1,7 4-26,-1 0 0,-2-2-243,1-8 1,1-2 107,4-7 0,0 0 121,0 0 0,1-7-7,-1-2 0,0-12-334,0-7 1,5-2-485,0-8 0,0 2-570,-5-2 1,-1-2 1279,-4 7 0,4 0 0,-5 5 0</inkml:trace>
  <inkml:trace contextRef="#ctx0" brushRef="#br0">3015 6141 8298,'7'-6'-305,"-2"-3"0,-2 1 122,2-2 0,3 2 577,6-1 0,-4 3-79,-1 6 1,1 0-81,4 0 0,0 1-62,0 4 1,-1 3-152,-4 6 1,3 2 100,-8 3 8,1 3-21,-5 0 1,5 3 208,-1-6-216,1 7 1,-5-11-16,0 4 0,2-4 65,3-6-144,-4 4 0,12-12-185,-4 4 1,5-5 14,5-5 1,-1-3-262,5-6 0,-4-6-948,5-4 687,0-3 683,-2-1 0,5-7 0,-5-2 0</inkml:trace>
  <inkml:trace contextRef="#ctx0" brushRef="#br0">3413 5857 8225,'0'-14'0,"0"4"-820,0 1 267,0 6 565,6-3 0,2 1 422,6 0 0,0 0-206,1 5 0,4 0-113,-1 0 1,3 0-13,-2 0 0,-3 2 126,3 3-120,-3 3 0,-2 4 3,0-2 1,-5-2-191,1-4 160,-7-2 1,3 6-288,-6-4-12,0-2 174,0 4 0,0-4-172,0 3 1,0-2 18,0 6-255,0-6 103,0 10 64,7-11 192,-6 10 1,12-10-392,-4 3 70,-2-4 325,5-7 0,-8-2 88,5-6 0,0-7 0,6-1 0</inkml:trace>
  <inkml:trace contextRef="#ctx0" brushRef="#br0">3782 5459 7853,'2'13'710,"3"-4"-427,-4 4 0,13-5-61,1 6 0,-1-1-89,5-4 1,1 4-158,-1-4 1,5-1 86,-5 2 1,5-3-183,-5 3 1,0 1-11,-5-6-11,0 6 278,0-10-275,0 12 135,-6-11 73,-1 10 1,-9-5-5,-3 2 0,2 4-76,-6-4 1,-2 4 3,-8 1 1,1 5-115,-5 0 1,4 0-243,-5-5 1,0 3 169,-4-2 1,6 2-297,3-7 487,-3-4 0,0 0 0,-7-6 0</inkml:trace>
  <inkml:trace contextRef="#ctx0" brushRef="#br0">3797 5502 8271,'9'-10'145,"1"1"1,1-1 338,8-4 0,-4 0-272,4 0 0,-1-1-27,1 1 0,-4 0-269,4 0 0,2 1-488,-2 4 1,-5-2 571,-4 6 0,-1 0 0,5 5 0</inkml:trace>
  <inkml:trace contextRef="#ctx0" brushRef="#br0">1891 6156 13516,'-14'28'7033,"5"-4"-5901,-1 0 0,5-7 13,-4 2-987,6-3 216,-3 4 0,6-9-334,0 3-455,0-9 1656,0 2-1423,0-26 0,0 0-291,0-19 0,0-5 161,0-4 0,0-1-111,0 6 1,4 1-20,1 3 1,0-2 183,-5 7 1,0 5 17,0 4 0,0 6 168,0 0 1,0-3-59,0 2 78,0 0 1,0 5 56,0 0 0,4 4 88,1 1 72,0 6-132,1-10-1,2 10-27,6-7 0,1 7-186,-1-2 1,6 4-233,4 1 0,-2 6-234,2 4 1,-5-3 3,5 3 0,-2-5-276,1 4 0,-2-6 181,-7 2 0,0-3-80,1-2 0,-1-2 380,0-3 0,-1-7 194,-4-7 0,4-7 98,-4 3 1,-1-4 261,2-2 1,-3 1-220,3 0 1,1-6 138,-6 1 0,4 2 18,-4 7 0,1-1-35,-1 6 0,-3 0 103,2 5 0,-2-1-128,-2 1 0,0 5 301,0-1-299,0 1 0,0-5 58,0-1-55,0 7 39,0 2-155,0 0 218,0 4-130,6 8 1,-3 4 39,7 9 0,-7-3 24,2-2 1,1-5-79,-1 1 1,1-2 23,-1 1 1,-2 2-70,7-6 0,-6 0 14,6-5 0,-6 5-20,6-1 1,-5 1 85,4-5 1,1 0 22,4 0 0,2 0-42,3 0 0,-2-6 66,7-4 0,-2-2-30,2-3 0,4-5 64,0-4 0,-1-3-129,2-1 0,-1-5 159,-4 0 0,-4-5-111,-1 4 0,-3-2 94,-2 8 1,1-2-24,-1 11 1,-5 0-80,1 5 0,-2 4-28,1 1 1,4 5 62,-4 0 1,-1 2-111,2 2 0,-1 5 93,5 0 1,-4 1-98,-1-1 0,1-2 63,4 6 1,0-6-39,0 2 0,1 1 140,-1-1 0,0 0-34,0-5 1,7 0 35,2 0 0,6 5-294,4-1 0,-1 1 185,6-5 1,0-1-1423,4-4 1471,1-3 0,-1-19 0,1-3 0</inkml:trace>
  <inkml:trace contextRef="#ctx0" brushRef="#br0">3541 5644 8218,'-5'-22'0,"0"3"736,0 3-242,5 8-246,0 2 294,0 6-325,0 6 0,0 4 156,0 9-161,0 3 1,2 1 160,3 1 11,3 0-135,0 4-1,4-6-307,-10 5 91,10-11 0,-8 5 403,5-7-1006,1-6 465,-3 4 1,6-10 30,-3 3-301,-4-4 272,6-1 0,-8 0-767,5 0 249,-6 0 362,10 0 1,-10 0 59,7 0 0,-6 5 318,6 0 1,-2 6-179,1-2 0,4 5 378,-4 5 0,4-3-138,1 3 0,0-3 92,1-2 0,-6-4 1,1-1 1,-6-4 93,6 4 0,-7-4-67,2 5 0,-5-6 27,-5 6 1,-5-1-651,-9 5 1,-3 5 241,-6 0 1,-1 7-741,1-3 1,0 3 423,-1-3 0,7-4-240,3-9 0,-1-6 637,1-8 0,-7-17 0,4-9 0</inkml:trace>
  <inkml:trace contextRef="#ctx0" brushRef="#br0">3498 5672 12111,'19'-6'-101,"0"-3"0,6-15-206,-1-5 307,9-8 0,10-12 0,7-10 0</inkml:trace>
  <inkml:trace contextRef="#ctx0" brushRef="#br1">25678 12823 8146,'0'19'171,"0"0"0,0 6 10,0-1 0,1 5-129,4 4 1,-3 5 280,2 9 1,-2-1-108,-2 6 1,1 2 100,4 7 1,-3 6-331,3 8 0,1 4 194,-4-36 0,1 0 1,0 2-1,0 0-261,0 0 0,-1 0 1,-2 3-1,1 0 194,1 0 1,1-1-1,0-1 1,0 0-24,-1-1 0,1 0 1,2-4-1,0 0-18,-3-1 1,0 0 0,8 33-33,-6-2 1,3-6-94,-2-8 1,-4-2-140,4-3 0,-4-5 124,-1-9 0,0-3-9,0-6 0,0-7 174,0-3-729,0-4 561,0-7-1387,0-1 953,0-26 0,2 0-1038,3-19 1532,-4 0 0,12-17 0,-5-4 0</inkml:trace>
  <inkml:trace contextRef="#ctx0" brushRef="#br1">26033 12795 9123,'14'8'358,"1"4"1,-1-2 0,6-4-116,4-1 1,14 1-126,5-1 1,15-2 20,4-8 0,6-3-381,3-6 0,0 0 355,0 0 1,3-7-339,-34 10 0,1-1 0,2-2 0,2 1 234,7-2 1,0 1 0,-2 0 0,-2 0 38,0 0 0,-1-1 0,2 1 0,0 0-100,-4 0 0,0 0 0,1 1 0,0 2 3,1-1 1,1 0 0,-2 3-1,1 1-203,0-2 0,1 1 0,-6 3 0,-1 1 175,30-5 0,-4 6-132,-6-6 1,-4 7 237,0-2 1,-3 8-24,-12 2 0,-2 6 163,-12-1 1,-6 4-212,-3 5 0,-3-3 598,-2 3 1,-4-4-561,-1 0 0,-5-6 312,0 0 0,-1-1-315,2 2 65,-3 2 0,4-4 10,-6 7 0,-5-1 0,1 0 1,-7 0 164,1 0 1,2 7-56,-1 3 0,4 3-22,-5 1 0,7 2-58,-1 3 0,-3-1-105,2 6 0,1 0 9,4 4 1,0 1-71,0 0 1,0 6 87,0 3 0,0 9-36,0 6 0,0 2-173,0 2 1,-2 5 194,-3 0 1,5-35 0,-1 2-206,-2-1 1,1 1 0,1 0 0,1 1 217,-1 3 1,2 0 0,-1-4 0,1-2 1,1 2 1,1-1-1,3 34-369,4 0 1,2-8 82,-2-2 1,4-4-51,5 4 0,-5-7 2,0-2 0,1-2-568,-6-8 1,-3 2 880,-1-1 0,1-7 0,-1 6 0,-2 1 0,-1-4 0,-2-3 0</inkml:trace>
  <inkml:trace contextRef="#ctx0" brushRef="#br1">25735 15311 7870,'-29'0'-132,"7"0"-214,3 0 544,3 0 1,8-1 399,4-4 0,7 2-150,11-7 1,11 5 66,23-4 0,4 6-1,9-2 0,9-1-279,6 1 0,-36 2 1,0 0-278,2 0 1,2 1-1,4 1 1,3-1 151,8-3 1,1 0-1,-2 3 1,1 1-315,-5-1 0,1-1 0,6 2 1,1 1 298,-1 0 0,1 0 0,4 0 1,-1 0-42,-3 0 0,-1 0 0,4 0 1,0 0 104,-6 0 1,0 0 0,6-1 0,0 0-45,2-1 1,-1-1 0,-6 3 0,-2-1-134,-6-1 1,0-1 0,4 0-1,-1 0-159,-3 0 1,0 1 0,1-1 0,-2 1-19,-5 2 1,-2 0 0,32 0-564,-19 0 1,-8 7-1826,-11 2 2583,-3-3 0,-19 7 0,-4-5 0</inkml:trace>
  <inkml:trace contextRef="#ctx0" brushRef="#br1">27114 12909 7912,'0'-15'38,"0"7"0,0 4 208,0 8 1,0 9-141,0 6 1,-5 6 27,0-1 1,-6 3-45,2 1 1,2 7 148,3 3 1,2 3 114,2 2 0,0 13-84,0 11 1,3 10-399,2-32 0,0 0 0,-1 2 0,1-1 269,4 4 0,1 0 0,-2 5 1,0 2-20,-1 2 1,0 1-1,0 4 1,-1 1-112,-1 1 1,-1 1 0,2 0 0,-1 0 28,-2 0 0,-1-1 0,1-3 0,-1 0-47,-2-1 0,0-1 0,0-3 0,0-2 39,0-5 0,0-2 0,-2-5 0,-1 0-52,1-1 0,-1-1 1,-1 28-167,4-4 1,0-18-233,0-11 1,-2-8-1168,-3-10 1146,4 0 1,-12-32 438,4-6 0,2-12 0,1-12 0</inkml:trace>
  <inkml:trace contextRef="#ctx0" brushRef="#br1">26104 13506 8014,'-12'-35'200,"2"6"0,4 7 350,6 8 0,1 5-374,4-1 1,5 9 65,9 1 0,3 6-198,6 8 1,1 8 87,-1 7 0,5-1-84,0 5 0,-4-3-107,-6-1 1,-5-1-123,1 1 1,-10-6 161,-4 1 1,-3-5-135,-2 5 0,-7-7 137,-2 2 0,-4-5 21,-1-4 0,-5 1 53,0-7 1,-2 6 3,3-5 1,6-1 5,-2-4 1,8 0-147,-4 0 1,9 0-189,1 0 0,8-1-61,11-4 0,3 0-304,6-9 0,5 3-404,1-8 1035,-1-3 0,2 0 0,1-7 0</inkml:trace>
  <inkml:trace contextRef="#ctx0" brushRef="#br1">26616 13406 8020,'-14'14'0,"0"7"365,-1 3 1,6 4 7,-1 5 1,3-1-119,-3 6 0,4-5-85,6 5 0,0-11 28,0 1 1,6-11-85,4-2 0,4-8-172,5-7 0,-3-1 24,2-4 0,3-9 162,-2-10 0,0-3-355,-5-1 1,-1 0 90,-4-1 0,-2 5-195,-7 1 1,0 1 112,0-2 0,-7 3-26,-2 7 1,-5 5 109,-5-1 0,1 2-394,-5-1 102,5 3 175,-2 6-90,5 0 1,14 1 340,6 4 0,12-4 0,5 6 0</inkml:trace>
  <inkml:trace contextRef="#ctx0" brushRef="#br1">27341 13221 8031,'14'0'-136,"1"0"0,5 0 91,4 0 0,3 0 469,1 0 0,-4 2-83,0 3 1,-7-2-161,2 6 1,-10 2-49,-4 8 0,-5-1-12,-5 5 1,-4 1-19,-10 4 0,2 1 3,-7-1 0,5 1-47,-5-1 1,7-1-169,-2-3 1,3-5 104,2-10 32,6 4 1,3-12-100,10 4 0,8-5-51,6-5 0,11-7-243,-2-7 0,10-7 81,0 3 1,1-4-365,-1-1 594,-3 5 0,-7-10 0,1 3 0</inkml:trace>
  <inkml:trace contextRef="#ctx0" brushRef="#br1">27796 13164 8031,'0'15'0,"0"-1"358,0 0 0,0 7-43,0 2 1,0 10-63,0 5 1,0 3-268,0 2 1,0-2-643,0-3 656,6 3 0,2-11 0,7 5 0</inkml:trace>
  <inkml:trace contextRef="#ctx0" brushRef="#br1">26047 14231 8092,'-28'0'0,"6"4"129,3 1 0,3 0 317,2-5 0,6-2-130,3-2 0,4 0 150,1-5 0,14-1-43,10-4 0,10 0-138,14 0 0,10 0-38,13-1 1,-30 10 0,2 1-383,4-1 1,1 0 0,1 3 0,0 0 225,0-3 0,1 0 1,-2 3-1,1 1-18,0-1 0,1-1 0,1 2 0,1 1-97,4 0 0,1 0 0,-1 0 0,-1 0 23,-3-1 1,0 2-1,4 1 1,-1 0-111,-3 1 1,0-1 0,0 1 0,0-1-124,1-2 1,-1 0 0,-3 0 0,0 0 102,-4 0 1,0 0 0,-1-3-1,0 0-284,32-7 1,-5 2-154,-5-1 0,-13 6 568,-6-2 0,0 3 0,-9 2 0,0 0 0</inkml:trace>
  <inkml:trace contextRef="#ctx0" brushRef="#br1">26360 14458 8047,'-13'6'0,"4"4"0,-2 3 0,6 1 299,0 0-143,5 6 1,0 7 341,0 7 0,0 3-84,0-3 0,0 4-587,0-5 0,-1 0-112,-4-5 0,4 1-127,-4-1 0,-1-6 125,1-3 0,0-8-356,5-1 643,6-7 0,9-3 0,7-8 0</inkml:trace>
  <inkml:trace contextRef="#ctx0" brushRef="#br1">26744 14472 8047,'0'-22'0,"0"3"0,-6 3 154,-4 2 1,-2 6 105,-3 4 0,-4 2-78,0 2 1,-1 2-15,1 2 1,3 6 28,-3 9 1,3-2-53,2 7 1,6 1-144,4 8 1,2-3 90,2 3 0,2 2-126,2-2 0,4 4-245,6-9 1,1 2 194,-1-11 0,-2 0-68,-2-5 1,-2-1-73,-3-4 68,-4 4 0,4-11 94,-10 2 0,-3 3 3,-6-3 0,-6 1 19,-4-5 1,2 0 33,-2 0 1,7-6 190,-2-4 0,3-4-112,2-5 0,6 2-38,3-7 1,5 2 8,5-2 1,4-3 8,10 4 0,5-3-168,9 3 1,-1 1-222,6 3 1,-1 8 334,6-4 0,0-2 0,-1-5 0</inkml:trace>
  <inkml:trace contextRef="#ctx0" brushRef="#br1">27355 14387 8079,'-9'5'699,"-1"-1"1,7 9-197,-1 1 1,0 4-286,0 10 0,2 4 78,-3 10 1,4 6-1,1-1 0,-2 2-239,-3-1 0,4-9-208,-4 4 1,4-10-193,1 0 1,1-9-507,4-5 1,-2-5-364,6-5 1212,-5-2 0,8-20 0,-4-3 0</inkml:trace>
  <inkml:trace contextRef="#ctx0" brushRef="#br1">27583 14415 8077,'20'5'-42,"4"0"0,-2 4-86,2-4 1,-2 5 336,2-6 0,-2 3 374,-3-3 1,-3 0-206,3 5 0,-4-6-1,0 2 1,-6 3 133,1 1 1,-3 4-109,3 1 0,-4 4-205,-6 5 1,0 4-342,0 16 0,-1 4-474,-4 15 1,-5 6 616,2-29 0,-3 2 0,-2 5 0,-2 1 0,-3 7 0,0 0 0</inkml:trace>
  <inkml:trace contextRef="#ctx0" brushRef="#br1">26275 8871 8228,'-5'-19'0,"0"0"0,-6 0 123,2 5 0,-4-5 15,-1 0 107,-7 0 0,4 5 347,-7 0 0,5 6-310,-4 3 1,-7 5-103,-8 5 0,-5 4-324,-4 10 0,-10 3 140,-10 7 0,0 5-1882,0 4 1762,4 10 49,12-4 1,9 7-19,9-4 0,3 7 183,1 12 0,7 0 0,3 10 0,3-3-20,2-2 1,6 0 25,3 0 1,4 0-1178,1 0 1190,6 0-24,2 0 1,13-12-135,2-7-579,4-6 630,8-16 0,14 0-11,13-16 0,17-3 17,-37-10 0,1-2 0,3-1 0,-1-2-1,-2 0 0,0-2 1,-1-2-1,-1-3 3,35-12 1,-39 7-1,1-2-3,2 0 1,0-1 0,-2-4 0,-2-2 156,3 0 1,-2-2-134,-2 0 1,-3-1 9,18-23 0,-4-4 27,-13 3 1,-6-3 465,-8-2 1,-10-2-554,-4-2 1,-3-10-1,-2-10 1,-8 4-185,-6 1 1,-9 6 165,-10 9 0,-9 7-135,-10 16 0,-10 6-193,-4 13 793,-4 7-474,5 12 1,-3 3-1559,7 6 1604,-1 7 0,1 17 0,-1 1 0,0-1 0</inkml:trace>
  <inkml:trace contextRef="#ctx0" brushRef="#br1">4280 9539 8508,'-24'-5'63,"1"1"1,5 1 352,-1 7-326,-3 4-11,6 6 0,-6 1 78,3-1 1,2 2 143,-7 3 0,7-4-300,-2 4 1,3-1 142,2 1 0,4 3-79,1 6 0,6 4 134,-2 6 1,3 3-9,2 16 0,0-2-239,0 11 0,2-3 167,3 9 1,-2 2-370,1-32 1,1 1 0,0 1 0,0-1 267,2-2 0,0-1-34,7 34 1,7-19-144,3-3 1,-1-11 228,6-12 1,2-13 29,12-12 0,6-16-13,3-12 0,10-12-152,-29 11 0,0-3 0,1 0 1,0-2 174,0-4 1,-2-3-776,1-4 1,-3-2 692,-3 3 1,-3 0-1,-2-4 1,-1 1 42,-4 2 0,-1 1 0,7-36 30,-12 36 1,-3 0-1,2-36-8,-7 35 1,-1 1 0,-1-27-127,-1 0 0,-14 9-95,-10 6 1,-15 6 122,-13 13 0,-16 3-71,-8 15 0,34 9 0,-1 1-152,0 4 1,0 2 128,2 4 1,0 3 0,2 2 0,1 4-413,-3 6 1,1 2 0,1 0-1,1 2 511,0 4 0,0 1 0,1-2 0,0 0 0,-1 3 0,0 1 0,-2-1 0,1-1 0</inkml:trace>
  <inkml:trace contextRef="#ctx0" brushRef="#br0">28592 4236 7977,'2'-14'-447,"3"0"1,-2-2 963,6-3 0,1-4-41,4-11-325,0-2 1,0-13-88,1-3 1,0-10-415,4-4 0,-1-3 212,5-3 0,-5 3 107,1 3 0,1-4-66,-1 4 1,5-2 129,-5 2 1,5 6 126,-5 12 0,-2 9-124,-8 15 41,4 3-62,-11 13 1,9 10 14,-7 12 1,1 7 7,-5 7 0,2 7 278,3 3 1,-2 3-109,6 2 1,-6 6-110,2 3 1,-3 3 109,-2 2 1,0 1-52,0 4 1,0 3-212,0 6 1,0-8 123,0-6 0,0-13 30,0-11-57,6-9 1,2-10-182,6-9 0,0-18 116,1-10 0,-1-12 50,0-13 0,0-4-178,0-9 0,-4 1-284,-1-7 0,1 1 108,4-5 1,-1 0 119,-4 0 1,4 12 48,-4 7 1,-2 13 855,-3 5-647,-2 11 1,-2 10 144,0 13 0,0 14-64,0 15 1,0 9 90,0 14 1,0 2 33,0 12 0,0 0-199,0 5 0,0 2 105,0 3 0,1-4-263,4 4 1,-2-9-85,7-6 1,-1-9-116,6-4 1,-1-10-608,0-5 0,5-9 394,0-6 0,6-8-395,-1-5 905,3-4 0,7-20 0,3-4 0</inkml:trace>
  <inkml:trace contextRef="#ctx0" brushRef="#br0">29957 3412 8273,'10'-28'103,"-1"-1"0,-6 2-454,2 4 241,-3-4 1,-10 11 345,-6-3 1,-9 9-71,-10 6 0,-3 8-165,-7 6 0,-6 9 34,-3 5 0,-2 2 253,2 3 0,5-2-67,9-4 1,5-2 90,9-7 0,8 0-270,7 1 0,9-1-111,5 0 0,9 0 38,14 0 0,7 1 96,3-1 0,-2 0-170,2 0 1,-5 1 51,5-1 0,-6 0-61,1 0 1,0 0 107,-4 1 0,-1 4 1,-14 0 1,2 4 133,-11-4 0,-4 6-111,-10-1 0,-5 8 213,-10 1 1,-8 2-49,4-2 1,-4-8-254,4 4 0,-2-11-90,-3 1 1,3-7-195,-3-3 1,3-6-30,1 2 1,7-10-260,3-4 0,5-4-200,4-1 842,4-7 0,12-1 0,2-6 0</inkml:trace>
  <inkml:trace contextRef="#ctx0" brushRef="#br0">30242 3199 8248,'14'0'0,"-5"0"-325,1 0 1,-6 4 292,6 1 1,-5 6 468,4-1 0,1-2-417,4 1 1,0-4-333,0 4 0,1-6-1125,-1 2 1437,0-3 0,0-2 0,0 0 0,1 0 0</inkml:trace>
  <inkml:trace contextRef="#ctx0" brushRef="#br0">30242 3554 8245,'1'6'-630,"4"-6"0,9-1 1088,10-9 0,-2-4-164,2-5 0,4 0-344,5 5 0,7 0 110,-2 0 1,1 1-133,-1 3 1,-5 4 71,-9 6 0,3-6 0,-5-2 0</inkml:trace>
  <inkml:trace contextRef="#ctx0" brushRef="#br0">30170 3227 8288,'7'8'0,"-1"6"-186,4 0 0,2 7-337,-2 7 1,-4 7 681,-1 3 1,-4 8 724,-1 1 0,-1 9-412,-4 0 0,-4 3-274,-10 7 0,8-4 147,-4 4 1,6-12-104,-1-2 1,6-13-51,8-5 1,6-11-30,9-4 1,8-9 48,6-5 0,11-5-215,-1-5 1,10-5 117,4-9 0,13 4-443,-30 5 0,0 1 0,2 1 0,0 1 250,1 2 0,-1 1 0,-1-2 0,-1 1 78,0 2 0,1 1 0,36-7 0,2 4 0,-3 2 0,0 1 0</inkml:trace>
  <inkml:trace contextRef="#ctx0" brushRef="#br0">27626 5388 8174,'18'-13'0,"1"4"0,0-2 0,-4 5 31,-1-2 0,0 4 162,0 0 1,-1 4-257,-4 4 0,-2 4-53,-7 7 1,0-1-47,0 0 1,-7 2 227,-2 3 0,-4-2 32,-1 7 0,-5 0 144,0 4 0,-5 2-138,5 3 1,1 2 117,3 3 0,3 1-40,2-6 0,2-4-203,4-5 0,2-2-14,-3 1 1,10-4-129,4-9 1,6-4 139,4-6 1,1-1-103,4-4 0,3-3-97,-4-6 0,3-7 34,-3-2 1,4-4-96,-3-2 1,-4-4 52,-1 0 1,-3 1 29,-2 9 1,-1-3 143,-3 7 1,-4 0 175,-6 5-201,0 6 47,0 2 204,0 6 1,-5 6-45,0 4 1,-1 9 158,1 4 1,4 11-59,-4 3 0,-1 5 41,1 0 1,0 6-106,5-1 0,0 7-31,0-2 0,0 2-57,0-2 0,0 1-144,0-5 0,0-6 106,0-4 0,-5-6 27,1 1 1,-1-9 114,5-5 1,-6-5-132,-4-5 0,2 2-97,-1-6 0,-2 0-34,-8-5 1,3-6-199,-3-4 0,2-4 281,-2-5 0,3-3 0,-5-7 0</inkml:trace>
  <inkml:trace contextRef="#ctx0" brushRef="#br0">27668 5303 8017,'0'8'-204,"0"-2"0,0-8 1,2-2 225,2-6 0,4-4 18,7-5 1,-1 2-140,0-7 0,0 0 32,0-4 1,1 1 135,-1 3 0,-5 4-113,1 5 1,-7 6 190,2 0-33,3 5-56,-7-2 0,6 12 6,-7 4 0,0-2 49,0 1 1,-5 5 13,0 5-115,0 0 54,5 2 1,0-5-320,0 3 0,0-4 253,0 0 0,7-1 0,1 0 0</inkml:trace>
  <inkml:trace contextRef="#ctx0" brushRef="#br0">28052 6213 7938,'0'14'-345,"0"0"577,0 0 1,0 0-1,0 1-21,0-1 1,0 0-148,0 0 0,0 1-680,0-1 360,-6-6-601,4 4 857,-4-10 0,0 4 0,-2-6 0</inkml:trace>
  <inkml:trace contextRef="#ctx0" brushRef="#br0">28052 5928 7974,'8'7'-221,"5"-1"695,-4 3 1,5 2-63,5-6 0,-1 1-406,5-1 0,1-3 100,4 3 0,6-5-527,-1-5 1,0-3 95,-5-6 325,1-1 0,-1 1 0,1 0 0</inkml:trace>
  <inkml:trace contextRef="#ctx0" brushRef="#br0">28521 5516 7685,'0'-14'-234,"0"4"58,0 1 1,0 4 63,0-4 1,2 5 603,3 0 0,-2 2-191,6 2 1,-1 2-169,2 2 1,1 4-104,-7 7 0,3 0-17,-3 4 0,-2-1-40,3 5 1,-4-1 99,-1 2 0,0 1-82,0-6 1,-1 5 54,-4-5 0,3-5-128,-2-4 0,2-6 48,2 6-9,0-7 180,0 3-3,6-6-97,2-6 1,7-2-12,-1-6 1,0-5-150,0 0 1,2-5 97,3 5 0,-3-4-237,3 4 1,-4-5 70,0 5 1,-6 2 60,1 7 191,-7-2 127,3 10 1,-6-3-24,0 10 1,-6 9-118,-4 10 1,2 4 294,-1 6 0,1 2-34,-1 7 1,2-1-178,7 1 0,0 4-99,0 1 0,-1 1-157,-4-2 0,3-3 98,-2 4 1,2-6-118,2-4 0,-5-3 108,1-7 1,-3-6 11,3-3 1,0-4 332,-5-6-259,-1 4 1,-4-12-71,0 4 1,0-5-132,0-5 0,1-3-233,3-6 0,-2-6-20,2-4 0,4-9-745,1-5 1148,4-3 0,1-2 0,0 1 0</inkml:trace>
  <inkml:trace contextRef="#ctx0" brushRef="#br0">28791 5999 7946,'-8'0'401,"2"0"0,8 0-240,2 0 1,0 7 6,5 2 1,-6 1 58,2 4 1,1-3-26,-1 8 0,5 1-180,-6-1 0,3 5 67,-3-5 1,-2 2-305,3-3 0,-2-2 215,2 3 0,-4-3 0,5-2 0</inkml:trace>
  <inkml:trace contextRef="#ctx0" brushRef="#br0">27299 5601 8300,'-10'0'-360,"1"0"256,-1 0 0,1 7 188,-1 2 0,-4 10 196,-5 5 0,-5 4-166,5 5 1,-6 5 11,1 10 1,-1-3 105,1 8 1,1-3-98,8 2 0,4 5-305,11 0 1,15-5 62,8 5 1,14-16-354,15-3 0,8-10 460,16-9 0,-31-11 0,1-3 0,5-5 0,-1 0 0</inkml:trace>
  <inkml:trace contextRef="#ctx0" brushRef="#br0">29133 5530 8032,'6'-8'-361,"-3"2"-46,7 6 1,-6 0 434,6 0 0,-2 2 422,1 2 1,4 11-84,-4 8 0,-2 10-124,-3 5 0,-2 3-135,-2 2 1,0 4 71,0 1 0,-2-1-116,-2-4 1,-4-1 9,-7 1 0,1-2-183,0-3 0,0-3-207,0-7 0,4-1 184,1-3 1,4-8-409,-5-7 1,7-7 36,-1-2 503,-4-13 0,6-15 0,-4-9 0</inkml:trace>
  <inkml:trace contextRef="#ctx0" brushRef="#br0">29289 5146 8032,'25'0'-204,"4"0"1,-9 2-357,9 3 1,-10-1 444,0 11 1,-5-4 533,-5 8 1,-2-2-166,-7 2 0,-2-3-180,-3 3 0,-3 1-18,-6-1 1,-2-5-46,-3-4 0,4-2 433,-4 1 59,9-2-168,4-1 0,9-3-158,7 7 1,2-7-88,17 1 1,1 3-182,8-2 0,-2-1 204,-3-4-113,-3 0 0,11 7 0,-5 0 0</inkml:trace>
  <inkml:trace contextRef="#ctx0" brushRef="#br0">29659 5857 6420,'20'0'0,"-2"0"-134,5 0 1,7-5-60,8 1 1,3-9 197,2-1 1,6 0-6,3-5 0,-3-2 110,-2 2 0,-9 5-106,-5 4 0,-9 7-136,-5-1 67,-9 2 1,-6 4 64,-8 2 0,-11-2 0,-7 11 0,-6-6 0</inkml:trace>
  <inkml:trace contextRef="#ctx0" brushRef="#br0">29900 5459 7956,'15'6'0,"-6"-2"-695,1 5 1,-6 7 416,6 8 1,-7 9 539,2 5 1,-4 9 33,-1 5 1,0 3 235,0 2 0,-5 0-291,1 0 0,-7 0 12,1 0 0,2-7-335,-1-2 1,6-6-403,-2-4 0,3-5-780,2-9 1264,0-3 0,7-13 0,1-2 0</inkml:trace>
  <inkml:trace contextRef="#ctx0" brushRef="#br0">30668 5274 7951,'-14'0'0,"0"7"-189,-1 2 1,3 4-1,1 3 355,1 2 1,1 6-16,-5 9 1,-1 4 122,1 5 0,2 3-98,2 2 0,-1-3-222,6 4 1,0-6 39,5-4 0,0 0-83,0-10 1,2 2 16,3-11 0,4-1-217,10-9 1,-1-2 108,5-7 1,1-8-144,4-7 323,1 1 0,6-19 0,1 3 0</inkml:trace>
  <inkml:trace contextRef="#ctx0" brushRef="#br0">30782 5289 7951,'9'-8'-69,"1"3"1,-1 3-139,6 2 1,-6 2 130,0 3 1,-1 3 53,2 6 1,-2 0 148,-4 0 1,-2 5-72,3 0 0,-5 5 122,-5-5 0,2 6-94,-7-1 1,1-2-48,-5 1 1,4 1 167,1 5 1,1-1 222,-2 0 1,4-5 121,6-4-166,-6 3-443,4-7 1,2 0 73,10-11 1,-1-8-89,5-6 0,-3-9-43,8-4 1,-1-11-5,1-4 0,1 2-79,4-2 0,-2 2-148,-3-2 0,-5 3 168,0 7 0,-1 6-29,-8 3 522,0 3-189,-5 8 35,0 2-82,-7 18 1,4 4-8,-6 13 1,5-1 63,0 0 1,2 2 70,2 4 0,-5 2 54,1 7 1,-1 4-117,5 0 0,0 7-91,0-2 0,-2 2 44,-2-2 1,2-3-306,-3-6 1,2-12 28,-2-2 0,4-10 142,-4 0 0,-3-5 58,-1-5 0,1-2-13,-2-7 1,1 0-126,-5 0 0,-2-2 76,-3-3 1,3-3-430,-3-6 1,3 0 193,2 0 0,0-5 276,0 0 0,-1-6 0,1 2 0</inkml:trace>
  <inkml:trace contextRef="#ctx0" brushRef="#br0">30782 5246 7905,'0'-10'209,"0"1"1,5 4-341,-1-4 1,6 4 36,-5-5 1,6 1 53,-2-5 0,4-5 46,1 0 1,-5-5-169,1 5 0,-5 0 366,4 5-108,-6 0-20,4 0 1,-6 7-31,4 7 0,-4 13 96,4 11 0,-3-2-88,-2 1 1,5 0 8,-1 0 1,3-1-75,-3-3 1,0-8-197,5 4 0,-4-9-541,4 3 329,-6-5-248,4 8 667,-7-10 0,0 10 0,0-4 0</inkml:trace>
  <inkml:trace contextRef="#ctx0" brushRef="#br0">31080 5914 7924,'10'0'-80,"-1"0"1,-4 0 252,5 0 0,1 5 290,8 0 1,-5 6-386,0-2 1,0-1 51,-4 1 1,-4 1-139,-1 4 1,-4 0 80,-1 1 1,-1-6-174,-4 1 1,-3-1 57,-6 5 0,0-1 32,0-4 0,-1 4-39,1-4 0,0-1 16,0 2 1,6-5 73,3 4-4,3-6-37,2 10 0,7-12 17,2 4 0,4-3-233,1-2 0,7-7-90,2-2 0,3-4-84,-3-1 0,4 0-17,-3 0 407,-4-7 0,7 5 0,-5-4 0</inkml:trace>
  <inkml:trace contextRef="#ctx0" brushRef="#br0">31294 5772 7924,'20'-6'0,"-2"4"607,5-3 0,-5-1-454,1 1 1,1 0-633,-1 5 0,5 0 167,-5 0 312,0-6 0,-5-2 0,0-6 0</inkml:trace>
  <inkml:trace contextRef="#ctx0" brushRef="#br0">31578 5345 7917,'6'-8'-144,"-2"-3"-37,5 7 1,0-7 297,6 1 1,-1 4-81,0 1 1,0-1-65,1 1 152,-1 0-62,0 5 1,-6 7 38,-3 2 1,-4 5 131,-1 5 1,-5-3-188,1 3 1,-7 2 21,1-2 0,2 4-45,-1-4 1,6 0-109,-2-5 0,2-4 31,-2-1 96,3 1 1,-4 4 577,6 0-361,6-6 1,-2 3-11,5-6-210,1 0 1,4-5-78,0 0 1,0-2-254,0-3 1,1-7 151,-1-7 0,0-7-188,0 3 1,1-4 100,-1-2 1,0 1 132,0 0 0,-4 4 43,-1 0 1,-4 5 253,4-4-176,-5 5 344,8-2-378,-10 12 46,4 1 0,-6 9 0,0 3 1,2 4 28,2 10 1,-2-1 82,3 5 1,-4 1-131,-1 4 0,0 7 2,0 3 0,0 0-4,0 5 0,0 4 8,0 15 0,0-4 221,0 4 1,-4-5-103,-1-5 1,-2-3 182,3-7 1,-3-5-86,-2-4 1,-4-3 22,4-2 0,-2-6-14,1-3 0,-2-3-56,2-2 1,-2-4-214,-3-1 0,1-6-396,0 2 0,0-3-602,-1-2 0,3-7 500,2-2 0,2-4-1216,4-1 1728,2 6 0,-4-11 0,6 3 0</inkml:trace>
  <inkml:trace contextRef="#ctx0" brushRef="#br0">32019 5942 7917,'14'0'252,"0"0"0,-4 5 541,-1 0-859,-6 6 0,4-3 20,-7 6 0,0-4-94,0-1 143,0-6 1,-2 8-98,-3-6 0,-1 1 142,-3-1-9,-4-3 191,11 4 110,-4-6 0,8 0-126,2 0 1,4 0-106,6 0 1,1-5-260,-1 1 0,5-8-140,0 3 1,0 1-255,-5-1 0,0-1 113,0-4 1,-4 1 430,-1 4 0,-5-10 0,2 3 0</inkml:trace>
  <inkml:trace contextRef="#ctx0" brushRef="#br0">32260 5360 8135,'10'4'320,"-1"1"1,-4 1-78,5-1 1,-1-2-105,5 7 0,2 1 15,3 8 0,-1-3-157,5 3 1,-4 3 229,5 1 0,-2 4-42,2 2 0,-4 5-80,-6 4 1,-1 3 16,-3 2 0,1 0-276,-7-1 0,-1-4 197,-7 0 0,-6 0-445,-9 5 0,-4-2-103,-11-3 1,-2 1-928,-7-6 1315,7 7 0,-5-10 0,5 5 0</inkml:trace>
  <inkml:trace contextRef="#ctx0" brushRef="#br0">32502 4962 8144,'10'-8'-667,"-1"3"1,1 3 940,4 2 0,2 7-144,3 2 1,-4 1 167,4 4 1,-4-3-136,-6 8 1,2-3-163,-6-2 1,0 2 28,-5 3 1,-2-4 7,-3 4 0,-1-1 29,-4 1 0,-2-4 146,2 4 1,-2-3 17,-2-2 0,6-4-40,3-1-61,3 1 1,2-1-49,0 1 0,7-7-2,2 2 0,5 1-117,5-1 1,5 0-256,9-5 1,-1-5 175,6 0 116,0-6 0,4-3 0,1-8 0</inkml:trace>
  <inkml:trace contextRef="#ctx0" brushRef="#br0">27057 7151 7946,'-8'0'-421,"3"1"694,10 4-130,3-3 0,12 6 26,4-4 0,3-2-83,1 3 1,1-5-287,-1-5 1,1-3 83,-1-6 1,-1 1-374,-3 4 0,-1-4 489,-8 4 0,2-4 0,-9-1 0</inkml:trace>
  <inkml:trace contextRef="#ctx0" brushRef="#br0">27185 6952 7946,'9'0'543,"1"0"0,-2 11-527,1 3 0,4 16 137,-4 3 0,-1 7 56,2 2 0,-7 3-131,1 2 1,-2-3-230,-2 4 1,-2 1 168,-2-2 0,2-1-153,-3-8 1,4 0-537,1-10 1,0 2 27,0-11 643,6-6 0,2-1 0,6-4 0</inkml:trace>
  <inkml:trace contextRef="#ctx0" brushRef="#br0">27881 7009 7985,'15'-15'-497,"-6"8"375,1 2 1,-7 10 83,2 4 0,-4 10 142,-1 5 1,-1 1-67,-4-1 0,2 3 148,-7-4 1,7-1-50,-2 2 0,-1-5 62,1 5 0,0-7-5,5 2-13,0-3 1,2-2-107,3 0 42,-4-6 0,12 3-165,-4-6 0,4 0 89,1-5 1,1 0-72,-1 0 0,2-7-50,2-2 0,0-5-171,6-5 0,-1-3-15,6-7 0,-1-1-196,1-3 0,-6 3 206,1-3 0,-8 3 48,-2 1 1,-1 7 381,-9 3 0,6 3-91,-5 2 4,-1 6 1,-5 4 104,-4 8 1,2 6 99,-7 9 0,6 3-17,-6 6 0,5 1 45,-4-1 0,6 7 29,-2 3 0,3 3-132,2 2 0,2 6-25,3 3 1,1 6-23,4-1 1,2 3-119,-2-8 0,-2-4-29,1-6 1,-6-1-165,2-8 0,-3-6 204,-2-8 0,0-3 31,0-2 1,-7-6 64,-2-3 1,-5-4-89,-5-1 1,-2 0-146,-3 0 0,-3 0 107,4 0 0,-4-1-563,-2-4 1,7-4-47,3-10 0,4 1-882,0-5 1458,1-1 0,6-4 0,2-1 0</inkml:trace>
  <inkml:trace contextRef="#ctx0" brushRef="#br0">28479 7620 7407,'-8'6'532,"1"-3"-155,7 7-170,0 6 0,0 1-90,0 7 0,0-2 36,0 2 1,0 1-137,0-6 1,0 5-206,0-5-468,0-1 30,0-3-279,0-7 905,0-8 0,0-15 0,0-7 0</inkml:trace>
  <inkml:trace contextRef="#ctx0" brushRef="#br0">28024 7023 7906,'0'-8'-458,"0"-5"302,0 4 1,0-4 105,0-1 0,0 0 73,0 0 0,4-1 85,1 1 1,1-2-88,-1-3 0,-3 2 21,2-7 1,3 7 1,-2-2 1,4-2 33,-4 3 1,6-1 38,-2 4-88,-2 1 1,0 2-3,-2 2-187,-3 4 257,4 6-77,-6 0 0,0 6 6,0 4 1,5 4 29,0 5 1,1-4-112,-1 4 0,-2-3-103,6-2 0,-6 1-809,2-1 967,3 0 0,-6 7 0,4 1 0</inkml:trace>
  <inkml:trace contextRef="#ctx0" brushRef="#br0">28422 7520 7880,'-5'-9'220,"0"0"119,0 5-28,5-2-123,0 6 1,7 6-81,2 4 1,4 2 54,1 3 0,2-1-94,3 0 0,-3-4-237,3-1 114,-10 1 1,2-1-42,-6 1-402,6-1 295,-9 5 0,2 0 66,-8 1 1,-4-1 61,-7 0 0,1-4 33,0-1 1,0-1 29,0 1 1,-1 2 1,1-6 51,6 6-69,-4-9 3,10 10 1,2-8 82,10 5 1,2-6-65,2 2 0,1-2 92,-1 2 0,0-4-80,0 4 0,-4 2 15,-1-3-45,-6 7 0,4-3-3,-7 6 0,-7 2-56,-2 3 0,-10-3-176,-5 3 0,-3-3-184,-1-2 0,-2-5 29,-3 1 413,3-7 0,-5-3 0,7-8 0</inkml:trace>
  <inkml:trace contextRef="#ctx0" brushRef="#br0">27938 7137 7736,'-8'14'-673,"-4"0"687,2 0 1,-2 7 336,-3 3 0,0 9-131,-4 5 0,3 4 83,-3 6 0,3-4-80,2 3 0,6 2-47,3-1 1,5-7-285,5-8 0,9-3-137,10-2 0,4-6-173,6-3 1,2-9 72,7-5 0,1-4 345,3-1 0,10-12 0,8-4 0</inkml:trace>
  <inkml:trace contextRef="#ctx0" brushRef="#br0">28493 7307 7959,'-5'10'153,"0"-1"1,1 1-103,4 4 0,0-5 336,0 1 1,1-1-192,4 6 0,8-3-375,5-2 0,8 1 18,-3-7 0,9 1 161,1-5 0,13-6 0,-2-2 0</inkml:trace>
  <inkml:trace contextRef="#ctx0" brushRef="#br0">29147 6909 8062,'-13'2'217,"4"2"1,-4 4-77,4 7 0,1-1-193,-2 0 0,2 7 102,-1 2 0,-4-1-87,4 2 0,1 0 158,-2 4 1,6-4 1,-6 0 1,7-7-25,-2 2 1,4-3-93,1-2 1,1-1 49,4-4 1,3-3 4,6-6 1,-4 5-161,-1 0 0,1-2 118,4-8 1,0 2-116,0-6 1,0-1-21,1-4 1,-1-2 62,0-3 0,0 3-118,0-3 1,1 2-19,-1-2 0,0 3-96,0-3 1,-1 4 72,-4 0 1,3 6 36,-8-1 1,1 6 293,-5-6-273,0 7 326,0-3 1,0 7-72,0 4 1,-5 3 31,1 6 0,-6 7-31,5 2 0,-1-1-17,1 2 0,4 1 168,-4 9 1,3-3 93,2 7 0,0 6-68,0 8 1,-1 4-99,-4 1 0,2-1-218,-7 1 1,6-5 115,-6 1 1,5-12-71,-4 1 0,4-9 30,-4 1 0,1-11 16,-2-4 1,-2-3 100,2-2-73,-2-6 1,-3-1-192,1-7 0,5 0 105,-1 0 0,1-7-147,-5-2 0,1-4 74,3-1 1,-2-2-544,2-3 1,4 2-18,1-7 0,4 5 635,1-5 0,0 1 0,0-6 0</inkml:trace>
  <inkml:trace contextRef="#ctx0" brushRef="#br0">29317 7435 7906,'24'8'-128,"0"-3"1,4 1 208,-9-1 1,0 6-56,-5-2 1,-4 4 139,-1 1 0,-5 0-64,0 1 1,-8 4 98,-6 0 1,-7 0-164,-2-5 0,-2-2 1,2-2 0,2 1 18,-7-6-244,7 6 117,-4-10 0,12 6 109,-1-7 0,9 0-324,1 0 228,6 0 1,13 0 36,0 0 1,6-2 69,-1-3 1,3 4 154,1-4 0,-6 5-133,-3 5 1,-3-2 27,-2 6 0,-1 1 18,-4 4 0,-2 2-35,-7 3 1,-7-2-88,-2 7 1,-10-7 80,-5 2 1,-3 2-7,-1-2 1,-2 0-35,-3-5 1,4 0-38,1 0 0,1-6-10,8-3 10,0-3 0,-1-9 0,-3-1 0</inkml:trace>
  <inkml:trace contextRef="#ctx0" brushRef="#br0">29559 7080 7320,'0'-8'154,"6"6"9,4 7 0,3 8 253,1 1 0,5 2-40,0 7 0,0 1-123,-5 5 0,0-1-102,0 0 0,-4 7 2,-1 3 1,-6 5-95,2 4 1,-8-1 78,-2 6 0,-7-6-189,-3 1 0,1-4 40,-5-5 0,-3-3-282,-2-7 1,2-1 55,-1-4 1,0-4-98,0-9 0,-2-4-71,6-6 0,0-1 405,4-4 0,-5-16 0,-2-9 0</inkml:trace>
  <inkml:trace contextRef="#ctx0" brushRef="#br0">29758 6696 7916,'13'9'-232,"-4"1"0,-2-1 92,-7 6 1,0-1 139,0 0 0,0 7 164,0 2 0,-7 4 259,-2 2 0,-4-1-430,-1 0 0,0-4 43,0 0 0,1-7 212,3 2-90,-2-9 41,10-4 0,2-6-123,10 0 0,4-5-56,5 0 0,3-4-129,6 4 0,1 0-527,-1 5 636,1 0 0,5 0 0,3 0 0</inkml:trace>
  <inkml:trace contextRef="#ctx0" brushRef="#br0">29929 7293 7927,'20'-6'0,"-2"4"514,5-3-327,-5 4 1,10-1 75,1-3 0,1 4-157,8-4 0,-5 4-147,5 1 1,-7-5 83,2 0 0,-4-4-671,-5 4 1,-4-5-440,-6 6 1067,1-1 0,-8-1 0,0-2 0</inkml:trace>
  <inkml:trace contextRef="#ctx0" brushRef="#br0">30213 7066 7843,'5'15'706,"0"4"0,-1 5-310,-4 9 1,5 10-95,0 9 1,0 5-230,-5 4 0,0-2-151,0 2 1,-5-7 77,0-2 0,0-6 0,5 3 0</inkml:trace>
  <inkml:trace contextRef="#ctx0" brushRef="#br0">30853 6867 7953,'-14'0'0,"4"0"-259,1 0 0,4 0 93,-4 0 1,4 0 151,-5 0 0,6 0 187,-6 0 1,7 1 275,-2 4 1,-3 4-97,-1 10 1,1 5-135,-2 9 0,6 3 167,-6 7 0,6 0-171,-6-1 1,7 6-259,-2-1 1,4 1-28,1-6 1,0 6-219,0-1 0,1-1-7,4-8 0,3-5-326,6-9 0,0-5 157,0-10 0,1-3-26,-1-6 490,0-6 0,0-8 0,1-8 0</inkml:trace>
  <inkml:trace contextRef="#ctx0" brushRef="#br0">30967 6952 7953,'6'-8'-369,"-4"2"-168,4 6 1,-6 6 343,0 3 1,0 4 268,0 1 1,0 5 224,0 0 0,0 6-154,0-1 1,0 3 116,0 1 1,-2-1-57,-2-3 0,2 1-143,-3-6 1,4 5-55,1-5 0,0-5 62,0-4-89,0-7 65,6 3 0,0-8-80,4-2 0,2-9 41,-2-6 0,3-6-102,1 1 1,5-7 38,0-3 1,6-4-110,-1 5 0,-2 0 116,1 5 0,-10 6-77,1 3 152,-9 3 76,8 8 1,-13 13 169,0 9 1,-5 11-79,-5 4 0,-2 5 30,2 9 1,-2 0-64,-2-1 1,4 3-84,1 2 0,4 3-21,-5 7 1,7-5-7,-2 1 0,4-12-31,1 1 1,-5-4 29,0 0 0,-1-3-42,1-7 0,2 1 31,-6-1 1,1-4-48,-2 0 0,-2-7-8,2 2 1,2-8-2,-1-2 0,4-5 54,-4 0 1,4-2-12,-5-2 0,7-6-222,-2-4 1,4-7 16,1-2 1,-5-7 175,0 3 0,1-4 0,4-1 0</inkml:trace>
  <inkml:trace contextRef="#ctx0" brushRef="#br0">31265 7520 7963,'-4'10'-359,"-1"-1"0,0-4 605,5 5 1,0-6 49,0 6 0,0-1 22,0 6 1,-5-6-162,1 1 0,-1-1 109,5 5-154,-6 0 1,2 1-64,-5-1-63,6 0 1,-4 0-39,7 1 1,0-6-86,0 0 98,7 1 0,1-1 37,6 1 1,6-7-26,4 2 1,-2-4-80,2-1 0,0 0-43,4 0 0,0-6-200,1-3 1,-7 1-105,-3-2 0,-5 1 453,-4-5 0,2-1 0,-4 1 0</inkml:trace>
  <inkml:trace contextRef="#ctx0" brushRef="#br0">31365 7663 7963,'0'15'-535,"0"4"0,-3 5 416,-7 9 0,1-1 198,-10 6 1,-2-5-137,2 5 0,-4-7-30,4 3 0,1-9 4,9-1 0,-2-12-49,6 2 132,0-9 0,5-5 0,0-8 0</inkml:trace>
  <inkml:trace contextRef="#ctx0" brushRef="#br0">31038 6852 8034,'0'-9'-326,"0"-1"0,0 6 218,0-6 0,-2 7-111,-3-2 356,4 4 84,-5 1-85,6 0 244,0 0-298,6-7 0,-5 4-69,4-6 0,2-1-11,-3-4 0,7-5 37,-1 0 1,-2 0-9,1 5 1,4-5 139,1 0 0,8 0-116,-8 5 1,4 1-92,-4 4 140,0-4-178,0 5 0,-6 2 82,-3 6 1,-3 1-12,-2 9 0,-5 6 59,0 7 0,-6 4-16,2 2 1,1 1-50,-2 3 0,5-5 26,-4 1 1,6-2-263,-2-8 1,5 0-61,5-5 305,3-6 0,6-2 0,0-6 0</inkml:trace>
  <inkml:trace contextRef="#ctx0" brushRef="#br0">31422 7194 8488,'14'0'2103,"0"0"-2049,0 0 1,2 4 25,3 1 0,-3 0-686,3-5 0,-2 0 296,2 0 1,-1-2-368,5-3 0,-4 4 118,5-4 559,0 4 0,-2-6 0,-2-1 0</inkml:trace>
  <inkml:trace contextRef="#ctx0" brushRef="#br0">31678 6980 7919,'7'-1'-15,"-2"-4"1,-2 2-1,2-7 0,3 6-15,6-6 1,0 7 79,1-2 1,-1 4 14,0 1 1,-4 0-4,-1 0 0,-4 0 283,4 0-235,-6 0 0,4 11 145,-7 3 1,-2 10-237,-3-1 0,-2 6 83,-8 4 1,1-2-141,0 7 0,1-6 77,4 1 1,-2-8-29,6-1 1,0-7-42,5 2 1,7-9-129,2-5 1,4-4 49,1-1 1,6-6-57,4-4 1,0-9-58,4-4 1,-2-4 45,7-1 1,-3-3 19,-2-2 1,-1 2 40,-3-7 1,1 6 116,-6-1 0,0 3-63,-5 2 0,-6 10 161,-3 4-87,-4 9 1,-1 1 159,0 8 1,-1 6 133,-4 9 1,-3 3-99,-6 6 1,0 7-1,-1 3 0,1 3 28,0 2 0,0 1 60,0 3 0,-1 4-69,1 6 1,5 4-39,-1 1 1,2-2-78,-1-8 1,-2-3-158,6-6 1,0-7 25,5-3 0,0-9 144,0-5-340,0-10 150,0 4 1,-1-12-38,-4 4 1,-3-5-38,-6-5 0,0 2-160,-1-6 0,1 4-122,0-4 0,1-2-245,4-8 0,-2 1 46,6-5 1,0 4 617,5-5 0,13 0 0,3-4 0</inkml:trace>
  <inkml:trace contextRef="#ctx0" brushRef="#br0">32104 7393 7919,'14'0'0,"-6"0"0,-1 1 539,-7 4-1,0 3-281,0 6 0,-2 2-362,-3 3 0,-1-2 83,-4 7 1,-2-7-130,2 2 0,2-3 174,-1-2 0,6 0 91,-2 1-175,3-8 0,9 5 37,2-8 1,4 1-142,1-5 1,2 0 97,3 0 0,-3 0 15,3 0 1,-2 0-80,2 0 0,-3 0-209,3 0 1,-4-5-52,0 1-176,-7-8 567,-2 11 0,-6-12 0,0 5 0</inkml:trace>
  <inkml:trace contextRef="#ctx0" brushRef="#br0">32189 7492 7919,'0'-8'13,"0"2"80,7 18 0,-6-2-220,4 9 1,-3 3 109,-2 2 0,0 3-113,0 1 0,-2 0 68,-3 1 0,4-1 41,-4 1 1,-1-6-62,1 1 0,-1-8-332,1-2-218,3 0 632,-4-12 0,6-2 0,0-8 0</inkml:trace>
  <inkml:trace contextRef="#ctx0" brushRef="#br0">32346 6895 7959,'24'-17'446,"-1"2"1,-1-2-37,2 8 0,1 2-140,-6 2 0,0 10-34,-5 5 1,-1 9 0,-3 4 0,1 9-51,-7 1 0,1 7 36,-5-3 1,0 5-220,0 0 1,0 2 160,0 4 0,-2-2-168,-2 6 0,-4 0-149,-6 5 0,-8 4-364,-7 1 0,-1-5 245,-8-5 0,5-6-192,-5 1 0,8-9-8,2-5 0,5-4 144,9-6 0,0-4-351,0-9 1,1-7 311,4-13 0,2-7 367,7-16 0,0 3 0,0-5 0</inkml:trace>
  <inkml:trace contextRef="#ctx0" brushRef="#br0">32886 6468 8385,'14'-7'233,"-1"2"-326,-4 10 0,-2 4 176,-7 10 0,-2 5-130,-3 9 1,-2-2-31,-8 7 0,-4-6-7,0 1 1,-4 2 135,4-2 1,-5 0 0,5-4 1,0-7 492,5-3-231,6-3 1,2-7 125,6 0-305,0-5 0,6 0-74,3-8 0,4 2 40,1-3 1,5 4-180,0 1 0,7 0-305,-3 0 0,-1 0 63,2 0 319,0 0 0,4 6 0,1 2 0</inkml:trace>
  <inkml:trace contextRef="#ctx0" brushRef="#br0">26019 5630 8249,'-14'0'-242,"-1"0"240,1 6 1,6-4 0,2 4 0,8-5 326,2 4 1,6-3 28,9 3 0,3-10-335,6-5 1,2-2 40,4-3 1,-4 1-144,3 0 1,-3 1-184,-2 4 1,-1 3-336,-3 6 1,-8 6 600,-7 3 0,-12 4 0,1 1 0</inkml:trace>
  <inkml:trace contextRef="#ctx0" brushRef="#br0">26076 5871 8233,'-7'15'-11,"1"-1"-42,-3 0 0,-2 0 295,6 0 1,-5 2-129,6 3 0,-6-1 70,5 5 1,-4-5-219,4 1 0,-4-4-164,4 0 1,0-6 177,5 1 1,2-7 36,3 1 1,4-2 154,10-2 0,3-2-102,7-2 0,-1-4-74,0-6 1,2-1 21,4 1 0,-4 5-335,3-1 0,-5 7-507,-4-2-351,-4 4 1175,-12 1 0,-8 0 0,-8 0 0</inkml:trace>
  <inkml:trace contextRef="#ctx0" brushRef="#br0">26175 5857 8206,'8'2'-325,"-3"2"0,-3 6 667,-2 9 1,0 9-85,0 10 1,-5 8-171,0 1 0,-6 12 26,2-2 0,-4 3-67,-1-3 0,4-5-17,1 0 1,1-8-10,-2-1 1,-1-2-131,7-8 1,-6-6 0,5-8-787,1-3 607,4-8 0,0-5-532,0-13 820,0 1 0,0-24 0,0 3 0</inkml:trace>
  <inkml:trace contextRef="#ctx0" brushRef="#br0">26118 5033 8117,'5'-23'-237,"0"5"-226,0 8 515,-5 4 0,-2 18 143,-3 7 1,2 18 7,-6 5 1,-1 9-58,-4-4 1,0 5-176,0-4 0,4-2 104,1-9 0,5-2-1133,0-6 1058,2-7 0,8-2 0,2-5 0</inkml:trace>
  <inkml:trace contextRef="#ctx0" brushRef="#br0">26701 5402 8094,'15'0'447,"4"-4"-211,-1-1 1,9-2 71,2 3 1,7-3-322,12-2 1,-6 1-265,1 3 0,-7 2-1065,-7-6 768,-1 5 574,-6-2 0,-8 6 0,-7 0 0</inkml:trace>
  <inkml:trace contextRef="#ctx0" brushRef="#br0">26687 5502 8144,'0'14'132,"0"0"1,5 7 210,0 2 1,-1 12-92,-4 8 0,-6 7 0,-3 12 0,-4-8 22,-1 3 0,-2-2-33,-3 6 0,3-7 166,-3 3 1,3-10-108,2 1 0,6-7-86,4-8 1,4-1-62,4-13 0,9-2-103,6-8 1,6-2-300,-1-7 1,11-7 208,7-2 0,10-8-736,15-2 452,5-7 1,-24 15 0,2 0 0,1-3 0,-1 0 0</inkml:trace>
  <inkml:trace contextRef="#ctx0" brushRef="#br0">33242 6667 8027,'-8'0'1705,"1"0"-1447,14-6 0,2 3-355,10-6 0,-2 4-248,7-5 1,-2 6 297,2-6 1,1 2-263,-6-1 0,5-2-78,-5 6 306,0-6 0,-5 9 93,0-2 1,-6 8-185,-3 6 0,-4 2 184,-1 3 1,-1 0 159,-4 4 1,4 4-119,-4 5 0,3 2-28,2 3 0,0 0-26,0 10 0,2-4 21,3 9 1,-4 1-25,4-2 1,1 2-39,-1-1 0,4-3-14,-4 7 1,0-1 88,-5 1 0,-5 3 121,0-2 0,-6-3 262,2 2 0,-9-8-154,0-1 1,-1-5 153,4-5 1,1-8-124,0 4 0,-2-12-48,-3-3 0,3-1-92,-3-8 0,-3 0-209,-1-5 0,-6 0-157,-4 0 0,-10 0-559,-9 0 1,-9 0 770,-6 0 0,-2 0 0,-2 0 0</inkml:trace>
  <inkml:trace contextRef="#ctx0" brushRef="#br0">24853 5317 8027,'-8'2'-443,"3"2"0,4 6 702,1 9 1,-5 3 6,0 6 0,-6 13 477,2 7-579,-4 12 1,-7 0-89,-4 6 1,3-11-5,2 2 1,-1-3 254,1 3 0,-2-7-69,2-2 1,8-4 8,-3-1 0,9-5-60,1-1 0,2-5-8,2 1 0,6-3-124,4-1 0,9-2 99,5-4 1,2-1-143,3-3 0,1-8 163,3 4 1,-3-11-418,3 1 1,2-3-110,-2-2 1,2-7-290,-2-2 1,-3-9 247,3-1 1,-9-4-186,-5 4 0,-5-5 557,-4 5 0,-4-12 0,-6 1 0</inkml:trace>
  <inkml:trace contextRef="#ctx0" brushRef="#br0">25365 5758 8058,'19'-5'0,"0"0"0,1-1-116,-1 1 1,-1 4-259,5-4 0,-1-2 930,2 3 1,3-1-254,-3 5 1,-2 0-862,2 0 1,-12 0-21,2 0 578,-9 0 0,1 13 0,-6 2 0</inkml:trace>
  <inkml:trace contextRef="#ctx0" brushRef="#br0">25379 6056 8058,'-6'8'219,"4"5"0,2-12 149,10 4 0,13-8 264,6-2 0,15 0-457,3 5 1,13 0-648,7 0 102,-27 0 1,2 0-1,39 0 1,-36 0-1,1 0 1</inkml:trace>
  <inkml:trace contextRef="#ctx0" brushRef="#br1">27981 5416 8520,'-10'8'70,"1"-3"1,6-2 447,-2 2-592,4-3 1,-4 5-58,0-2-193,0-3 0,5-2 156,0-10 1,2-4-84,3-5 0,-4-1 158,4-4 0,3-3 18,1 3 0,-1-4 203,2-5 1,-1 3-10,5-3 0,-4 7 97,-1 3 0,-4 5-191,5-1 1,-7 8 24,1 2 1,0 6 41,0-2 9,-2 3-288,4 2 155,-6 7 1,0 0 109,0 8 1,5-1-37,0 0 1,4-4 11,-4-1 1,6 1-42,-2 4 1,6-5 10,4 1 1,-4-6-5,4 6 1,2-7-5,-2 2 0,0-4 30,-5-1 0,0-6-30,1-3 1,-1-4 15,0-1 1,0-7-59,0-2 0,2-4-92,3-2 1,-8 2 62,3 4 1,-4-3-14,-1 7 0,2 1 49,-6 3-11,0 1 0,-5 5 227,0-1-232,-6 7 1,2-3 362,-5 6-129,6 0-66,-10 0-173,12 0 22,-6 0 0,14-5-28,2 0 0,2-6-175,-1 2 0,2-4-153,-2-1 309,2 0 1,-2 1 159,-1 3 0,-6 3 4,2 2 9,-3 3 1,-2-2-62,0 8 0,0 4 32,0 6 0,0 2 32,0 3 1,0-2 13,0 7 1,0-2-167,0 2 1,0 1 88,0-6 0,1 5-449,4-5 273,3 0 0,6-7-47,0-2 0,2-4 137,3-6 0,5-1-54,9-4 1,5-3-53,9-6 0,10-5 144,10 0 0,2-13 0,2 2 0</inkml:trace>
  <inkml:trace contextRef="#ctx0" brushRef="#br1">30825 5246 8110,'0'-14'-389,"0"-1"342,0 8 108,0 0 17,0 7 1,1-1-245,4-4 235,-4 3 0,10-10-81,-6 2 0,6 1-80,-1-5 0,1 1 38,-2-11 1,4 0-88,-4-4 1,4 0 87,1-1 1,5-4-157,0 0 0,6 0 178,-1 4 1,-3-2-7,-2 2 0,1-1 50,-1 11 1,-2 0 10,-7 5 421,3 6-286,-12 2 0,6 7-109,-7 4 0,0 3-30,0 6 1,0 1 2,0-1 0,0 0 6,0 0 1,1 0-20,4 1 1,-2-6-38,6 1 1,1-7-27,4 1 0,-4 3 126,-1-3 0,1 1-69,4-5 0,0 0 172,0 0 0,5 0-91,0 0 0,-1-6-38,-9-4 1,4 1-14,-4-5 1,4 3 0,1-8 0,0 1-207,0-1 1,1-1 125,-1-4 1,-1-3-152,-4 4 0,2-3 91,-6 3 0,4-3 31,-4 7 0,0 0 65,-5 5 1,0 0 94,0 0 1,0 0-80,0-1 0,0 6 60,0-1 109,0 7-153,0-3 0,0 8-63,0 2 1,0 4 71,0 6 0,0 1-4,0-1 1,0 5 7,0 0 0,-5 1 0,0-1 1,1-3-20,4 3 0,0-8 6,0-1 1,1-3-54,4 3 0,3-4 18,6-6 1,2 0-126,3 0 1,-2-6 56,7-4 1,-5-2 23,4-2 0,1-1 15,5 1 1,-1 0 35,0 0 0,-5 6-3,-4 3 1,-5 5 114,-5 5 1,-2 6 9,-7 13 1,0 1-48,0 13 0,-5 0-39,0 4 1,0-4 6,5 0 1,3-2-604,7 2 566,6-3 0,25 0 0,3 1 0</inkml:trace>
  <inkml:trace contextRef="#ctx0" brushRef="#br1">28265 7051 8085,'8'-6'0,"-1"3"0,-7-7-276,0 7 1,0-5 229,0 4 149,0 2-17,-7-4 1,4 7-122,-6 4 86,5-3 0,-3 5-213,2-2 187,3-3 1,-3 3 33,10-10 1,3-8-213,6-6 1,1-8 111,-1-1 0,2-2-120,3-8 0,-4 6 86,4-1 0,-5 3-3,-4 2 111,3 6 1,-10 3 292,6 9-297,-6 4-22,4 6 0,-3 2 26,1 2 0,2 4 7,-3 6 0,-1 1-50,7-1 1,-5 0 11,4 0 0,-4-4-7,4-1 0,1-4 10,4 4 0,0-5-12,0 0 1,2-4-5,3-4 1,-1-6 15,5-9 1,1 2-14,4-7 0,1 5 12,-1-5 1,-1 2-121,-3-1 0,1-3 101,-6 7 1,0-4-9,-5 4 0,-4 5 0,-1 4-6,-6 1 49,4 1 0,-9 1-37,-3 7 1,2 0-21,-6 0 0,4 0 27,-4 0 0,4 0 10,-5 0-6,7 0-12,-10 0 43,12 0 0,-4 0 4,10 0 0,3 2 127,6 3 1,-4 1-84,-1 3 0,0 3-73,6-8 1,0 6-22,4-6 1,-8 6-16,4-5 0,-4-1-2,3-4 0,0 0-11,0 0 1,-4 0-19,-1 0 0,1-6-175,4-3 0,-4-4 190,-1-1 1,1 0-12,4-1 0,0 1 131,0 0 0,-4 1-81,-1 4 1,-4 2 103,4 7 1,-1 2-46,2 3 1,-2 7-26,-4 7 0,4 0-21,6-4 0,7-1 0,1 0 0</inkml:trace>
  <inkml:trace contextRef="#ctx0" brushRef="#br1">31052 6753 8165,'-9'0'-1186,"-1"0"1057,7 0 598,-3 6-467,6-4 0,1 4-13,4-6 1,3 0-14,6 0 0,0-2 62,0-2 0,1 1-41,-1-7 0,5 1 32,0-6 0,0 1 16,-5 0 0,0 0-34,0 0 0,1-2-9,-1-3 0,0 1-4,0-5 0,0 4 5,1-5 0,-3 7-110,-2-2 1,1-2 68,-6 2 1,4-1 7,-4 1 0,0 8 86,-5-4 0,0 9 66,0-3-31,0 5 36,0-2-109,0 6 0,0 6 18,0 4 1,0 3 6,0 1 1,0 0-6,0 0 0,0 0-18,0 1 1,4 4 108,1 0-64,6 0 1,-3-7-55,6-2 0,0 1 4,1-7 1,4 1 4,0-5 0,0 0-2,-5 0 0,0-5-95,0 1 0,0-9 98,1-1 0,-6 0-161,1-5 1,-1-3 125,5-2 1,0 2-55,1-2 1,-6 7 50,1-2 1,-6-2-2,6 2 0,-7 0 104,2 5-106,-4 0 1,-1 0 118,0-1-99,0 8 1,-1-5 15,-4 8 1,2-1 79,-7 5 12,7 0-85,-9 0 0,10 2 28,-3 2-36,4 4-10,1 6 1,0 1-272,0-1 222,6-6 1,2-2-72,6-6 1,0 0 98,1 0 1,-6 0-6,1 0 0,-6 0-32,6 0 12,-7 0 63,3 0 1,-6 6 18,0 4 0,0 4 162,0 5 0,-5-2-106,1 7 1,-1 0 64,5 4 0,0 1-83,0-1 0,3-4-34,7 0 1,2-12-59,17 2 0,5-9-176,19 0 1,0-11 147,14-9-159,-7-5 1,-25 1 0,-1-3 0,31-23-1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57D200"/>
    </inkml:brush>
    <inkml:brush xml:id="br3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25152 3042 7894,'0'-14'0,"6"0"-505,-4 0 137,10 6 257,-10 1-129,4 7-131,-6 0 371,0 7 0,-6-6 0,-2 6 0</inkml:trace>
  <inkml:trace contextRef="#ctx0" brushRef="#br0">1522 6909 8318,'-18'0'2050,"4"0"-3029,9 0 1,1 0 439,8 0 0,4 0 975,7 0 1,10 0 449,3 0 1,15 0-427,0 0 1,10 0 125,4 0 1,8 0-581,11 0 1,-35 0 0,1 0 24,3 0 0,0 0 1,-2 0-1,-2 0 178,35 0 0,1-1-142,-1-4 1,-33 4-1,1-1-68,-1-3 0,-1 0 1,2 1-1,-1-1-228,-2-2 1,-1 0-1,31-8-600,-9 1 1,-10 0 490,-5 0 1,-9 6-828,-5 3 1,-9 3 1164,-5 2 0,-3 0 0,-2 0 0</inkml:trace>
  <inkml:trace contextRef="#ctx0" brushRef="#br0">2915 6369 8223,'14'0'432,"1"0"0,5 0 26,4 0 0,9 0-124,5 0 1,8 2 163,1 2 0,11-2-21,-1 3 1,-1 1-180,-4-1 0,-6 4-1,1-4 0,-8 1-17,-1-1 0,-6-2-30,1 7 1,2-3-65,-2 3 0,-6-2-94,-8-3 0,-3-2 27,-2 6 0,-6-4-225,-3 4 0,-5 1 63,-5 4 0,-17 7 93,-16 2 1,-13 12-515,-15 8 1,26-14 0,-1 3-45,-8 6 1,-1 0-1,-3 4 1,-2 0-591,-4 2 1,0 2 1097,4 0 0,1 1 0,-5 1 0,-1 0 0,6 2 0,-1 0 0</inkml:trace>
  <inkml:trace contextRef="#ctx0" brushRef="#br0">29545 3526 8092,'0'-8'721,"0"1"-333,0 7 1,0 2-49,0 3 1,0 4-91,0 10 1,-2 3-154,-2 7 0,-4 6 40,-7 2 0,-3 4-29,-1 2 1,-5 0 101,5-1 0,0 4-98,5-3 1,4 1-71,1-11 1,6-1-81,-2-8 0,5 1 53,5-6 0,7-5 45,7-4 1,11-7-128,-1 1 1,9-2 98,-1-2 1,3 0-150,-2 0 1,3-6-278,-3-4 0,3-2-351,2-3 0,-1-5 170,1-4 1,-2 2-297,-3-2 0,-3 1 482,-7-6 1,-6 5 388,-3 1 0,-9-1 0,2-4 0,-4-1 0</inkml:trace>
  <inkml:trace contextRef="#ctx0" brushRef="#br0">30028 3739 8092,'-14'0'0,"0"0"-77,0 0 0,-2 0-90,-3 0 0,3 6 717,-3 4 1,3 7-99,2 2 1,0 6 2,0-1 1,4 3-196,1 1 1,6 1-41,-2-1 0,3-6-81,2-3 1,2-3-182,3-2 0,7-6-76,7-3 0,6-5 130,-1-5 1,9-4-90,5-10 0,-3-3 10,-2-7 1,-3 1 39,-1-1 0,-9 6 19,-6-1 1,-1 7 35,-8-2 1,-1 3-34,-4 2 1,-6 1-115,-3 3 1,-6-1 3,-3 7 0,0-1-239,-6 5 0,2 5-29,-1-1 1,2 7-157,7-1 190,0 3 0,7 1-115,7 0 464,7 0 0,13 0 0,2 1 0</inkml:trace>
  <inkml:trace contextRef="#ctx0" brushRef="#br0">30384 3682 8147,'-8'6'-506,"2"-4"1,4 4-108,-3-6 1455,4 7-207,-6-6-324,7 12 1,0-5-127,0 6 0,0 0 187,0 0-335,0 1 1,0-1 100,0 0 1,0 0-199,0 0 63,0-6-177,0 5 379,0-11-116,0 4 0,0-8-25,0-2-15,0-4 1,0-7-33,0 1 1,0 5 121,0-1-735,0 7 225,0-10 371,0 12 0,-6-12 0,-2 5 0</inkml:trace>
  <inkml:trace contextRef="#ctx0" brushRef="#br0">30682 3583 8160,'-14'-8'620,"0"1"-621,0 7 50,-1 0 1,1 0 75,0 0 1,-2 0 14,-3 0 1,3 0 22,-2 0 1,-5 7 161,0 2 0,1 5-62,-2 5 1,7-3-104,-2 3 0,4 3 57,6 2 1,-2-2-169,6 2 1,0-5-182,5 4 0,0-4 111,0 5 1,7-8-131,2-2 1,4 0-92,1-4 1,2-4 107,3-1 0,-3-4 260,2-1 0,-2 0-101,-2 0 403,1 0-100,-7 0-282,-2 7 0,-14 1 24,-6 6 0,-2 5-110,-8 0 0,5 0 34,-4-5 1,4 0-230,-5 0 1,7-4-243,-2-1 1,3-6 188,2 2 0,4-3-510,1-2 0,6-2 798,-2-3 0,16-9 0,5-8 0</inkml:trace>
  <inkml:trace contextRef="#ctx0" brushRef="#br0">31038 3526 8140,'14'-15'356,"-6"1"445,-3 0-361,-4 6 0,-2 2 354,-4 6 0,-5 1-730,-9 4 1,-1 5-13,-4 9 0,-3 1-65,4 4 1,-3 1 105,3-6 1,2 0 142,7-5-144,6 0-310,2 1 189,6-1 1,6-2-93,4-2 1,-3-2 214,3-3 0,-1-2-54,6 6 0,-1-1 60,0 2 0,-4 4-11,-1 0 1,-6 2 182,2 8 0,-10 1-242,-4 8 1,-6-1-125,-4 5 1,-9-3-939,-10 4 0,-5-1 514,-4 6 0,-5 0 298,-10-1 1,-2 1 0,28-22-1,0 1 1</inkml:trace>
  <inkml:trace contextRef="#ctx0" brushRef="#br0">29133 5232 8066,'0'-8'-602,"0"1"927,0 7 1,0 2-87,0 3 1,0 9-101,0 10 0,0 3 140,0 1 1,0 7-137,0 3 0,0 9 149,0 5 1,0 5-43,0 5 0,0-2-203,0 6 0,0-6 178,0 2 0,0-4-46,0-1 0,0-7-168,0-2 1,1 1 147,4-2 1,-4-4-250,4-5 1,-3-7 60,-2 3 1,5-6-130,-1-4 0,3-5-475,-3-10 210,-2 4 0,9-13-98,-6 0 1,1-8-809,-1-11 1329,-4-3 0,12-19 0,-5-4 0</inkml:trace>
  <inkml:trace contextRef="#ctx0" brushRef="#br0">29460 5189 8164,'14'-8'0,"0"-3"-165,0 6 0,5 1-208,0 4 1,6-2 342,-1-3 0,1 4 53,-1-4 0,3 3 44,-3 2 1,1 0-39,-1 0 1,2 0 156,-2 0 0,-2 0-17,2 0 0,-5 2-29,5 3 1,-7-2-123,2 6 1,-3-4 2,-2 5 1,5-6-44,0 6 0,1-6 102,-1 6 1,-3-7-206,3 2 0,-3 1 91,-2-1 0,4 6-19,-4-2 0,3 1 80,-7 4 0,-2-3 3,1 8 0,-6 3-30,2 2 0,-4 3 8,-1 1 1,0 5 45,0 1 0,0 5 10,0-1 1,-4 5 147,-1 4 0,0-1-103,5 6 0,-1-6-14,-4 1 0,3 2-95,-2-1 0,2-3-109,2-7 0,0 2 109,0-7 1,0 5-132,0-5 1,0 2-184,0-2 1,-6-3 53,-4 3 1,-4-3-192,-5-1 0,2-3 451,-7-2 0,-6 3 0,-6-5 0</inkml:trace>
  <inkml:trace contextRef="#ctx0" brushRef="#br0">29261 6341 7997,'-15'6'0,"7"-5"0,2 7 273,6-3 0,2-3-127,2 2 1,12-2 284,13-2 0,7 0-68,11 0 0,1-6-328,9-4 0,-4-7-124,9-2 1,-5-5-229,-5 5 1,2 0 180,-7 5-50,7 6 0,-10-5 1,5 6-1</inkml:trace>
  <inkml:trace contextRef="#ctx0" brushRef="#br0">30412 5615 8033,'-14'8'148,"4"0"-3,1-3 0,0 3-113,-6 6 0,1 5-54,0 0 29,-7 6 0,6-7 89,-4 5 0,-2-5-174,2 1 1,2-3 195,7-2 1,-1-5 211,6 1-349,1-7 0,5 8 21,4-6 1,3-1-97,6-4 0,2 0 109,3 0 0,-2 0-142,7 0 0,-7 0-88,2 0 0,-3 0-205,-2 0 1,1 0-271,-1 0 690,-6 7 0,4 1 0,-4 6 0</inkml:trace>
  <inkml:trace contextRef="#ctx0" brushRef="#br0">30355 5786 7851,'15'0'-555,"3"0"548,1 0 0,8 0 371,2 0 0,5-1-351,9-4 0,0 0-214,-1-9 0,1 3 102,0-8 1,-5 1 21,0-1 1,-13 8-189,-1-3 265,-7 3 0,-3-3 0,0 0 0</inkml:trace>
  <inkml:trace contextRef="#ctx0" brushRef="#br0">30697 5630 8033,'22'0'-167,"-3"0"1,1 0-310,-1 0 0,5 0 538,-5 0 0,1 0 581,-1 0 0,-1 4-312,5 1 1,-5 1-128,1-1 0,3-2 212,1 7 0,0-7 40,0 2 1,1-4 644,4-1-1017,-5 0 1,-5 7-376,-8 2 1,-12 5 125,-12 5 1,-13 10 164,-11 9 0,-9 3 0,-4 1 0</inkml:trace>
  <inkml:trace contextRef="#ctx0" brushRef="#br0">31550 5260 8193,'0'-9'-117,"0"-1"1,-2 2-176,-3-1 0,4-4 316,-4 4 1,3-4 240,2-1 1,0 4 174,0 1 561,7 6-603,-6-4-267,12 7 0,-11 7 47,2 2 0,-2 10 0,-2 5 0,0 4-43,0 5 1,0 4 90,0 5 1,0 6-152,0-1 0,-2 13 75,-2 2 1,2 1-113,-3 3 1,4-4 83,1 4 1,0-6-1,0 2 0,0-5-193,0-5 1,0-5 119,0-9 1,1-3-167,4-7 1,-3-6 123,2-3 0,-1-4-1204,2-6 647,-3-3 1,4-7-253,-6-4 1,0-9 322,0-10 1,0-9-755,0-5 1233,-6-3 0,4-8 0,-4-1 0</inkml:trace>
  <inkml:trace contextRef="#ctx0" brushRef="#br0">31706 5289 8193,'14'-29'0,"-4"7"96,-1 3 0,-6 3 180,2 2 1,-2 1-278,2 4 13,-3 3 0,10 6-16,-2 0 1,4 0 139,5 0 0,-2 0-111,7 0 0,6-2 72,8-3 1,0 2 50,4-6 0,-2 1-165,7-2 0,-7-2 22,-2 2 0,0 2 20,4-1 1,1 4 11,0-4 1,1 5-100,3 0 0,-7 2 58,2 2 1,-8 0-150,-1 0 1,-5 6 117,-4 4 1,-4 2-25,-5 3 0,-8-1-43,-2 0 1,2 0 65,-3 1 0,1-1 113,-5 0 0,0 0-37,0 0 1,0 1 69,0-1-57,0 0 1,0 0 26,0 1 1,0-6 54,0 0 1,0 1-82,0 4 1,0 2 14,0 3 0,5-2-7,0 7 0,-1 6-136,-4 8 1,0 0 65,0 4 1,0 0-13,0 10 1,0 0-22,0 5 0,0-5-17,0 0 0,0-2-138,0 3 1,0-3 99,0-2 0,2-4-268,3 3 1,-4-4-51,4-5 0,1 1-43,-1-6 1,0 1 456,-5-6 0,0-6 0,0-1 0</inkml:trace>
  <inkml:trace contextRef="#ctx0" brushRef="#br0">31578 6483 8253,'-27'0'1224,"3"0"-581,4 0-663,12 0 0,3 0 138,10 0 0,8 0-79,6 0 0,12-2 191,2-3 0,21-4-28,12-10 0,10-3-317,-33 8 0,0-1 0,-1 1 0,-1-2 232,0 0 1,-1-1 0,1 2 0,0 0-166,-3-2 1,0 1 0,38-8-444,-5 5 0,-6 5-1117,-4 5 1608,-9 2 0,-4 7 0,-10 0 0,-4 0 0</inkml:trace>
  <inkml:trace contextRef="#ctx0" brushRef="#br0">31891 5516 8422,'-14'-8'0,"-1"-3"49,1 6 0,6-1 133,4 1 1,2 2 8,2-6-75,6-1 1,4-4-46,9 0 1,4-1-167,11 1 0,-3-6 2,7-4 1,-6 3-270,1 3 0,-3 3-378,-2 6 740,-6 3 0,-1 6 0,-7 0 0</inkml:trace>
  <inkml:trace contextRef="#ctx0" brushRef="#br0">31834 5473 8332,'8'7'-1226,"0"1"1186,-3 6 1,-2 2 329,6 3 0,-6 4 1,2 10 1,-3 5-180,-2 10 1,-7-4 99,-2 3 1,-4-7-136,-1-2 0,4-2-42,1 2 0,6-3-94,-2-7 1,2-6-543,-2-3 178,4-3-21,-6-8 0,14-8 73,2-10 1,4-10 370,1-9 0,0-5 0,0-9 0</inkml:trace>
  <inkml:trace contextRef="#ctx0" brushRef="#br0">32104 5431 8317,'0'-8'0,"-6"8"35,-4 9 1,1 4 170,-5 1 0,3 5-482,-8 0 1,1 6 81,-1-1 1,3 1-80,-2-1 1,2-5 205,1-10 1,6 2 34,0-6-199,5 0 1,0-10 72,8 0 0,3-6 61,2 2 1,4 3 35,-4 1 0,4 3 223,1 2 0,-4 0-45,-1 0 1,-6 11 84,2 4 0,-3 8-69,-2 1 0,-2 1-5,-3-1 0,2 3 80,-6-4 1,4 0-100,-5 0 1,6-5-141,-6 1 1,7-8 204,-2-2-686,4-6 80,1 4 248,6-20 1,0-3 49,4-12 1,2-1-186,-2 1 1,7-2 199,2-3 0,0 3 119,-5-4 0,1 4 1,-1 2 1,0 4-2,0 1 0,-4 7 169,-1 2 1,-4 1 156,4 8-170,-5 1 0,2 5-4,-6 4 0,0 3 120,0 6 0,0 7-183,0 2 0,-2 4 22,-2 1 1,2-4-212,-3 0 0,4 0-16,1 4 0,0-6-165,0-3 1,0 2 137,0-2 1,0 0 142,0-5 0,0 0 0,0 0 0</inkml:trace>
  <inkml:trace contextRef="#ctx0" brushRef="#br0">32005 5743 8261,'6'-9'-85,"3"-1"0,9 6-34,1-6 0,0 6-51,-5-6 1,-1 5-106,-4-4-298,4 6 463,-5-4 0,-1 9-43,-2 3 0,-5 4 70,-5 10 0,1-2 10,-11 7 0,4-5 215,-8 5 0,-1-5-121,1 4 0,0-7 130,5-2 1,0-1 274,-1-8 288,7 6-559,2-10 1,12 4-69,4-10 1,9-2-230,5-8 0,-2-4 170,1 0 1,-4 2-200,5 8 1,-7-2-117,2 6 287,-9-6 0,3 9 0,-6-4 0</inkml:trace>
  <inkml:trace contextRef="#ctx0" brushRef="#br0">32104 5815 8243,'0'-8'-1425,"0"1"1275,0 7 1,0 7 276,0 2 1,2 10 126,2 5 0,-2 4-86,3 5 1,-4-1-14,-1 6 0,0-5-20,0 5 1,0-6-25,0 1 0,0-5-94,0-4 0,0-4-108,0-5 81,0-1 0,-1-6-178,-4-4 1,2-4-103,-7-4 1,6-6 83,-6-9 0,1 2-490,-6-7 696,8 0 0,-6-10 0,5-3 0</inkml:trace>
  <inkml:trace contextRef="#ctx0" brushRef="#br0">32019 5971 8241,'-7'-14'-44,"6"6"0,-7 1 27,3 7 0,4 2 153,-4 3 0,-1 7 125,1 7 1,-1 2-195,1-2 1,2-2 106,-7 7 0,5-5-325,-4 5 1,1-5-98,-1 4 1,-4-5-79,3 1 0,3-5-51,-3-5 377,7-2 0,-10-7 0,5 0 0</inkml:trace>
  <inkml:trace contextRef="#ctx0" brushRef="#br0">32118 5957 8241,'13'1'-86,"-4"4"0,4-3 86,-3 2 0,-3 3-678,3-3 678,-1 7 0,-1-3 0,-1 7 0</inkml:trace>
  <inkml:trace contextRef="#ctx0" brushRef="#br0">32260 5573 8958,'12'-14'116,"2"-1"0,9 1-59,1 0 1,8 0-79,1 0 1,2-1-202,-2 1 1,-8 0-280,4 0-383,-10 6 884,-5 1 0,-8 7 0,-6 0 0</inkml:trace>
  <inkml:trace contextRef="#ctx0" brushRef="#br0">32246 5630 8261,'10'-10'-17,"-1"1"182,1 6 1,4-4-175,0 7 0,-4 0-80,-1 0 1,-4 7-253,4 2 1,-4-1 103,5 1 0,-6-5-147,6 0 1,-1-2 383,5-2 0,1 0 0,-1 0 0</inkml:trace>
  <inkml:trace contextRef="#ctx0" brushRef="#br0">32644 5445 8261,'-6'14'-1016,"-2"2"700,-6 3 1,-8 3 461,-7 6 1,-1 1 37,-8-1 0,1 5-110,-6 1 1,5-1-73,0-5 1,8-1-4,2-3 1,1-4 25,8-5 0,1-6 29,9 0-30,3-5 3,6 2 0,3-8-36,6-2 1,2-4-1,13-6 0,6-1 3,8 1 0,3-2-22,2-3 1,4 2-10,0-7 1,1 1-61,-5-6 0,-9 7-173,-5 3 0,-4 3-266,-11 2 536,4 0 0,-23 0 0,3-1 0</inkml:trace>
  <inkml:trace contextRef="#ctx0" brushRef="#br0">32403 5303 8261,'14'-7'-1175,"-1"7"943,-4 0 0,-3 13-89,-6 11 1,0 4 713,0 5 1,0 4-157,0 5 0,-4 14 180,-1 5 1,-5 1-179,6-1 1,-1-2-167,5-2 0,0-2-57,0-3 1,0-4-210,0-11 0,1-2 42,4-6 0,-3-7 169,3-3-504,2-4 260,-5 0 1,4-9-161,-6-6 1,-6-6 385,-3-9 0,-4-11 0,-1-4 0</inkml:trace>
  <inkml:trace contextRef="#ctx0" brushRef="#br0">32388 5715 8261,'0'14'149,"0"0"0,-1 7 84,-4 3 1,2-2-32,-6 1 0,-3 3-345,-7 7 1,4-3 141,-4 3 0,-2-3-367,2-1 0,-4-1 213,4 0 1,1-1-823,9-3 977,-4-10 0,5-1 0,-6-5 0</inkml:trace>
  <inkml:trace contextRef="#ctx0" brushRef="#br0">32474 5857 8261,'16'-8'594,"3"4"0,-4 8-396,4 6 1,-1-1-161,1 5 1,-2-3 255,7 8-294,-1-9 0,12 3 0,1-6 0</inkml:trace>
  <inkml:trace contextRef="#ctx0" brushRef="#br1">32275 6326 8484,'0'-8'966,"-7"2"-708,-1 6 1,1 2 519,2 2-423,-3 4 0,5 8 56,-7 3 0,6 3-142,-6 7 1,5-1-186,-4 0 0,-1 6-36,-4-1 0,0 6-287,0-1 1,-5 3-142,0 2 0,-5-2-475,5-3 0,0-5-1405,5-9 2260,0-4 0,0-5 0,-1-1 0</inkml:trace>
  <inkml:trace contextRef="#ctx0" brushRef="#br1">32246 6582 8308,'21'-14'0,"-1"6"214,4 3 1,-2 4-144,-3 1 1,-3 0 157,3 0 0,-3 0-257,-2 0 0,-5 1-322,1 4 0,-7-2-354,2 7-460,-4-1 1164,-1 5 0,-12 1 0,-4-1 0</inkml:trace>
  <inkml:trace contextRef="#ctx0" brushRef="#br1">32303 6611 8308,'8'6'0,"0"-4"540,-3 2 1,-4 4-95,4 2 1,-2 2 65,2 3 0,-4 7-118,4 6 0,-3 7-186,-2 7 1,0 7 70,0 4 0,0 7-106,0 1 0,0 4-369,0 1 1,1-6 193,4 7 0,1-4-1301,4-6 0,3-4 1303,-4-10 0,10 0 0,3-1 0</inkml:trace>
  <inkml:trace contextRef="#ctx0" brushRef="#br0">31877 7990 8414,'-5'-10'0,"0"1"0,-1 4 95,1-5 0,4 6 383,-4-6 482,3 7-257,2-10-443,0 12 1,0-4-215,0 10 1,2 9 105,3 10 1,1 4 57,3 5 0,-1 2-19,-3 3 1,-3 9-40,2 1 1,3 1 16,-3 3 0,1 0-22,-5 5 0,5 6-318,0 3 1,-1 4 272,-4 1 1,0-3-187,0-6 1,0-1-98,0-9 0,0-4-66,0-6 1,0-1 0,0-7 0,0-8-603,0-7 192,0-3 274,7-2 1,-4-12-334,6-7 1,-4-14 467,4-9 0,-4-7-914,5-8 1162,-1-6 0,5-1 0,1-7 0</inkml:trace>
  <inkml:trace contextRef="#ctx0" brushRef="#br0">32019 8160 8236,'0'-44'42,"0"6"0,0 6 159,0 4 1,1 1 20,4 4 0,1 2 54,4 7 1,3 4-17,-4 1 0,8 4-41,2-4 1,5 5-94,-5 0 1,13-3 62,1 3 0,14-7-82,10 1 0,11-7-235,8-2 1,0 0-226,-5 5 1,-7-2 93,-2-3 1,-3 8 29,-3-3 1,-3 4 169,-1 1 1,-11 2 10,1 7 1,-8 2-25,-1 3 1,-8 3-31,-1 6 1,-12 0 58,3 0 0,-9 5 8,3 0 1,-5 0 264,0-5 0,-2 2-121,-2 3 1,0-3-12,0 3 0,5-3-41,-1-2 1,1 2 44,-5 3 1,0-2 161,0 7 0,0-1-86,0 6 0,0 4-73,0 0 0,0 7-77,0-3 0,-1 5 68,-4 0 0,3 2-95,-3 4 1,-1 4 82,1 10 1,-4 7-279,4 7 0,0-2 225,5-8 1,0-2 7,0-8 0,2 1-383,3 0 1,1-6 180,4-4 1,2-9-424,-2-5 0,2-3 222,3-1 0,-6-7-135,0-3 0,-5-8 499,0-2 0,-2 1 0,-2 4 0</inkml:trace>
  <inkml:trace contextRef="#ctx0" brushRef="#br0">31933 9411 8196,'-36'14'0,"3"1"0,5-6 0,4 1 0,5-6 407,9 6 104,4-7 0,16 8 160,9-6 1,11 0-200,17-5 1,5 0-64,10 0 1,2-7-506,8-2 0,-31 2 0,3 0 215,3-3 1,1 1-1,0-2 1,2-1-61,2-1 1,0-2 0,-3 1 0,0 0-95,-4 0 0,0-1 1,-2 1-1,-1 0 2,-4-1 0,0 1 0,35-8-592,2 3 0,-10 10 518,-8 4 1,-13 3-2,-10 2 0,-11 2 108,-4 3 0,3-4 0,0 6 0</inkml:trace>
  <inkml:trace contextRef="#ctx0" brushRef="#br0">32147 9923 8241,'-14'0'-16,"-1"0"75,7 6 6,2-4 292,6 4-158,6-6 1,9-6-141,8-4 0,6-8-3,4-6 0,-1-3-239,5-1 1,0-1 85,1 1 1,-2 6-487,-3 3 0,-9 3 79,0 2 504,-7 6 0,-3-5 0,0 5 0</inkml:trace>
  <inkml:trace contextRef="#ctx0" brushRef="#br0">32289 9653 8065,'5'11'-23,"-1"3"1,1 4 336,-5 10 0,5 7 38,0 3 0,-1 4-187,-4 6 1,0-4-113,0 3 1,-4-4 58,-1-5 0,0 1-174,5-5 1,-5-1 39,1-5 0,-1-6-157,5-3-133,0-3-152,0-8 1,0-5-100,0-12 1,5-7 220,-1-13 1,7-5 39,-1-4 1,3-10 301,1-4 0,0-3 0,0-2 0,0 2 0,1 3 0,-3 4 0,-2 10 0,1 8 16,-6 7 1,-1 10 96,-4-1 0,-1 9 596,-4 0 0,3 5-302,-2 5 1,-3 8 131,3 6 1,-1 7-80,5 3 0,0 1-142,0 8 0,0-2-71,0 2 1,5 2-229,-1-7 1,7 5-220,-1-5 1,1-2-259,-2-7 1,4 1-1343,-3-6 869,2 0-375,-4-4 1306,-2-1 0,-6-6 0,-12-8 0,-4-8 0</inkml:trace>
  <inkml:trace contextRef="#ctx0" brushRef="#br0">32232 10037 8206,'-5'-10'0,"1"1"0,4-1 37,4-4 0,12 0 36,-2 0 0,15-1 152,-1 1 0,4 2-232,-4 2 0,1-1-123,-1 6 1,-6 1-300,-3 4 286,-3 0 0,-8 6 2,-3 3 1,-12 6 109,-7 4 0,-6 3-142,-9 6 0,-4 5 111,0 0 1,-5 5 114,5-4 1,-4-1 14,9-5 0,1 1 247,8-1 1,8-6-36,-3-3 1,7-8-21,-2-1-168,6-7 0,3 2-6,9-10 0,10-5-27,5-9 0,3 2 1,1-7 0,7 1-111,3-6 0,-2 5 13,2 1 1,-8 5-8,-1-1 0,-7 10-8,-8 4 59,0 4 1,-6 2 83,-3 4 1,-5 4-36,-5 10 1,-4 5 234,-10 9 1,-3-1-105,-7 6 0,-4 4 108,0 6 1,0 1-223,4-2 0,1-4-12,-1-1 1,2-5-75,4-9 1,2-6 66,7-3 1,1-8-1367,4-1 681,-4-7 1,12-3-112,-4-9 1,3-9 320,2-1 1,11-6 421,4 1 0,4-1 0,0 1 0,-2-1 0,7 6 0,-5 0 0,4 5 0,-5 6 0,1 3 0,1 4 31,-1 1 1,0 1 375,-5 4 0,5 4 343,0 10 0,5-3-348,-5 3 0,5-3 15,-6-2 0,8 0-203,-3 1 1,0-8-137,0-2 1,-1-3-790,2-2 0,1-7 410,-6-2 0,0-5-550,-5-5 1,-1-8 850,-3-6 0,2-13 0,-4 2 0</inkml:trace>
  <inkml:trace contextRef="#ctx0" brushRef="#br0">32715 9667 8137,'7'-20'0,"-6"4"118,4-3 0,-2 5 706,2 4-551,-3 4-297,10 6 1,-10 6-184,3 4 1,-4 4 127,-1 5 1,0-2-258,0 7 0,0-5-57,0 5 0,0-2-41,0 1 0,-1 3 189,-4-7 1,2-2 244,-7-8 0,1 4 0,-6-5 0</inkml:trace>
  <inkml:trace contextRef="#ctx0" brushRef="#br0">32659 9809 8137,'-7'-14'-96,"6"6"1,-10 8 494,6 10 0,0 9-161,5 4 0,-1 6-40,-4 4 0,3-3-57,-2 3 0,2-3-208,2-1 0,0-3 118,0-2-393,6-3 54,2-7 148,6-6 1,1-8-5,-1-10 1,-2-9-117,-2-4 1,3-4-109,-4-2 1,7-4 58,-2 0 0,8-2 249,-8 2 1,5 3-91,0-3 0,-1 3 215,5 1 1,-1 7 177,2 3 119,3 4-158,-11 7 0,-2 8 231,-9 9 1,-4 10-143,-1 5 1,-6 3 88,-3 1 1,-4 1-366,-1-1 1,0 0 102,-1 1 0,7-7-486,4-3 1,-3-8-141,3-2-70,-1-5 352,5 2 0,5-12-119,-1-4 1,7 2-13,-1-1 458,3-1 0,1 2 110,0 4 1,-5 2-94,1 2 1,-7 2 14,2 2 0,-5 6 107,-5 9 1,-3 3 112,-6 6 1,-2 1-148,-3-1 1,2 5-81,-7 1 0,7-1-109,-2-5 1,3-1-223,2-3 0,0-5-282,-1-10 1,6 2 241,-1-6 1,6 0-122,-6-5 1,7-7 10,-2-2 0,4-5 353,1-5 0,-5 1 0,0-5 0,0 5 0,5-1 0,0 4-269,0 0 126,0 1 1,2 6 1479,3 3-963,-4 4 0,10 2 176,-6 4 1,1 5-33,-1 9 1,-3 1 20,3 4 0,-4 4-273,-1 1 1,0-1-176,0 5 1,5-1 112,0 1 0,1-3-103,-1 3 0,-2-4 9,6-6 0,1 1 5,4-10 0,2-3-174,3-11 1,8-3-53,6-6 0,6-7 18,-1-12 1,3-9-31,2-5 0,-7-1-419,-3-5 1,-3-2-441,-1-2 0,-2-2 79,-4 2 903,-2-3 0,-5 9 0,0-3 0,-2 2 0,-6 1 0,-5-2 0</inkml:trace>
  <inkml:trace contextRef="#ctx0" brushRef="#br0">30497 6724 8383,'-9'0'-185,"0"0"182,5 0 391,-2 0 62,0 0 11,4 0 65,-4 0-294,6 0 1,1 2-20,4 3 1,3 4 68,6 10 1,7 5-89,3 9 1,2 8 2,3 6 1,1 12-211,3-2 1,-1 11 132,6 3 0,-22-33 0,1 1-271,1 4 0,2-1 1,-2 1-1,2 0 116,1 0 1,0-1-1,-2-2 1,0-1-192,0-1 1,0 0 0,19 28 89,5-4 0,1-4-323,3-1 0,-1-6-60,6-4 0,-6-9 73,1-5 1,-7-4 65,-2-6 0,-11 3-20,1-8 0,-14 3 400,0-2 0,-9 0 0,0 0 0,-3-6 0</inkml:trace>
  <inkml:trace contextRef="#ctx0" brushRef="#br0">31038 7947 9175,'-14'6'482,"1"-3"30,3 7 391,4-1 1,8 7-349,2 3 1,4 3-135,7 7 0,7 5-56,6 4 1,8 2-157,12-2 0,2 1-359,7-6 0,0 1 100,0-6 0,-6-6-42,-4-3 1,-3-8 50,-1-1 1,-2-7-236,-3 2 1,1-5 208,-6-5 0,-7-3 48,-12-6 0,-1-1 221,-9 1 0,-2-6-45,-12-4 1,-5-8-222,-14-1 1,-4-13-462,0-1 0,-2-19 525,18 29 0,1-2 0,-1-3 0,-1-1 0,-1-4 0,0-1 0,2-3 0,0 1 0</inkml:trace>
  <inkml:trace contextRef="#ctx0" brushRef="#br0">19209 10506 8101,'0'-14'-336,"-7"0"261,6-1 205,-6 7 0,7 4 29,0 8 0,0 6 301,0 9 0,0 3 189,0 6-405,0 7 0,5 1 177,0 7 1,6 6-139,-2 3 1,4 3-124,1 2 1,-1 7-31,-4 2 1,2-3-124,-6-1 1,5-4-8,-6-1 1,1-6-456,-5-4 0,0-4 118,0-6 0,-5-8-119,1-10 1,-3-10-129,3-4 0,2-5 197,-3-5 1,-1-9-395,1-10 781,0-9 0,5-9 0,0-9 0</inkml:trace>
  <inkml:trace contextRef="#ctx0" brushRef="#br0">19749 10179 8427,'24'-27'-566,"-1"3"1,-4 2 135,5 3 0,-2 8 908,2-3 0,-2 8-190,-3-4 0,-3 7-213,3-2 1,-4 10-3,0 5 0,-1 4-56,0 5 1,0-2 45,0 7 0,-4-7-21,-1 2 1,1 2 93,4-2 0,0 1 15,1-1 1,-1-1-73,0 5 0,0-2-30,0 7 1,1 1 253,-1 13 0,0 6-97,0 13 1,-6 1-284,-3 9 1,-2-32 0,0 2 135,0 6 0,-1 1 0,0 6 0,-1 0-34,-3 0 0,-1 1 0,1 1 0,-2 0-91,-1-6 1,1-1 0,-1-1-1,2-1-244,0-6 1,1-1-1,0 34-54,-2-12 1,0-9 107,0-15 1,2-9-451,-3-10 366,-2-10 0,-3-4-155,-9-10 0,2-3 495,-7-6 0,-6-7 0,-6-1 0</inkml:trace>
  <inkml:trace contextRef="#ctx0" brushRef="#br0">19536 11672 8213,'-30'20'0,"-2"-4"390,13 3 1,2-3 30,7-2 0,4-5 66,6 1 0,3-7-141,7 2 0,7-5 78,16-5 0,11-8 23,13-5 0,2-8-138,7 3 0,0-4-517,5-2 0,-12 6 266,-7-1 0,-8 8-991,-6 2 0,-3 6 933,-7 8 0,1 6 0,-1 2 0</inkml:trace>
  <inkml:trace contextRef="#ctx0" brushRef="#br0">19294 10406 8218,'-14'-6'227,"-1"5"1,6-6 123,0 7 146,5-6-91,-2 4 1,8-4-31,2 6 1,11-6-84,8-4 0,10 2 76,5-1 1,11-1-91,8-4 1,14 1-433,-28 9 1,0-1-1,-3-1 1,0-1 282,3 3 0,-1-1 0,28-6-37,-4 1 1,-7-1 66,-7 7 1,-5-1-461,-9 5 0,-5 0-224,-9 0 1,-3 0-467,-7 0 1,-6 6 989,-4 4 0,-15 2 0,-4 2 0</inkml:trace>
  <inkml:trace contextRef="#ctx0" brushRef="#br0">20474 10705 7921,'-8'6'-424,"3"-4"641,10 3 1,0 1 498,9-1 0,0 4-19,15-4-399,2 0 1,15-1-9,6 1 0,13-2-145,-26-4 0,3-2 0,4-1 0,2 0-370,2-3 1,0-1 0,-3 3 0,-1-1 349,-1-1 0,0 0 1,0 2-1,0-1-65,5-3 0,0-1 0,-2 2 1,0 0 35,-3 1 0,0 0 0,-1 0 0,-3 0-159,26-7 1,-7 1-467,-18 4 1,-7 2-1710,-6 7 2238,-7 0 0,-8 7 0,0 0 0</inkml:trace>
  <inkml:trace contextRef="#ctx0" brushRef="#br0">21810 10350 8145,'23'7'0,"3"1"-499,-2-3 0,9-2 67,5 7 0,3-1 1746,2 5 1,6-4-518,3-1 1,-3-1-326,-2 2 1,-4 1-39,-5-6 0,-3 4 98,-7-4 1,-6 6-351,-3-2 0,-9 6 89,-6 3 0,-11 0-537,-12 6 0,-13 6 253,-20 7 1,-13 5-350,26-21 0,-2 0 1,-1 1-1,0-1 76,-1 0 1,1 0 0,5 0-1,1 0-771,-31 16 1,15-2-67,10-6 1123,12-7 0,3-2 0,5-5 0</inkml:trace>
  <inkml:trace contextRef="#ctx0" brushRef="#br0">23246 10193 8102,'15'-6'0,"-1"4"-221,0-2 0,2 2-63,3 2 459,-3 6 0,4 4 341,-6 9 0,1 4-214,-1 11 1,-2 3-107,-2 11 1,-4 6 127,-6 2 0,0 4 208,0-7 0,5 2-897,0 2 557,-1 0 0,-4-1-292,0 1 0,5-6 127,0-4 1,0-9-156,-5-5 0,4-9 82,1-5 0,2-10-704,-3-4 0,-2-6 11,3-9 0,1-10-945,-1-14 1684,-1-11 0,3 7 0,1-11 0</inkml:trace>
  <inkml:trace contextRef="#ctx0" brushRef="#br0">23573 10151 8102,'15'-7'37,"4"6"92,0-4 1,7-1 26,3 1 0,1-5-159,8 6 0,0-6-33,4 5 0,1 1 175,0 4 1,-2 0-78,-3 0 1,-4 1 107,-5 4 0,-2 4-87,-4 10 0,-4 10 25,-9 9 0,-4 9-26,-6 5 0,0 8-104,0 2 1,-6 11-69,-4-2 0,-7-5-368,-2-9 1,0-2 254,5-7 0,-5-3-485,0-7 0,-5-3 276,5-7 0,-6-5 412,1-5 0,-7 0 0,-2 1 0,-1 3 0</inkml:trace>
  <inkml:trace contextRef="#ctx0" brushRef="#br0">23602 10975 8102,'-8'0'131,"2"-6"1,12 3 732,3-7 0,10 5-375,5-4 0,9 4-246,5-4 1,5-1-363,4-4 0,2 0 119,3 0 0,4-1 0,-6 1 0</inkml:trace>
  <inkml:trace contextRef="#ctx0" brushRef="#br1">5716 10748 8473,'-22'-29'0,"3"2"0,9 4 0,4 2 1158,6 7-195,0 0-184,0 6-480,6 1 1,4 9-150,9 3 1,-2 4 140,7 10 0,0 10 73,4 9 0,-6 4-90,-3 6 0,-3 8-313,-2 11 1,-1 4 438,-4 5-2326,4-4 1834,-12 6 1,11-7 4,-8 0 1,6-11-1251,-6-3 857,8-3 0,-5-9-527,8-2 0,-3-16 186,-2-3 1,2-9 820,-2-5 0,3-10 0,1-8 0</inkml:trace>
  <inkml:trace contextRef="#ctx0" brushRef="#br1">5958 10421 8174,'0'-19'62,"0"0"1,0 5 486,0 4-310,0 7 1,4-2 4,1 10 0,5 6 141,-6 13 0,7 2-111,-1 17 1,-2 3 1,1 11 1,-4 4-30,4 1 1,-4 8-62,5 1 1,-6-31 0,1 2-307,2 3 1,0 0-1,1-1 1,0 0 271,2-3 0,-1-1 1,7 37-410,3-6 0,-3-8 157,-2-6 1,0-8-639,0-11 0,1-3 242,-1-7 0,-6-6-9,-4-3 0,-2-7-224,-2-3 0,-6-6 729,-4 2 0,-15-10 0,-5-3 0</inkml:trace>
  <inkml:trace contextRef="#ctx0" brushRef="#br1">5616 11387 8219,'-6'8'192,"5"5"0,-4-7-114,10 4 0,4 2 470,10-2 0,3 9-9,7 4 0,4 4 151,0 2 1,5 5 64,-5 4 0,11 8-283,-1 2 1,-2 4-4,-3-5 0,-5-1-202,5-8 1,-6 0 12,1-10 0,-3-3-12,-2-10 0,1-3 240,-1-2 1,-4-4 159,-1-6-46,-5 0-279,2-6 0,-7-4 159,-4-9-358,4-9 45,-11-15 0,9-9-826,-7-9 1,8-11-443,-8 33 0,1-2 948,1-4 1,1 0-1,-2 3 1,-1 0-202,1-3 1,0 0 0,-1 1 0,1 0-288,2-4 0,0 1 1,0-1-1,1 0-1070,-1 2 0,0 1 1689,0 3 0,0 1 0,-1-1 0,-1 0 0,6-35 0,0 2 0,-1 6 0</inkml:trace>
  <inkml:trace contextRef="#ctx0" brushRef="#br0">1621 10989 8131,'-8'-22'0,"2"6"23,6 7-3,0 6 0,2-4 508,2 7 0,4 0-201,6 0 0,1 2-159,-1 3 0,5-2-18,0 6-349,0 7 0,-10 8-357,1 9 0,-7-1-743,2 6 887,-4-1 1,-1 6 134,0 0 0,-6-5 277,-4 0 0,-1-7 0,2 2 0,-4-4 0,4-6 0,1 3 0,-2-7 0,6-2 0,-6-7-53,7 2 239,-3-10 1,7-2 43,4-10 0,3-2-22,6-3 0,5 1-85,0 0 1,0 1 91,-5 4 0,0 3-42,1 6 0,4 1 64,0 4 0,0 9-117,-5 10 1,0 9 37,0 5 1,0 0-49,1 4 1,-3-7 11,-2 8 0,2-10-26,-2 0 0,2-9-176,3-5 0,-6-5-682,1-4 572,-7-4 1,3-9-326,-6-7 0,0-12 204,0-16 0,0-14-563,0-5 558,-6-3 0,-8-9 1,-9-4-1</inkml:trace>
  <inkml:trace contextRef="#ctx0" brushRef="#br0">1863 10776 8177,'14'-14'3,"0"0"0,1 4-105,-1 1 1,0 5-182,0 0 0,0 2 561,1 2 1,-1 2-55,0 2 0,0 11-56,1 8 0,-1 6-96,0 4 0,0 3-75,0 7 1,2 4 68,3 1 0,-3 4-198,3-5 1,-3 1-71,-2-6 1,0-1-318,0-3 1,-4 2 176,-1-7 0,-5-5 0,0-4 0,-8-8 342,-6-2 0,-9 0 0,-3-12 0,-6 4 0</inkml:trace>
  <inkml:trace contextRef="#ctx0" brushRef="#br0">2034 11402 8183,'-37'-15'0,"4"-5"-25,9-4 0,5-3 54,10-1 1,3-1 88,6 1 1,8-2 117,6-3 0,8 1-350,11-6 1,3 5 124,7-5 0,-7 11-9,-2-1 1,-1 4 100,-5 1 0,2 4-295,-11 9 58,0 4 1,-11 12-68,-3 4 1,-5 10-79,-5 9 1,-5 12 181,-8 11 1,-5-2 122,-5 2 0,0-1-75,-1 1 1,2-5 214,4-9 0,2-9 11,7-10 1,4-5 533,1-5-516,6-2 0,3-9 118,9-3 1,12-7-284,7-7 1,2-6 118,8 1 0,-5-5-613,5-4 0,-6 3 243,1-3 0,-3 3 221,-2 2 0,-6-1 0,-1 1 0</inkml:trace>
  <inkml:trace contextRef="#ctx0" brushRef="#br0">2190 11345 8306,'6'22'-10,"2"9"104,6-2 96,1 9 0,-1-7-23,0 7 1,0 0-212,0 5 0,1-2-845,-1-3 650,0-10 1,-4-4 6,-1-10-276,-6 4 250,4-17 119,-7 5 0,0-7 108,0-4 1,-2-9-30,-3-10 1,-3-3-121,-6-1 1,5-2 218,-1-3 0,2 3-58,-1-3 1,2 7 373,7 3-203,0-1 0,2 2 129,3 3 1,0 5-96,9 4-38,-3-3 1,9 12 150,-5-4 1,4-1-120,-1 1 1,1 0-45,-4 5 1,-1 7-7,0 2 1,-4 4-126,-1 1 1,-6 2 251,2 3-107,-3 3-98,-9 6 1,-1 2 18,-6 3 0,1-3-39,4 4 1,-4-4-15,4-2 1,3-6-254,1-3-487,3-9 722,9-4 0,0-19 0,8-2 0</inkml:trace>
  <inkml:trace contextRef="#ctx0" brushRef="#br0">2474 10520 8741,'15'6'39,"-1"7"452,0 6 0,5 6-97,0-1 1,1 3-716,-1 1 1,-3-1-211,3-3 0,2-5-266,-2-10 1,0-2-175,-5-7 971,0 0 0,0-7 0,0-1 0</inkml:trace>
  <inkml:trace contextRef="#ctx0" brushRef="#br0">2744 10378 8257,'15'22'0,"-1"7"0,0 4 0,0 5 0,-4 4 494,-1 1 1,-4 4-73,5 5 1,-7 8-185,1-3 1,-8 14-604,-6 0 1,-7 2 473,-2-7 1,0-5-525,5-14 0,-1-1 354,1-13 0,5-6-391,-1-8 0,1-5 452,-5-5 0,-7-9 0,-1-8 0</inkml:trace>
  <inkml:trace contextRef="#ctx0" brushRef="#br0">2474 10890 8220,'13'8'0,"-2"9"561,13-3 0,6 4 48,8-4 0,1 2-44,-1 3 0,6 1-473,-6 4 1,6-2 42,-6-3 0,-1-8-301,1 3 1,-7-9 198,2 0 1,-3-4-34,-1-1 0,-1-6 0,1-2 0</inkml:trace>
  <inkml:trace contextRef="#ctx0" brushRef="#br0">3029 10165 8186,'0'14'534,"1"-3"154,4 3 1,-3 4-372,2 10 0,-2 8-127,-2 7 0,-5 9-528,1 5 291,-8 3 1,9-9-53,-6 5 1,6-7-139,-2-6 1,3-3-1379,2-12 1615,0-3 0,0-11 0,0 1 0</inkml:trace>
  <inkml:trace contextRef="#ctx0" brushRef="#br0">3100 10250 8186,'14'-14'0,"5"4"0,0 1 0,0 6-81,-5-2 0,0 3 71,1 2 0,-6 2 85,1 3 1,-7 3-416,2 6 0,-4 5 120,-1 0 1,-6 6-124,-4-1 1,-7 9-111,-2 5 382,0-3 71,-2-1 0,6 1 20,-6-5 1,7 3-48,0-9 0,4 1 85,1-6 71,6 0 310,-4-5 1,9-1-152,3-4 0,2-2 137,8-7 0,-1-2-124,0-3 1,7-2-254,2-8 1,-1 0 85,2-4 1,0-2-213,4-3 1,-4-1 52,0 6 1,-2-5 83,2 5 1,-4 7 188,-6 7 1,0 4-193,1 1 0,-3 3 145,-2 6 1,-2 7-73,-4 12 0,-2 2 0,3 4 0,-4 2 4,-1 7 0,-1 1-131,-4 3 0,3-1 20,-2 6 0,1-6-238,-2 1 1,2-9-263,-7-5 1,7-9-29,-2-5-195,-3-10 1,0-5 14,-6-14 686,6-6 0,-11-18 0,4-3 0</inkml:trace>
  <inkml:trace contextRef="#ctx0" brushRef="#br0">3285 10620 8129,'8'14'0,"3"0"0,-7 0 0,3 5-217,-3 0 1,-2 6 170,3-1 1,-5 8 316,-5 1 0,-1 2-407,-4-2 0,-2 2 106,2 3 1,-2 1-85,-3-6 1,7-6 132,4-8-359,2-3 340,-4-8 0,4-8 0,-4-8 0</inkml:trace>
  <inkml:trace contextRef="#ctx0" brushRef="#br0">3441 9824 8158,'14'-8'938,"1"3"-463,-1 3-38,0 2 1,-1 2-114,-4 3 1,-3 3-992,-6 6 0,0 0 294,0 0 0,-1 2 373,-4 3 0,-3 3 0,-6 6 0</inkml:trace>
  <inkml:trace contextRef="#ctx0" brushRef="#br0">3384 10008 8158,'7'15'-112,"2"-1"1,4 5 812,1 0 0,0 6-215,0-1 1,-1 7-199,-4 2 1,4 1-17,-3-6 1,-4 2-388,-1 3 0,1-3 29,-1 3-919,-1-9 736,-4 3 0,2-11-17,3 3-690,-4-3 342,6-9 303,-7 0 0,0-14-7,0-2 1,-5-10 203,0-5 0,-1-7 134,1-2 0,4-1 113,-4 6 1,3-5 100,2 0 1,0-1 75,0 6 0,7 0-70,2-1 1,4 1 34,1-1 1,2 1 21,3-1 0,-4 1-146,4-1 1,2 7 45,-2 3 1,0 5 93,-5 5-439,0 2 1,-1 11-115,-4 5 0,-4 7-121,-10 12 0,-3 2 108,-6 3 0,-5-1 295,0 6 0,-6 0 0,3 5 0</inkml:trace>
  <inkml:trace contextRef="#ctx0" brushRef="#br0">3569 10350 8157,'6'-15'0,"4"1"0,3-5-306,1 0 1,0-4 139,0 4 0,0-5 166,1 5 0,-3 0 57,-2 5-297,2 6 192,-10-5 0,4 13 37,-6 0 1,0 7 62,0 7 1,-6 5 4,-4 0 1,3 6 229,-3-1 0,2 2-93,-1 3 0,2-2 454,7-4-131,0-2-452,0-7 1,2-7 47,3-7 0,3-8-106,6-11 1,0-3-120,0-7 0,0 2-401,1 4 1,-1-4-242,0 3 0,-6 3 754,-3 3 0,-4-5 0,-1 1 0</inkml:trace>
  <inkml:trace contextRef="#ctx0" brushRef="#br0">3640 10151 8157,'0'14'139,"2"-2"103,2-2 0,3 7 10,2-3 1,4 5 4,-4 0 1,4-1-405,1 5 1,0 0 12,1 0 1,-3 3-166,-2-8 1,1 8 206,-6-3 92,-1 4 0,-4 2 0,0-1 0</inkml:trace>
  <inkml:trace contextRef="#ctx0" brushRef="#br0">3640 10719 8157,'0'-14'132,"0"0"-10,0 0 1,5-1 231,0 1 1,6-2-352,-2-3 1,5 2-346,5-7 0,-1-4 225,5-5 1,1-2-67,5 2 0,-3 4-230,-2 1 237,-3-1 1,-12 18-770,1-3 945,-7 9 0,3-1 0,-19 19 0,-2 3 0</inkml:trace>
  <inkml:trace contextRef="#ctx0" brushRef="#br0">3612 10605 7788,'16'2'301,"2"3"1,0-2-70,6 6 1,-2 1 108,1 4 1,4 5-227,-3 0 1,1 6-236,-1-1 0,-4-2-227,-5 2 1,-3-2 249,-2 2 1,1-4-372,-6-6 198,-1 1 122,-4-8 1,-1-2 37,-4-10 0,2-9-153,-7-9 1,7 0 215,-2 0 1,4 4 21,1-5 1,0 5 238,0-5 0,6 7-88,4-2 0,2-1 222,3 1 0,-1 1-107,0 9 0,0-2 10,0 6 1,-4 0-6,-1 5 0,-4 0 83,5 0 1,-7 2-89,1 3 0,-2 4-58,-2 10 1,-6-2-90,-4 7 0,-2 0-153,-3 4 0,1 2 3,0 3 0,4-3 103,1 4 1,6-11-674,-2-4 252,4-3-981,1-8 628,6-14 727,2-17 0,6-13 0,0-7 0</inkml:trace>
  <inkml:trace contextRef="#ctx0" brushRef="#br0">3953 10094 8095,'0'-8'1150,"6"1"0,2 9-486,6 3 0,-4 7-203,-1 7 1,1 7-400,4-3 0,-1-1 131,-4 2 0,4-5-694,-4 5 1,-1-2 292,2 2 1,-6-4-1926,6-6 1388,-7-6 0,3-3-65,-6-10 0,0-9 810,0-10 0,0-3 0,0-7 0,0-3 0</inkml:trace>
  <inkml:trace contextRef="#ctx0" brushRef="#br0">3939 9639 8095,'-2'-37'141,"-3"4"0,4 10 177,-4 4 0,5 8 152,5 1 0,-2 7-79,6-2 1,1 11-281,4 9 1,0 5 69,1 9 0,0 5 15,4 4 0,3 10 16,7 4 0,-5 9-93,-1 6 0,1 9-319,-10-36 1,0 0 0,1-2 0,-1 0 141,14 33 0,1 3-368,-1-7 327,7 5 0,-7-13 150,1 2 1,-2-13 261,-8-6 1,-2-4 534,-8 0-426,-2-9-205,-7-3 1,-2-10 140,-3 3-148,-9-3-342,-8-2 1,-8-4-234,-3-1 0,1-4 294,-6 4 71,7 1 0,-9 3 0,7-4 0,0-3 0</inkml:trace>
  <inkml:trace contextRef="#ctx0" brushRef="#br0">10337 10051 8046,'0'-8'862,"0"2"-712,0 6 1,0 1 369,0 4-408,0 3 1,0 11 79,0 0 0,0 0-167,0-5 0,1 5 20,4 0 0,-3 2-70,2-3 0,-2 5-15,-2 5 1,0 0-34,0 1 86,6 6 0,-4 1 9,3 7 1,-2-1 22,1 1 0,-2 4-8,3 1 0,-4 4-13,-1-5 0,0 7 4,0-2 0,0 3-933,0 2 942,0 6 1,0-4 141,0 2 0,0-2-198,0-2 1,2 0 144,3-1 0,-4 1-31,4 0 1,1 0 106,-1 0 0,5-2-90,-6-3 0,6 2 9,-5-7-35,6 1 0,-8-6-137,6 1-53,-6 0 155,4-1 0,-6 6 10,4-1 0,-3 5-28,2-4 1,-2 4 0,-2-5 1,0 4 51,0-9 0,5 7 3,-1-11 1,3 5 441,-3-10 0,-2-1-545,3-9-58,3 4-97,-7-11-172,6 5-106,-7-13 56,0-2 1,0-8-940,0-2 1330,0-4 0,0-13 0,0-1 0</inkml:trace>
  <inkml:trace contextRef="#ctx0" brushRef="#br0">10593 9937 7923,'-10'-8'-403,"1"4"641,6 2 19,-4 2 7,7 0 33,0 0 0,8 5-104,6 0 0,4-1 6,10-4 0,-1 5 424,11 0-327,0-1 0,6-4 67,3 0 0,1-4-166,9-1 1,0-4-351,14 4 1,-3-5 296,7 6 0,-3-6-256,-6 5 0,-3-1 110,-6 1 0,-3 2-20,3-6 0,-4 4 9,9-5 0,1 7 64,-1-1 0,-5 2 101,-5 2 0,-7-5-53,3 1 1,-9-1 144,-1 5 0,-5-2-81,5-3 1,2 4 9,7-4 1,-1-1-9,6 1 0,-6-4-115,1 4 0,-2-1 2,-3 1 0,-5 3 41,-4-3 0,-3 4-237,-2 1 1,-6 0 115,-3 0 0,-1 0-63,1 0 0,-4 1 39,4 4 1,-3-3-75,-2 3 0,1 1 54,-1-1 0,-5 4-25,1-4 0,-2 1 25,1-1-4,4-4 124,-5 6 0,1-2-85,1-1 1,-7 3 98,2-3 1,-4-1-78,-1 7 1,0-5 122,0 4 1,0 1-99,0 4 1,0 0 33,0 0 0,0-4-21,0-1 1,0 1-4,0 4 1,0 5-48,0 0 0,2 1 43,2-1 1,-2-1-126,3 5 1,-4 1 60,-1 5 1,0-6 0,0 1 0,0 0 32,0 4 0,-1 2 11,-4 3 0,3-3 25,-2 3 1,2 2 37,2-2-7,0 1 1,5-4 9,0 3 1,1-3-7,-1 3 0,-4 2-1,4-2 1,-2 2-41,2-2 1,-4 3-1,4 7 0,-3-4-29,-2 4 1,0-4-111,0 9 1,1-6-108,4-4 102,-3 3 0,9-11 17,-7 4 80,1 2 0,0-6 24,0 3 0,4-3 97,-4-2 1,4 2-24,-4 4 0,1-1 208,-1 9 0,-3-5-49,3 10 1,-2-4 155,1 9 0,-2-6-110,3 1-182,-4-9 0,4 2-89,0-7 1,1 5 95,-1-5-114,-4 6 0,6-2-240,-7 5 1,1 1 116,4 0 1,-3 6-72,2 3 1,-2-2-365,-2 2 389,6-6 0,-3 2-130,7-11-1018,-7 5 648,3-19 120,1 10 1,-6-22 566,4 4 0,3-11 0,0 3 0</inkml:trace>
  <inkml:trace contextRef="#ctx0" brushRef="#br0">10664 12695 7921,'-21'7'381,"5"-6"736,-3 4-808,4 3 1,5-7 173,1 4-288,6-3 0,-2-1 13,10 4 0,4-3 292,10 2-336,-3-2 1,11-1 165,-4 4 0,6-3-84,4 3 0,-3-4-78,3-1-4,3 0 0,-4 0-6,6 0 0,1-6-122,9-4 1,7-7 32,7-2 0,6-5-40,-2 5 1,-3-4 502,-1 4-1106,-4 0 777,-7 5 0,3-1 208,-7 1 0,5 6-192,-5 3 1,6 4 120,-6 1 0,0 5-114,-4-1 0,-2 7 0,-3-1 0,2-4-92,-7-1-68,0 3 1,-3-7 256,3 4 0,3-3-297,7-2 1,1-5 257,4 0-153,-4-6 1,11 8 11,-3-6 0,-3 5-12,-1 0 0,-6-3 476,-4 3 1,0-1-488,-9 5 1,5 0-22,-10 0 0,6 1-205,-6 4 0,3 2-236,1 2 234,0 4 1,1-10-504,-1 6 435,1-6 0,-1 4-10,1-7 1,-1 0 0,1 0 1,-3 0 11,-2 0 1,1-2-186,-6-3-405,0 4 442,-4-12 1,-3 10-1405,-2-6 804,-4 5-14,-6-2 1,-6 6-1825,-4 0 2759,-9 0 0,-3-6 0,-6-2 0</inkml:trace>
  <inkml:trace contextRef="#ctx0" brushRef="#br0">10934 11672 8019,'-8'0'-809,"2"0"1024,6 6 1,-2-3 34,-3 7-130,4-1-31,-6 12 0,7-4 93,0 7 1,2-5-59,3 4 1,-2 1-67,6 4 0,-4 1 79,5-1 0,-6 1-105,6-1 0,-7 2 54,2 3 0,-4 4-14,-1 5 1,0 1-28,0 0 1,0 1-124,0 3 0,0-7 10,0 2 0,0-7 59,0 3 1,0-8-165,0-1 126,0-1-726,0-12 490,0-2 1,0-11-26,0-12 1,5-2-554,0-13 861,6 0 0,-10-11 0,6-1 0</inkml:trace>
  <inkml:trace contextRef="#ctx0" brushRef="#br0">11133 11757 8019,'0'-8'-1439,"0"2"1844,0 6 225,0 0-555,0 6 1,0-3 48,0 7 1,0-1 14,0 5 1,0 2-31,0 3 0,5-1-1,-1 5 1,1 1 4,-5 4-31,0 1 1,0-1 0,0 1 1,2 1 18,2 3 1,-2-2 34,3 7 0,1 0-33,-1 5 1,6-2-139,-2-3 1,-1 1 83,2-5 0,-2-1-154,1-5 158,-3-6 1,-1 4-504,0-8 261,6 1 0,-9-4-352,2-1 0,-2-5 67,-2 1 184,0-7 289,0 3 0,-6-6 0,-2 0 0</inkml:trace>
  <inkml:trace contextRef="#ctx0" brushRef="#br0">10934 10876 8025,'0'-8'-794,"0"1"958,0 7 70,0 0-69,-6 0-100,4 0 1,-4 7 33,6 2 1,-2 4 12,-3 1 0,4 0-8,-4 0 0,2 7-8,-2 3 0,4 3 51,-4 1 0,-2 2-52,3 3 1,-6-1-130,6 6 0,-8-5 28,3 5 0,-2-5-107,1 5 0,-2 0 18,2 4 129,-2-5 1,-3 2-16,1-6 0,5 5-2,-1-5 0,2 1 65,-1-6 0,3-1 119,6-3 0,-5 1-145,0-6 0,0 0 105,5-5-141,0 0 24,0 0 0,2-6-177,3-3 256,-4 3-306,12-6 218,-11 4-89,10-6 0,-9 0 46,7 0 304,-7 0-174,10 0-47,-6 0 1,3 0 84,-1 0 0,-4 5-103,5-1 1,-6 1 9,6-5 0,-5 5 82,4 0-29,1-1 1,4 1-47,0 0 0,5-1 104,0-4 1,6 0-98,-1 0 1,4-1-4,6-4 1,2 4 60,6-4 1,1 2-41,0-2 1,-5 3-253,0-2 218,-7 2 0,-1 2-100,-6 0 1,-7-5-232,2 1 0,-3-1-42,-2 5-269,-6-6-1135,-1-2 1712,-7-7 0,0 1 0,0 0 0</inkml:trace>
  <inkml:trace contextRef="#ctx0" brushRef="#br0">10977 10861 6621,'-8'0'227,"1"0"-109,7 0 0,2 2 42,3 3 0,-2-2 105,6 6 0,1 7-69,4 8 0,2 3 141,3 1-218,-3 7 0,6 1 27,-3 7 0,-2-4 25,7 4 0,-7-4-4,2 9 0,2-4 16,-3-1 1,3-1 15,-2 1 1,-3 0-41,3-1 1,-3 4 78,-2-3 1,0 1-154,0-11 1,-1 0-135,-4-4 0,4-7-39,-4-3 1,-1-5 28,2-4-150,-7 2 194,3-10-1019,-6 4 568,0-6 466,0 0 0,-6-13 0,-2-2 0</inkml:trace>
  <inkml:trace contextRef="#ctx0" brushRef="#br0">11943 11814 7879,'-6'-8'-188,"4"2"562,-10-1 80,10 6-466,-4-6 53,6 7 0,0 2-26,0 3 100,0-4 1,0 12 57,0-4 0,1 4-2,4 1 0,-3 0 22,3 1 1,-2 1 10,1 2 0,-2 0-1,3 6 1,1-6 3,-1 6 1,0-2 305,-5 2-340,0 3 0,4-3-27,1 9 0,0-2 2,-5 7 1,0-5-109,0 5 1,0-1 111,0 1-94,0 3 1,0-11-100,0 3 1,0-3 122,0-2 0,0-4-111,0 0 0,0-7-170,0 2 115,0-3 0,0-7-146,0 1-206,0-1-743,0-1 833,0-2 1,0-7-333,0-4 1,0-8 677,0-6 0,0-12 0,0 1 0</inkml:trace>
  <inkml:trace contextRef="#ctx0" brushRef="#br0">11986 11771 7857,'-8'0'-84,"2"0"0,7 0 485,4 0 59,3 0 1,6 5-121,0 0-178,7-1-91,-5-4 0,4 0 44,-5 0 1,5 2-37,4 3 0,3-4-145,1 4 0,0-3 85,1-2 0,4 0-130,0 0 1,0 4 38,-4 1 0,-1 0-29,1-5 0,-7 0 87,-3 0 21,3 6 0,-11-4-18,3 2 1,-4 0 20,-1 0-30,4-2 1,-10 4 4,6-6 0,-5 2 65,0 3-26,-2-4 1,0 10-19,2-6 1,-2 1-1,3-1 250,-4 3-4,-1 6-236,6 0 1,-4 1 16,3-1 1,-4 0-24,-1 0 1,0 7-17,0 2 1,0 4-11,0 2 1,0 1-19,0 3 0,2-1 144,3 5-92,-4 1-9,6-1 0,-3 2 71,1-6-70,0 1 0,-4-11-42,4 1 46,-3-13 1,4 8-215,-6-10-435,0-2-148,0 5 783,0-10 0,-6 4 0,-2-6 0</inkml:trace>
  <inkml:trace contextRef="#ctx0" brushRef="#br0">12014 11288 7956,'-7'1'-328,"2"4"-41,3-3 0,1 6 816,-4-4 41,3-2-294,-4 4 1,4-1 83,-2 0-187,2-1 174,-4-4-255,6 7 0,0-4 62,0 6 1,-5 1-71,0 4 1,-1 0 54,1 1 1,2 0-95,-6 4 1,1-3-22,-2 3 0,-2-2 105,2 2 1,-1-3-65,2 3 0,-4-3 56,3-2 1,-2 0 15,-2 1 0,1-6-7,3 1 1,-2-1 7,2 5 0,2 0-11,-1 1 0,1-1 5,-1 0 0,-2-4 4,6-1-10,0 1 1,3 2 26,-2-2 1,2-2 26,-3-4 20,4-2-76,1 4 1,6-6 82,4 0 1,-2 0-72,1 0 1,1 0 3,4 0 1,0 0 67,0 0 1,0 0-57,1 0 0,-1 0-100,0 0 0,5 0 97,0 0 1,0 0-97,-5 0 0,0 0 71,1 0 1,-1 5-108,0 0 1,0-1 52,0-4 0,1 2-9,-1 3 0,0-4 10,0 4 1,1-3 16,-1-2 1,0 0 55,0 0 0,2 0-55,3 0 0,-2 0 126,7 0 1,0 4-110,4 1 1,1 0 29,-1-5 1,0 1-65,1 4 0,-5-3-2,-1 2 0,-1 3-89,2-2 121,-3-1 0,-2-4-38,0 0 0,-1 0-16,-3 0 1,-1 0 18,0 0 0,0 0-10,1 0 66,-1 0 1,0 0 5,0 0 1,-4 0-9,-1 0-25,-6 0-84,4 0-146,-1 0 222,-4 0-63,4 0 1,-5 0-326,4 0 149,-3 0-248,4 0-422,-6 0 903,0 0 0,0 0 0</inkml:trace>
  <inkml:trace contextRef="#ctx0" brushRef="#br0">12043 11345 7952,'0'-8'0,"0"-5"0,0 12 88,0-6 85,0 7-20,0 0-59,6 0 1,-4 2 89,3 3-156,2-4 116,1 12-64,0-12 1,3 7 56,-6-3-68,6-3 0,-3 4 12,6-6 0,0-2-129,1-2 1,-1 2 117,0-3 0,2 2-62,3-2 0,-3 4 30,3-4 0,1 3-21,-1 2 19,0 7 1,0-4-159,0 6 147,0-5 1,-10 3-252,1-2 243,-1-3 0,4 6-201,-4-4 190,4-2-152,-11 4 0,9-7 108,-7-4 1,3 3-124,-3-2 46,-2 2-11,4-4-26,-6 4 60,0-4 92,0 6-81,0 0 234,0 6-119,0-4 106,0 10 1,0-8-35,0 5 44,0-6-113,0 4 1,2-6 46,3 4-54,-4-4 1,10 7 7,-6-3 0,1-3 38,-1 2-50,-3 4 1,6-1 48,-4 2 1,0 4-46,5-4 0,-4 4 73,4 1-57,-6 0-9,10 1 0,-10-1 12,7 0 1,-1 2-2,5 3 1,-4-2-1,-1 7 0,-1-5-43,2 4 0,2-5-3,-2 1 0,-2 1-175,1-1 0,-1 0-404,2-5-252,2-6 205,-4 5-130,0-11 754,-2 4 0,-12-12 0,-2-2 0</inkml:trace>
  <inkml:trace contextRef="#ctx0" brushRef="#br0">12086 11430 6340,'-8'6'379,"0"-3"-177,3 7 0,3-5 140,-2 4-177,2-6 0,-3 10 11,1-4 1,-3 4-39,3 1 0,2 7-144,-3 3 1,-1 1 126,1-2 1,-1 4-270,1-3 0,4-2-158,-4 2-84,3-7-152,2 4-374,0-13 916,0-2 0,7-12 0,0-2 0</inkml:trace>
  <inkml:trace contextRef="#ctx0" brushRef="#br0">12128 11430 6531,'0'9'175,"0"1"0,0-5 407,0 4 0,0 5-2,0 5-609,0 7 152,0-4 0,0 6-90,0 1 1,0-1 137,0 0 1,0 6-309,0-1 0,0-2 98,0-7 0,0-3-266,0-7 12,0 0 0,2-6-226,2-3 0,-2-7 141,3-7 378,-4-1 0,6-23 0,1 3 0</inkml:trace>
  <inkml:trace contextRef="#ctx0" brushRef="#br0">12199 11458 8008,'8'10'-124,"-3"-1"0,-4-4 203,-1 5 1,5-1 272,0 5 1,0 1-84,-5-1 1,4 0-209,1 0 1,0 0-172,-5 1-66,6 5 1,-4-4-508,3 3 1,1-8 406,-1-2 1,1-5-346,-1 0 621,-4-2 0,12-8 0,-5-2 0</inkml:trace>
  <inkml:trace contextRef="#ctx0" brushRef="#br0">12398 11473 8008,'2'8'-357,"3"-4"0,-4-1 460,4 2 0,-2 3 506,2 6 1,-2 1-367,6-1 1,-5 6-170,0 4 0,3 8-135,-3 1 0,1 0 90,-5-5 1,5 1-30,0-1 0,6 1 0,-3-1 0</inkml:trace>
  <inkml:trace contextRef="#ctx0" brushRef="#br0">12171 11984 8000,'0'8'-756,"0"5"1,0-5 785,0 6 1,0 0 502,0 1 0,0-1 7,0 0-401,0 6 0,0 3 198,0 5 1,0 0-149,0 1 1,0-1-8,0 1 1,0 2 22,0-2 0,0 2-216,0-7 1,0 1 149,0-1-424,6-3 1,-4-7 65,2 0-387,-2-6-764,-2 5 630,0-12 15,0 5 725,0-6 0,0-6 0,0-3 0,-6-10 0,-2-3 0</inkml:trace>
  <inkml:trace contextRef="#ctx0" brushRef="#br0">12185 12183 8000,'8'-14'-475,"5"6"0,-7 0 253,3 4 0,4 2 763,-4-3 0,-1 4 183,2 1-516,-1 0 0,6 0-247,-1 0 1,-5 0 127,1 0 1,-6 0-185,6 0 1,-5 0 68,4 0 1,-4 5-81,4-1 1,-4 12 105,5-2 0,-7 10-90,2 0 1,-4 3 24,-1 1 1,5 0-109,0 1 0,-1-5-41,-4-1 0,5-4 53,0 5 0,0-7-190,-5 2 1,0-8 82,0-1 1,0-6 267,0 6 0,0-7 0,-2 8 0,-3-6 0,-3 0 0,-6-5 0</inkml:trace>
  <inkml:trace contextRef="#ctx0" brushRef="#br0">12256 12553 8103,'14'-8'331,"1"2"-317,-1 6 1,0 0-15,0 0 0,0 0 0,1 0 0</inkml:trace>
  <inkml:trace contextRef="#ctx0" brushRef="#br0">13493 11302 8203,'14'-8'787,"1"3"1,5 4 65,4 1-618,9 0 1,3 1-169,7 4 1,4-3-5,1 2 184,5-2-168,-8-2 0,5-2-67,-2-2 1,-3-4 31,8-6 0,-3 4-183,2 1 0,-9 6-148,-10-2 1,-5 3-1553,-4 2 1839,-3 0 0,-13 0 0,-2 0 0</inkml:trace>
  <inkml:trace contextRef="#ctx0" brushRef="#br0">14261 11131 8181,'20'0'0,"1"0"-504,3 0 229,2-6 125,-3 5 1,5-6 576,0 7-243,1 0 0,-1 2 443,1 3-385,-1 2 0,-1 8 28,-3-1 1,-2 0 75,-3 0 0,-3 1 5,3-1 0,-10 5 290,-4 0 1,-5 6 104,-5-1-200,-3 2-446,-12 3 0,-4 6-18,-9 3 0,0 3-476,-10 1 1,-3 7 393,-11 3 0,23-24 0,-1 0 0,-2 0 0,1 1 0</inkml:trace>
  <inkml:trace contextRef="#ctx0" brushRef="#br0">15199 9852 8292,'0'-14'-564,"-1"4"225,-4 1 461,3 6 54,-4-10 443,6 11-65,0-10-231,0 10-83,0-4-135,0 12 1,0 2 27,0 6 0,2 7-17,2 3 1,-1-2 13,7 1 1,-7 6-1,2 4 1,1 2 11,-1-2 0,1 0-33,-1 10 0,-3-4 5,2 9 1,-1 2 32,2 2 0,-3 10-42,2 4 0,3 5-295,-2 5 0,4-3 264,-4 3 1,6-7 42,-2 2 1,-1-3 41,2 8 0,-7 1 19,2-1 0,-4-5-6,-1-4 0,5-3 101,0 3 0,1 1-207,-1-7 1,-2 1 134,6-5 0,-4 0-66,5-1 1,-6-3-95,6-1 0,-1-5 92,5 5 0,-4-4-143,-1 4 1,-1-2 33,2 2 1,2 4 14,-2-4 1,-2-3-128,1-2 1,-4-9 85,5-5 0,-7-3-196,1-1 0,3-7-66,-3-3-76,1-3 42,-5-2-293,0-6 384,0-2 1,-1-6-1060,-4 0 526,-3 0 390,-6 0 0,4-8-1366,1-6 1716,6-7 0,-10-13 0,5-3 0</inkml:trace>
  <inkml:trace contextRef="#ctx0" brushRef="#br0">15612 9710 8149,'-15'-8'310,"7"-5"83,-4 5-236,10 0 206,-4 2-243,6 0 1,1 3 70,4-7 0,3 7 23,6-2 1,2-1 57,3 1 0,3-1 104,7 1 0,1 4-135,3-4 1,5 3 141,9 2 1,5 0-158,10 0 1,3 0-237,6 0 1,-2 0 166,-2 0 1,-3 0 83,-2 0 1,0-1-1,9-4 1,1 2-61,-32-2 0,1 0 1,36 1-161,-6-6 1,-6 2-33,-3-1 0,-5-2 405,-5 6 0,5 0-64,-1 5 1,1 0-110,5 0 1,-5 2-163,-5 3 0,-3-4 96,-6 4 1,-2 1-98,-3-1 1,-2 0 286,-3-5-315,-3 0 1,11 0-87,-3 0 0,3-2 287,2-3 0,-2 4-290,-3-4 0,3-1 70,-3 1 38,-3 0 0,-1 0-79,-5 1 83,-7-1 9,5 5-92,-11 0 0,4 0 4,-6 0 0,-1 2-9,-4 2 1,4-1-14,-3 7 1,-3-7-68,3 2-30,-1 3-147,6-7 275,-1 6 1,-5-3-93,1 1 52,-7 0-138,10-5 87,-6 0 0,3 0 66,-1 0 0,-5 6 7,0 4 1,-2-2-8,-2 1 0,0 1 5,0 4 0,0 5 110,0 0-107,0 0 0,-5 0 34,0 0 0,1 6-34,4-2 0,0 4 79,0 2 0,0-1-61,0 1 0,-5-1-9,0 0 1,0 1 4,5-1 1,0 2 32,0 4 0,0 0-51,0 4 1,0 3-5,0-3 1,0 3-93,0 2 0,0 6 92,0 3 0,0-1-39,0 1 0,0-5 20,0 5 1,0-4 84,0 4 0,0-5-14,0 5 1,0-4 134,0 4 1,2-2-187,3 2-504,-4-3 545,12 0 0,-10-4 103,7 2-101,-7-3 41,9-1-46,-10 6 1,9-5 18,-6 3 0,1 4-39,-1 1 0,-4-1-15,4 1 1,2-6-11,-3 1 0,3-1-30,-3 1 0,3-3-155,2 4-536,4-4 745,-12-1 0,7 1-47,-3 3 0,-3-1 10,2 6 1,-2-1-5,-2 1 1,0-2 269,0-2 1,0-9-522,0 4 1,0-15 40,0 1 1,0-10-155,0 0 0,-2-10-807,-2-4 592,2-3 0,-9-4 661,6-3 0,-12-15 1,1-10-1</inkml:trace>
  <inkml:trace contextRef="#ctx0" brushRef="#br0">15540 12638 8023,'-14'0'1214,"0"7"-948,6-6-95,2 6 1,7-7 103,4 0 0,8 0 0,6 0 0,8 0-6,1 0 1,0 0 13,6 0 1,-3 1-34,2 4 1,-1-3-15,6 2 1,0-2 55,4-2-92,7 0 1,0 0-163,4 0 1,2 0 177,-3 0-117,-3 0 1,3-2 33,-9-2 0,7 0 28,-7-5 1,11 1-21,2-2 0,9-2-291,11 2 1,-3-1 301,3 2 0,-5-4-7,-5 4-9,4 2 0,1-5-67,-31 7 0,0 0 0,1 2 0,0 0 53,0 1 0,-1-1-69,2-1 0,0 0 1,22 3-64,-2-4 1,-4-1-7,-5 1 1,-1 0 100,5 5 0,-8 0 309,7 0-206,-2 0 1,-2 2-29,0 3-94,-6-4 24,-3 5 0,-4-6-80,-5 0 4,-1 0 1,-5 0 7,1 0 0,-1 0-203,0 0 0,6 0 427,-1 0 0,-2 0-390,-7 0 0,1 0 209,-6 0 1,0 0-109,-4 0 1,-8 2-1155,-2 3 377,-3-4-591,-2 12 676,-13-5 400,4 0 0,-18-2 335,3-6 0,-9-6 0,-3-2 0</inkml:trace>
  <inkml:trace contextRef="#ctx0" brushRef="#br0">16109 11984 7570,'0'-7'178,"6"0"-123,-4 14 1,4 0-132,-6 8 0,0-1 136,0 0 0,5-3 110,0 3 0,0-3 116,-5 8-193,0 3 0,4-4-38,1 6 0,0-5 73,-5 4 0,5 1-108,-1 4 0,1 2 167,-5 4-187,0-4 0,0 4-143,0-5 1,0-1-335,0 1 351,-6-1 0,3-4-139,-7-1 1,7-5-113,-2 1-34,-3-10 254,7-2 0,-6-14 157,7-2 0,0-17 0,0-4 0</inkml:trace>
  <inkml:trace contextRef="#ctx0" brushRef="#br0">16351 11856 8020,'8'-6'-87,"-2"5"116,-6-6 222,0 7-132,0 7 0,0-4-56,0 6 1,0 1 102,0 4 0,0 5-46,0 0 1,0 6 141,0-1-124,0 3 0,0 6 39,0 0 0,5 8-39,0 2 0,4-1-101,-4 6 1,4-4 127,-4-1 0,4-5-233,-4-1 1,6-5 16,-1 1-31,-4-3 0,2-3-541,-3-3-272,-4-4 270,6-5-111,-7-8 145,0 0 591,0-7 0,-7-13 0,-1-3 0</inkml:trace>
  <inkml:trace contextRef="#ctx0" brushRef="#br0">16123 11188 8022,'-14'0'-367,"5"0"147,-1 0 626,7 7-219,-10 1 1,10 7-50,-6 4 0,6-1-41,-2 5 1,-1 1 82,1 4 1,-6 1-57,1-1 0,-2 7-59,-3 3 0,1 3-8,0 2 0,-5-1-95,0 1 0,0 0 69,5-1 0,0-4-35,-1 0 1,1-8 9,0-1 1,5-7 77,-1-8 44,7 0 0,-5-6-78,3-3 1,4-2-41,-4 2 54,3-4 0,9 6 4,2-7 1,5 0-2,5 0 1,3-5-9,7 0 1,4-1-88,0 1 1,7 3 75,-2-2 1,-2-3-49,2 3 1,-2-1 41,2 5 1,-3 0-41,-7 0 1,1 0-17,-1 0 0,-1 0-8,-3 0 1,3 0 9,-4 0 1,-1 0 23,2 0 0,-5 0 139,5 0 0,-7 0-85,2 0 1,-8 0 173,-1 0-145,-7 0 301,3 0-248,-6-6 0,-6 2-16,-4-5 1,-2-1-62,-3-4 0,1 0-97,0 0 1,-2-7-116,-3-2 1,3-11 63,-2-3 0,-3-11-189,2-4 131,0-3 0,3-2-123,-3 0 0,4 8-264,-4 6 1,3 9-519,2 10 685,-1 3 0,1 14 355,0 2 0,-7 10 0,-1 2 0</inkml:trace>
  <inkml:trace contextRef="#ctx0" brushRef="#br0">17218 11814 8105,'0'-8'-945,"0"2"1108,0 6 1,0 1 278,0 4 0,0 3-221,0 6 0,0 5-56,0 0 0,0 8 36,0 1 1,5 1 127,0 4 0,4 2-13,-4-2-140,0 6-61,1-2 0,-3 1-61,7-1 117,-7 1 1,3 0-257,-6 0 1,0-6-1,0 1 77,0-3 1,0-2-187,0 1 1,0-2 114,0-4 1,0-2-320,0-7-751,0-6 541,6-2 134,-4-12 0,11-8 474,-4-10 0,4-9 0,1-3 0</inkml:trace>
  <inkml:trace contextRef="#ctx0" brushRef="#br0">17303 11800 8105,'15'0'-968,"-1"0"0,0 0 965,0 0 0,7 0 182,3 0 1,2 0-11,3 0 0,-1 0 96,1 0 1,1 0-398,3 0 232,-3 0-88,11-7 1,-6 1-140,3-3 110,3-4 1,-11 7-38,3-4 0,-3 4 150,-2 6-138,-6 0 0,-6 0-134,-6 0 1,-6 6 52,6 4 0,-7 2 39,2 2 0,-8 7 252,-2 3-195,-6-4 128,9 7 1,-10-5 206,2 7 0,2-1-160,-1 0 1,6 2 81,-2 4 0,3-3-58,2 7 1,0-5 117,0 5 0,0 0-173,0 5 1,0-5-141,0 0 0,5-5-368,0 5 281,0-7 1,-1 4-49,1-7 1,0-1-250,-5-3-277,6-3 684,-4-7 0,4 0 0,-6 0 0</inkml:trace>
  <inkml:trace contextRef="#ctx0" brushRef="#br0">17474 12098 8011,'-8'10'-925,"3"-1"0,2-4 925,-1 4 0,2 1 0,-4 10 0,6 2 20,0 7 1,0 1 205,0 3-203,0-3 0,0 6 10,0-2 1,4-6-99,1 0 0,0-1 70,-5-8 1,1 0-160,4-5-20,-3-6 104,4-1 70,-6-7 0,0-3 0,0-7 0,0 1 0,0-25 0,0 4 0</inkml:trace>
  <inkml:trace contextRef="#ctx0" brushRef="#br0">17517 12084 6161,'6'8'161,"-4"-2"0,5-1-70,-2 0 1,-3 6-38,3-2 0,1 4 51,-1 1-42,6 0 0,-10 2-218,4 3 205,-3 3 1,2 2 16,1 0 1,0-6 14,-5 6 1,0-6-229,0 0 0,0-2-319,0-2 1,0 1 464,0-1 0,-2 0 0,-3 0 0,2 1 0,-6-1 0,-1-6 0,2 4 0,-4-4-71,4 6 0,-2-1-2,1-3 133,6-4 81,-4 0 0,9-4-158,3 3 0,3-10 17,6-5 0,0-9 0,0-3 0</inkml:trace>
  <inkml:trace contextRef="#ctx0" brushRef="#br0">17147 11203 6712,'-8'7'653,"-5"6"1,12-10-513,-4 7 0,2-6-83,-2 6 1,4-5 80,-4 4 0,-1 1-180,1 4 153,0 0 0,-1 2-181,-4 3 0,2 3 100,-1 6 1,0 1-69,-6-1 0,1 1 42,0-1 0,1 2-17,4 3 0,-4-3 47,4 3 1,-4-3-8,-1-1 1,4-7 110,1-3 26,6-3 201,-10-2-222,11-6-38,-4-2-57,6-6 1,6 0 98,4 0-41,3 0 0,6 0-28,-1 0 0,1 0 4,-4 0 0,-1 0-40,0 0 8,0 0 1,5 0-4,0 0 0,6 0 21,-1 0 1,3 0 78,1 0 0,1 0-87,-1 0 1,6 0 72,-1 0 0,1 0-16,0 0 0,-4 0 4,3 0 1,2-1-16,-2-4 0,5-1 90,-5-4-98,6-3 0,-2 10 35,5-6 0,6 6-67,-1-2 0,0 3-133,-4 2 1,-5 0 64,0 0 0,-6 5-151,1 0 0,-5 0-131,-4-5 190,-4 0 0,-5-7-270,-1-2-288,0-4-822,0-1 976,-6 0 1,-3 6-143,-10 3 639,-3 10 0,-19 3 0,-3 6 0</inkml:trace>
  <inkml:trace contextRef="#ctx0" brushRef="#br0">17175 11245 8029,'8'-6'-620,"-1"4"1,-6-4 935,4 6 0,-2 0-132,7 0 0,-1 0 149,5 0 0,2 0-147,3 0 0,-2 0 3,7 0 0,-5-2-10,5-2-54,0-4 1,-1-6-25,1-1 0,-2 1-160,2 0 1,-2 0-261,-3-1 242,-3 1-99,4 0 220,-6 6-178,-6 2 1,-1 7 132,-7 4-3,0 3 1,0 6 38,0 0 1,0-4 260,0-1 43,0 1-246,0 4-35,0 0 0,1-1 7,4-4 1,-2 4-9,7-3 0,-1-3 11,5 3 1,5-1-4,0 6 0,2 5 44,-2 4 1,3 3-9,6 1 0,1 7-33,-1 3 0,5 3 6,0 2 1,1-6-187,-6 1 0,0-8 84,1-1-36,-7-1 0,3-17-179,-6 3 1,0-7-463,-5 2 269,1-6-450,-1 4 886,-6-7 0,-8 6 0,-8 2 0</inkml:trace>
  <inkml:trace contextRef="#ctx0" brushRef="#br0">17247 11373 8184,'-15'0'59,"7"6"0,-3-2 356,7 5-170,-1 1-183,-1 4 1,4 5-120,-3 0 0,4 8 131,1 1 1,-5 5-69,0 5 0,-1 3 58,1-3 1,4-3-190,-4-2 0,3-5-528,2-4 328,0-3 0,7-13-164,2-4 271,-3-8 0,7-11-101,-4-8 1,4-9 318,1-1 0,1-13 0,-1 2 0</inkml:trace>
  <inkml:trace contextRef="#ctx0" brushRef="#br0">17346 11345 8184,'0'-8'-629,"2"1"690,2 7 0,-2 7 258,3 2 0,1 5-97,-1 5 0,0 4 127,-5 5 1,4 0-271,1 1 1,0 4-219,-5 0 0,0 0-7,0-4 125,0-1 0,0-6-705,0-3 378,0-3-590,0-8 465,0-2 473,0-18 0,-7-4 0,0-13 0</inkml:trace>
  <inkml:trace contextRef="#ctx0" brushRef="#br0">17517 11373 8138,'8'-6'-188,"4"4"-19,-10-4 0,10 6 904,-2 0-306,-4 6 1,2 2-250,-3 6 1,-2 5 160,7 0-231,-7 7 1,3-6-96,-6 4 0,0 3 49,0-4 0,0-2-119,0-2 1,0-8 128,0-2-294,0-6 82,0 4-66,6-7 140,-4 0 0,9 1 1,-6 4 0,4 5-673,-4 9 505,6 3 1,-9 6 268,2 1 0,4 5 0,0 3 0</inkml:trace>
  <inkml:trace contextRef="#ctx0" brushRef="#br0">17517 11316 8164,'0'-14'-343,"-2"5"-343,-3-1 775,4 7 292,-6-3 0,7 7-36,0 4 1,0 9 169,0 10 1,0 4-289,0 5 0,5 9-174,0 5 0,1 5-180,-1-5 1,-3 4 126,2-8 0,11 2 0,0-8 0</inkml:trace>
  <inkml:trace contextRef="#ctx0" brushRef="#br2">16223 11444 7616,'-8'0'-1201,"2"-1"1292,6-4 64,-7 3 59,6-4 78,-6 6 25,7 0-279,0 0 0,0 6 1,-1 2-88,-4 6 0,4 5-19,-4 0 0,2 7 65,-2-3 1,2 3-32,-7-3 0,2 3 37,-1-7 0,-2 4-44,6-4 1,-4 0 32,4-5 1,0-4 87,5-1-80,-6 1 3,4 4 0,-4-5 0,6 1 18,-6-7-221,4 3 193,-4-6-41,6 0 0,0-1-7,0-4 0,4-3-6,1-6 0,0-5 35,-5 0 0,5-1-6,-1 1 1,1 3 2,-5-3 0,2 5 0,2 4 1,-2-3 67,3 4 0,-4 1-86,-1-1 122,0 5-6,0-8 22,0 10-76,0-10 1,0 8 24,0-5 21,0 6-30,0-3-43,0 6 1,-1 11 26,-4 3 0,2 9-60,-7 1 0,1 3 39,-5 1 1,-2 1-7,-3-1 1,3 1 7,-3-1 1,3-4-8,2 0 105,0-7 1,4 2-92,1-10 260,6-2-196,-3-7 0,7-7-76,4-2 0,3-4-14,6-1 1,0-2-9,0-3 0,1-3 16,-1-6 0,5-1-104,0 1 1,0-2-34,-5-3 1,0 7 63,0-2 0,-6 9 102,-3 0-111,3 3 255,-7 8 1,4 2-116,-10 6 0,-2 8 107,-8 6 0,1 2-61,0 8 1,-5-1-27,0 6 0,-5-1-56,5 1 0,-4-7 45,4-3 0,0-2-97,5 2 0,1-8 104,3 3-176,-2-3 117,10-3-7,-4-1 0,7-9-38,4-3 0,3-4-4,6-10 1,2-5-87,3-9 0,2 1 115,2-5 0,3 5-70,-7-1 0,1 4 51,-1 6 0,-8-3 178,3 7-85,-3 0 31,-3 5 92,-1 6 0,-9 4-96,-3 8 0,-3 6 12,-6 9 0,-2-2-37,-3 7 1,2-2-49,-7 2 1,7 2 47,-2-2 0,3-3-70,2-2 0,4-8 7,1-2-17,6-6 1,-3 2-91,6-10 0,6-4 74,3-10 1,6-3-167,3-7 0,3-4 107,3 0 1,1-5-60,-6 5 0,2 0 91,-3 4 1,-6 2 51,2 4 0,-5 2 34,1 7 192,-4 6 1,-6 3-77,0 10 0,0 9 151,0 10 0,-11 4 2,-3 6 1,-5 2-119,0 7 0,3-1-106,-3 1 1,3 0 55,2-1 0,1-5-106,4-4 0,-2-10 69,6-4-284,0-3 133,5-8 0,2-8-184,3-9 0,3-10-22,6-5 0,0-9 91,0-5 0,0 2 2,1-2 1,-1 6 71,0-1 0,0 0-28,1 4 0,-1-2 61,0 7 1,-5 5 226,1 5 188,-7 0-113,3 12-23,-6-4 1,-1 14-56,-4 6 1,-4 6-55,-10 9 0,1 6-29,-5 2 0,1 5-96,-2 0 1,-1-1 77,6-3 1,-5 2-32,5-7 0,0-2 32,5-7-32,0 3-268,-1-11 217,7-2 1,4-11-98,8-12 0,4-2 81,7-13 1,-1-1-174,0-9 1,0 3 66,0-7 0,1 5-53,-1-5 1,0 8 151,0 1 1,-6 3 105,-3 7 9,3 0-89,-7 11 1,-1 3 300,-9 10 0,-4 9-69,-1 10 1,-2 9 73,-3 5 0,3 1-43,-2-1 0,-3 2-120,2-7 1,2 0-144,7-5 0,-1-5 83,6-5 0,-4-2-96,4-2 169,0-6-287,5-1 1,2-9 96,3-3 0,-2-4-108,6-10 0,1 2 50,4-7 1,5 0-66,0-4 0,0 1 136,-5 3 0,-1 4-17,-4 5 1,2 1 196,-6 0-194,0 6 1,-5 3 136,0 10 0,-5 8-103,0 6 1,-10 6 160,0-1 0,-2 3-61,3 1 0,0-6 163,-1-3 0,3-3-131,2-2 1,-1-4 130,6-1-201,1-6 0,8-3 55,1-9 1,11-6-191,-2-3 1,10-9 102,0-6 1,2-9-200,3 0 0,1-2-3,3-9 0,-3 8-119,3-3 0,-4-1 268,-6 2 1,-1 6-12,-3 8 0,-8 4 369,4 6-149,-11 2 28,3 13 1,-9 10-55,-3 12 0,-2 6 70,-8 9 1,1 6 121,0 2 1,-5 5-202,0 0 0,5 1-108,4 0 1,1-1 77,-5 1 1,6-2-152,3-3 0,3-10 133,2-9 0,0-3-414,0-2 294,0-6 1,2-9-150,3-14 0,-2-5-31,6-9 1,-4-1 101,5-3 1,-7 2-14,1-7 0,-2 6-113,-2-1 0,0 3 174,0 1 1,0 3-56,0 2 0,-2 3 389,-2 7-260,2 6 0,-6 2 267,3 6 1,4 3-61,-4 7 0,4 7 47,1 16 1,0 3-42,0 7 0,0 6 72,0 3 1,-5 2-325,0-2 1,-4-5 174,4-9 1,-5-3-194,6-7 1,-3-7 129,3-7-123,2-6 1,-6-9-36,3-4 1,4-11-166,-4-12 1,2-6-30,-2-3 0,4-9 153,-4 3 1,3-3 13,2 4 0,0 5 26,0 4 0,0 5 133,0 4 1,0 8-93,0 7 0,2 7 83,3 2 0,-4 8 20,4 11 0,-4 5 166,-1 9 1,0 3 10,0 7 1,0-7-130,0-3 1,0-3 91,0-1 1,0-7-111,0-3 0,0-3-8,0-2 0,-1-6 120,-4-4-232,4-2 1,-6-4-27,7-2 0,-1-4-91,-4-6 0,3-5-95,-2 0 1,2-7 150,2 3 0,0 2-240,0 2 268,6 3 0,-2 9-126,5 2 102,-6 3 0,8 13 145,-6 4 0,0 3-6,-5 1 1,0-1 100,0 6 1,0-7 17,0 2 0,0-8-10,0-2-90,0-5-19,0 8 1,6-10-42,4 2 1,-3-8 44,3-6 1,-2-7-209,1-2 1,4-2 50,-4 2 1,2 4-284,-1-4 302,3-3-11,-6 6 91,8 2 1,-6 10-52,1 14 0,-7 6 227,2 12 0,-5 1-116,-5-1 1,3 5 191,-3 0 0,-1 5-16,1-5 1,-4 5-14,4-5 1,0 1-90,5-6 0,-4-4-28,-1-1 0,0-5-15,5 1 118,0-10-362,0-2 0,0-9 68,0-3 0,0-3-264,0-6 1,0-6 57,0-4 0,0-8-65,0-1 0,0-5 117,0 5 1,5-5 64,0 5 1,4 0 227,-4 4 0,0 7-187,-5 3 693,6 4-404,-4 7 0,4 14 248,-6 13 0,0 14-107,0 10 1,0 6 85,0 8 1,0 1-212,0 4 1,-5-4-146,0 4 0,1-4-12,4-1 0,0-6 68,0-4 1,0-9-129,0-5 0,1-5-20,4-4-74,-3-10 0,9-10-207,-7-14 0,6-7 141,-5-17 0,4-8-16,-4-10 1,1-8 25,-1-2 0,-4 0-109,4 6 1,-3 3 85,-2 1 0,0 8 207,0 1 1,0 9 22,0 10 0,0 3 483,0 7-4,0 6-91,0 21 1,0 9-100,0 16 1,0 3-46,0-3 1,0 3 51,0 2 0,0 1-83,0 3 1,0-2-252,0 2 0,0-4 142,0-5 1,0-2-235,0-3 1,0-9-13,0-1 0,0-5-147,0-4 1,6-6 0,-4-3 57,2-10 0,-2-11-76,-2-12 1,0-7 121,0-8 1,0-7-90,0-7 1,0 6 80,0-1 0,0 2 214,0 2 1,0 2-68,0 9 1,0 8 88,0 10 34,-6 3 189,4 8 1,-4 10 68,6 12 0,0 13-147,0 11 0,0 5 129,0 4 1,0 4-61,0 5 1,0 0-129,0-4 1,0-2-18,0-2 1,0-6-22,0 1 1,0-7-118,0-7 0,0-7 151,0-3-421,6-3 193,-4-8 0,4-15-194,-6-12 1,0-12 115,0-7 0,0-10-91,0-4 0,0-9 26,0-6 0,0 4-80,0 2 0,-2 4 355,-2 5 1,0 4-123,-5 10 1,6 10 281,-2 9-88,-3 3 133,7 8 0,-10 15-51,6 12 0,0 17-2,5 6 0,0 6 11,0-1 1,0-2 170,0 2 0,2-3-294,2-1 1,0-7-7,5-3 0,-6-7-143,2-3 153,-3-5-181,-2 2 14,0-12 0,0-10-100,0-12 1,0-6 26,0-9 0,0-5-91,0-4 1,0-3-3,0-2 1,0-4 101,0-1 0,-5 1 90,0 4 0,0 0-52,5 1 0,-4 7 140,-1 7 0,0 5-149,5 9 406,0 6 0,0 10-43,0 12 1,-1 8 82,-4 11 1,3 5-36,-3 10 0,4-4-50,1 3 1,1-2-236,4-3 0,-3-1 114,3-3 1,1-5-116,-1-9 0,4-3 196,-4-7-334,0-6 1,-5-4-11,0-8 1,0-6 18,0-9 0,0-8-150,0-6 0,0-5 72,0 5 0,-2-6-13,-3 1 1,2-2 125,-6 2 0,1-3-126,-2 3 1,-1 5 81,6 5 181,-6-1-21,10 14 0,-6 10 226,7 19 0,2 15-90,3 18 1,-2 5 53,6 10 1,1 4-4,4 10 1,-4-13 81,-1 3 0,1-15-116,4 1 0,-5-8-68,1-6 0,-6-5-111,6-9 33,-7-3 1,5-14-232,-3-2 1,-4-5 24,4-5 1,-3-9 66,-2-9 1,0-6-97,0-4 1,0-3-99,0-7 0,0 2-15,0 3 1,0-2 103,0 7 1,-5 2 269,0 7 0,-4 8-42,4 7 0,-5 7 131,6 2 1,-6 8 8,5 11 0,-4 9-61,4 10 1,-1-1 222,1 1 1,4-2-59,-4 2 0,-1-3-51,1-7 1,0-4-104,5-1-1,0-5-10,0 2-324,0-12 74,0-1 141,0-26 0,0 8-151,0-13 0,0 2 86,0 3 0,0-5-44,0 5 0,0 0 19,0 5 49,0 0-5,0 6 22,0 2 127,0 6 1,0 6-105,0 3 0,-1 6 211,-4 3 1,3-2-52,-3 3 0,4-3 43,1-2 1,0-4-93,0-1-81,0 1 0,1-2 45,4-4-37,-3 4 0,6-6-369,-4 3 306,-2-4 0,9-2-153,-6-4 1,1 2 88,-1-7 1,-4-1-91,4-8 1,1 2 28,-1-7 0,0-4 45,-5-6 0,5-3 30,-1 3 1,1-8 3,-5 4 0,5 0 199,0 9 0,-1 3-28,-4 2 304,0 10-250,0 7 0,0 20 124,0 6 0,0 11 22,0 3 1,0 7-119,0-2 1,2-2-45,3 2 0,-4-7-20,4 3 0,-3-6-148,-2-4 0,4 1 93,1-6 1,0 0-228,-5-5 179,0 0-337,0 1 148,0-8 154,0 0 0,0-9-51,0-3 1,-2-2-107,-2-8 0,2 0-35,-3-4 0,-1-4 91,1-5 0,0-2 30,5-3 1,0 4 3,0 1 0,0 1 106,0 8 19,0 0 181,0 11 1,2 11 189,3 16 0,-4 7-183,4 16 1,1-2 90,-1 7 0,1-7-113,-1-2 0,-3-7-170,2 2 1,0-4 133,0-5 0,-2-9-179,3-5 69,-4-7 1,-1-3-154,0-10 1,0-10 61,0-9 1,0-5-105,0-9 0,-1 0-70,-4 1 1,3-1 130,-2 1 0,-3-6-74,3 1 0,-6-5 103,5 4 1,-4 2 22,4 8 0,-1-1-32,1 6 203,4 0-51,-6 11 127,7 7 1,0 15-33,0 10 1,0 10-95,0 9 1,0 1 24,0 8 1,0 0-25,0 4 0,2-5-109,3-4 0,-4-5 24,4-4 1,-4-4-16,-1-5 0,2-3-62,3-2 46,-4-4 1,6-9-99,-7-7 1,0-1 80,0-12 1,0-7-97,0-8 1,0-2 106,0 2 0,0-4-140,0-1 1,-5 0 83,0-4 1,-4 3-104,4 1 0,0 2 193,5 3 1,0 5 158,0 9 1,0 4 152,0 6-101,0 6-31,0 27 0,5 6-76,0 22 1,-1-3 158,-4-1 1,2 5-84,3-1 1,-4 0-183,4-4 0,-3 0 70,-2-1 0,0-5-101,0-4 0,-2-10 14,-3-4 70,4-9 0,-7-12-186,3-12 0,2-11 90,-7-8 1,6-12-221,-6 3 0,5-6 11,-4 1 1,4 1-3,-4-6 0,-1-2 102,-4-7 1,0 1-146,0-7 1,4 7 246,1-1 1,6 15-83,-2 8 0,2 10 589,-2 9-310,3 6 0,-4 29 92,6 12 1,0 13-25,0 16 0,0 0-29,0 0 0,2-2-110,2-3 1,-2-4 25,3-10 0,-4-4-3,-1-5 1,0-7 47,0-3-32,0-3 1,2-8-54,3-4 0,-4-15-130,4-8 1,-4-8-26,-1-6 1,5-3-132,0-7 1,0-10 25,-5-4 0,0-3 160,0 3 0,-2 0-201,-3 0 1,2 7 83,-6 2 1,6 10 266,-2 5 0,3 9-55,2 5 251,-6 4 1,4 15 24,-2 9 0,-3 15 16,3 9 1,-1 11-154,5-1 0,0 7 97,0-2 0,5 2-241,-1-7 1,6 1 108,-6-11 0,6-6-241,-5-8 0,1-5 54,-1-4-83,-4-4 1,6-9-21,-7-6 1,0-7 26,0-13 0,0 1-40,0-1 1,-2-4-182,-3 0 1,2-5 54,-6 5 1,1-2 174,-2 2 1,-1 5 109,7-1 1,-6 2-119,5 8 0,1 5 234,4 5 0,-2 6 126,-3-2-235,4 3 1,-6 10 217,7 6 1,5 2-22,0 8 0,0-5 3,-5 5 0,0-6-77,0 6 1,0-6-94,0 1 0,0-4 56,0 0 0,0-6-223,0 0 103,0-5 36,0 2 0,0-9-88,0-7 1,0 1-161,0-10 1,0-3-57,0-2 0,0-3 96,0-1 1,0-2 11,0-3 1,1 4 81,4 1 1,-4 1 72,4 8 4,-3 6 1,-1 7 215,4 6 0,-3 13 176,2 6 1,0 12-174,0 7 1,-2-2 97,3 2 1,-2 0-58,2 5 0,-4-7-195,4-3 1,-2-4 91,2-6 1,-4-2-173,4-7 106,-3-6-186,-2-2 0,-2-17-238,-3-3 1,2-14 164,-6-1 1,4-2-72,-5 2 0,3 1 112,-3-1 0,-3 3 63,4 2 1,1-1-157,-1 6 375,5 0-43,-8 4 85,10 8 0,-9 2-119,6 10 1,1 2-12,4 8 0,-2-1 52,-3 0 1,4 5-47,-4 0 1,-1-5-81,1-4 51,0-1 1,4 4-25,-4-4 49,3-2-12,-4-7 1,6-2-193,0-3 0,0-3 105,0-6 1,5-2-77,0-3 0,1 2 68,-1-7 0,-4 7 10,4-2 0,1 3-2,-1 2 0,1 1 112,-1 4-50,-3 3 0,4 7 12,-6 4 0,0 3 133,0 6 1,0 2-93,0 3 0,0-2 42,0 7 1,-5-7-65,0 2 1,1-3 136,4-2 0,0-4-55,0-1-94,0-6-25,0 10-16,0-11 0,0 2-113,0-8 1,0-4 91,0-7 0,6 0-92,4-4 0,-3-3 59,3-7 1,-2 5-128,1 1 0,4 5 80,-4-1 0,-2 4 186,-3 0 0,0 8-20,0 2 126,-2 3 1,6 10 208,-3 6 0,-2 8-136,6 12 1,-6 2-12,2 7 0,1-6-97,-1 1 0,6-4-64,-1 3 0,1-5-21,-2 1 1,4-4-132,-4-6 1,-1-2 16,2-7 0,-6-4-410,6-1 308,-7-6 1,3-3 68,-6-9 1,0-4-137,0-1 0,0-7 35,0-2 1,-6 1-39,-3-2 0,-4 0 48,-1-4 1,0 4 23,-1 0 1,3 2 79,2-1 0,-1-3 102,6 7 0,1 5 151,4 5-225,0 5 337,6 17 0,2 6-77,6 19 0,0 0 50,1 5 1,-6-1-28,0 1 1,-1-1-219,2 1 0,1-7 46,-6-2 0,4-6-15,-4-4 0,0-4-276,-5-6 175,0-6-74,0-1 0,0-9 43,0-3 0,0-4-81,0-10 1,-7 2 92,-2-7 0,1 0-75,-2-4 1,6-2 65,-6-3 0,1 3-14,-5-4 0,1 4-6,3 2 1,-1 6 26,7 3 1,-3 9 268,3 6-210,2 2 0,-3 15 304,10 6 1,1 12-95,4 7 0,2 2 87,-2-2 1,-2 1-43,1-6 0,-4-4-120,4-6 0,-4-10 85,5 1-308,-7-9 1,3-5-4,-6-10 0,0-8 59,0-6 0,0-5-217,0-4 1,-1-3 84,-4-7 0,-1 2-5,-4 3 1,-3-3 89,4 3 0,-2 2-52,1-2 1,-2 6 67,2-1 1,4 5-12,1 4 0,2 5 260,-2 10-186,4 2 1,-4 22 266,10 8 1,-2 12-83,6 12 1,1 6-50,4 8 1,-1-7-18,-4 3 1,4-11-30,-4-4 1,2-2-119,-1-12 0,1 2 109,-6-11 0,1-5-225,-1-4 197,-4-7 1,6 2-106,-7-10 1,0-5 62,0-8 1,-5-1-70,0-10 1,-1 2 7,1-11 1,2 2-7,-7-2 1,6-1-101,-6 5 0,5-3 82,-4 3 0,6 3-77,-2 7 27,4 4 48,1 12 0,0 5 12,0 12 1,6 13 234,3 16 1,-1 9 70,2 6 0,-6-3 109,6 2 0,-2-6-62,1 1 0,2-9-123,-6-5 1,5-4-196,-6-5 289,7-10-257,-9-8 1,4-7 107,-6-4 0,0-8-228,0-6 0,-1-11-24,-4 2 1,3-4-60,-2 4 0,-4-2-38,-2-3 0,2 3 148,-1-4 0,1 6-31,-1 4 0,-3 4-77,8 6 359,-1-1-240,5 7 0,0 8 191,0 10 0,5 10 22,-1 9 1,8 4 142,-3 5 0,-1 1-107,1-5 1,-4-1-109,5-5 1,-7-6-23,1-3 1,-2-8 120,-2-1-182,0-7 1,0 2 88,0-10 1,0-3-149,0-6 1,-2-7 32,-2-2 1,-3-11-144,-2-3 1,-2-3 21,6 2 1,-6-6 139,2 6 0,1-5-168,-2 10 0,5 0 74,-4 5 0,6 5 119,-2 4-90,4 4 1,1 8 215,0 7 1,1 15 15,4 13 1,3 7 147,6 7 1,-5 7-76,1 4 1,-2 0-99,1-1 1,4-7-58,-4-7 1,-1-7 51,2 2 0,-7-9-158,2-5 0,1-8 202,-1-2-145,-1-5 0,-4 0-150,0-8 1,-4-11 53,-1-8 0,-4 1-60,4-2 1,-6 0 138,1-4 1,-2-5-169,-3-1 1,1 1 79,0 5 0,4-1 6,1 1 1,6 6-106,-2 3 336,-3 3-85,7 8 1,-6 3 99,7 10 1,5 9-121,0 10 1,4 3 22,-4 1 0,0-1 58,-5-3 1,0 1-70,0-6 1,0 0-26,0-5 0,-5 1 23,0-1 1,-11 0-83,2 0 0,-9-1 37,-1-4 0,-3 2-11,-1-6 0,-7 5-19,-3-6 1,-2 6 39,2-5 0,1-1-20,8-4 1,-2 0 9,7 0 0,8 0 730,2 0-162,9 0-399,-1 0-88,18 0 1,4 0 33,13 0 1,1-6-145,3-4 1,2-4 78,3-5 0,3 2-228,-3-7 1,-8 5 52,-2-4 0,-4 0-147,-1 0 1,-2 2 48,-7 7 1,-1 5-268,-4-1 336,-2 7 1,-7-2 43,0 10 0,-2 0-2,-3 9 0,-3-3-10,-6 8 0,1-3-10,4-2 0,-2 0-86,6 0 249,0 1-145,5-8-31,0 0 160,7-7 0,1-7 0,6 1 0,0-3 0,-4 1 0,-1 3 0,-4 3 11,4-2-45,-6 2 1,8 8 216,-6 4 0,0 3-54,-5 1 0,0 2 19,0 3 1,0-4 27,0 4 1,0 2 100,0-2 1,0 4-185,0-4 0,0 2 24,0-2 0,0-2-223,0 7 0,0-2 126,0 2 1,-5 3-230,0-4 209,-6-2 0,10 6 0,-5-5 0</inkml:trace>
  <inkml:trace contextRef="#ctx0" brushRef="#br3">17204 11416 8231,'-8'0'-967,"2"0"1570,6 0-71,0 0-411,0 6 0,0-3-149,0 7 1,0-6-21,0 6 121,-7-1 0,-1 10-138,-6 0 1,0 2 74,0-2 0,0 1-100,-1 4 0,3-3 155,2-7-40,-2 0-11,10-6 0,-4-8 2,6-10 0,6-10-159,4-9 1,2 1 152,2-5 1,2-2-229,3 2 1,-3 5 57,3 4 0,-5 6 81,-4-1 86,2 10 273,-10 3-252,4 6 1,-6 8 190,0 6 1,-6 5 107,-4 4 1,-7 11-38,-2-1 1,0 2-145,5 2 1,-5-3-1,0 4 1,2-8 30,7-2 0,2-6-209,3-8-578,4 1 336,-5-8 1,6-11 88,0-11 0,0-13-306,0 0 1,6-9 148,3 4 0,-1 0 4,2 5 1,-2-1 171,1 1 0,2 6 201,-6 3 1,4 8 76,-4 1 376,0 7-230,-5-3-93,0 6 1,0 6 146,0 3 1,0 6-31,0 4 1,-5-4-25,0 4 0,-4 2-124,4-2 0,-1 4-160,1-4 1,2 5 153,-7-5-329,7 0-256,-3-5 298,0-6 0,4-3-130,-3-10 0,5-11 46,5-12 1,-2-2-67,7-8 0,-6 2 29,6-2 1,-5 1 177,4 4 1,-6 10 17,2-1 0,1 6 31,-1 4 495,0 6-339,1 2 1,-4 14 224,2 6 0,-4 7-116,-4 7 0,-3 2 70,-2 3 0,-4-3-97,4 4 0,-4-1-111,-1-5 0,6 4 22,3-9 1,-1-2-20,1-2 1,-4-8-161,4-2 109,0-5 1,4 0-228,-4-8 0,3-6 70,-2-9 1,4 2-126,4-7 1,0 0 56,5-4 0,1 6 67,4 3 0,0-2 18,0 2 0,2 2 5,3 8 0,-3-4 146,3 3 1,-8 4-230,-2 1 624,-6 4-288,4 1 0,-9 0 48,-3 0 1,-3 6-89,-6 4 0,0 4-62,0 5 1,-7 8 28,-2 6 1,2 6-16,2-1 0,3-1 150,2 0 1,1-10-141,4 2 0,1-12-27,3-3 22,4 1 1,-4-20-72,10 0 1,4-20 86,10-13 1,-1-10-355,5-8 1,1 5 8,4 4 1,1 2 41,-1 3 0,-1 5 267,-3 4 0,-2 10-210,-3 4 320,-3 3 1,4 8-74,-6 3 1,-6 10 80,-3 4 0,-3 9-75,-2 1 1,-2 6 227,-3-1 1,-3 3-225,-6 1 0,0 2-52,0 3 0,-5-3-145,0 3 0,-2-7 102,2-3 1,4-7-200,-4-2 135,3-6-80,2-8 0,1-11 109,3-3 1,4-10-203,6 1 0,2-4 22,2-2 1,4 1 97,7-1 0,0 6 162,4-1 0,-1 7-78,5-2 1,0 8 110,0 1 0,3 5-92,-8-4 0,1 6 184,-4-2 0,-7 5-24,-4 5 0,-2 3 91,-2 6 1,-2 6-75,-2 4 0,-6 0-43,-9 4 0,-3-2-47,-6 7 1,-1-2 14,1 2 1,1-3-128,3 4 0,-1-11 86,6-4 45,0-3 1,6-10-40,4-6 1,3-12-236,6-12 1,1-9-1,4-5 1,7-3-163,7-2 1,5 2 150,-5 3 0,6 4 122,-1 5 0,3 2 42,1 4 0,-1 4-98,-3 9 1,1 4 222,-6 6 0,0 8-55,-5 6 1,-6 6 147,-3 9 0,-5 4 22,-5 0 0,-1 5 36,-4-5 1,-2 5-119,2-5 0,-2-1-45,-3-8 1,1 1-65,0-6 0,0-5 70,0-4 1,-2-7-153,-3 2 1,8-5 13,-3-5 0,4-3-105,1-6 1,-2-5 113,6 0 0,0-5-132,5 5 0,6 0 101,4 5 1,4 0 19,5 0 1,-2-1-51,7 1 1,-7 1 39,2 4 0,-3-2 188,-2 6-227,1-6 454,-1 10-180,-6-6 0,-3 7 30,-10 0 1,-3 7-102,-6 2 1,-7 5-33,-3 5 1,-7 5-104,-2 9 0,-5-3 105,5 3 1,1-4-121,8-6 1,4-2 155,6-7-61,6 0 0,1-7-87,7-7 1,2-13-11,3-11 0,9-9-250,10-5 1,2-3 99,3-1 0,4 0-45,0 5 0,0 2 91,-4 6 1,-2 7 214,-4 3 0,-2 10-139,-7 4 1,-6 7 253,-3 7 0,-5 7-15,-5 12 1,-4 7-8,-10 3 1,-4-2 203,-5 2 0,0 0-119,-1 5 1,-4-2-13,0-3 0,0-3-86,4-7 1,7-7-180,3-7 0,3-6 120,2-8 0,1-7-129,4-2 1,-2-12-24,6-7 0,0-7-231,5-8 1,7 2 39,2 3 1,4 1 142,1 8 1,0-1 127,1 11 1,-1 0-79,0 5 0,0 6 168,0 3 1,1 4-110,-1 1 134,0 0-45,-6 6 0,-2 2 107,-6 6 1,0 0-46,0 1 0,-6-6-87,-4 1 1,3-7 6,-3 2 1,1 1 0,-6-1 0,6-1-121,-1-4 1,6-1 50,-6-4 0,7-3-15,-2-6 1,4-5-49,1 0 0,1-2-158,4 2 1,1 4 130,4-4 1,2 3 50,-2 2 0,-2 6 105,1 3 1,-4 3-160,5 2 205,-1 0 1,1 7-132,-1 2 1,-6 5 242,2 5 0,-4-3 18,-1 3 0,-4 2-119,-1-2 1,0-5-163,5-5 1,-4-4 172,-1 5-230,0-7 1,3 3 85,-2-6 1,2-6-139,-3-4 0,4-2 70,1-3 0,1-4-158,4 1 0,-2-6-9,7 5 0,-5-2 114,4 2 0,0 4 204,6-4 1,-1 3-109,0 2 0,5 6 156,0 3 1,0 3-104,-5 2 1,5 2 312,0 3 1,-1 3-82,-9 6 0,2 0 0,-6 0 0,4 0-166,-4 1 1,0-6-47,-5 1 1,0-6-71,0 6 0,-2-7 71,-3 2 1,-2 1-104,-8-1 0,1 0 84,0-5 1,0-2-239,-1-3 0,1-1 59,0-4 1,0-2 80,0 2 0,6-2 177,3-3-137,3 1 1,9 2 174,2 2 1,5 4-98,5 6 0,-1 0 87,5 0 0,1 0-88,5 0 0,4-2 60,0-2 1,-5 2-58,-4-3 1,-7 4-45,2 1 1,-4-2 9,-6-3-19,4 4-8,-12-6 34,6 7 1,-14 0-32,-2 0 1,-10 0 24,-5 0 0,-3 0-28,-1 0 1,-1 2 26,1 3 1,-2-4 1,-3 4 1,3 1 50,-3-1 0,9 0 107,5-5 0,3 5 84,2-1-207,6 1 1,3-5 56,10 0 1,9 0-30,10 0 1,4 0 51,6 0 0,-3 0-101,7 0 0,-2 0-10,2 0 0,-3-2-3,-7-2 0,-5 2-137,-4-3 1,-4-1 27,0 1 1,-3-1 99,-2 1-174,-4 4 1,-6-7 82,0 3 0,-2 4-99,-2-4 1,-6 3 157,-9 2 0,-3 2 0,-6 3 1,-1-2-2,1 6 0,-1 1 19,1 4 1,0-6 383,-1-4-243,1 4 1,6-6 118,3 3 0,9-5-70,5-5 0,15-1-135,4-4 0,11-1 10,4 6 1,1-6-84,8 2 0,-5 1 49,5-2 0,-11 7-32,1-1 1,-4 2-321,-1 2 246,4 0 0,-11 0-116,3 0 170,-9 0 0,-4 2 9,-6 2 0,-2-1-15,-2 7 0,-4-7-1,-7 2 0,0 1 9,-4-1 0,1 0 14,-5-5 0,5 0 171,-1 0 0,-1 0-68,1 0 306,0 0-244,5 0 0,4 0 121,1 0-238,5 0-108,11 0 1,2 0 105,10 0 1,-3-7-188,-2-2 1,0 1 6,1-2 1,-1 1 67,0-5 0,-1 4-230,-4 1 250,4-1 1,-7 1 14,4-1-3,-4 7 1,-8-2 86,-2 10 1,-4 3-18,-6 6 0,-2 2 23,-3 3 1,-3 3 30,-7 7 0,1-1-75,-1 0 0,-1 2 77,-3 4 1,3-4-61,-3 3 0,5-8 96,4-1 0,3-8-27,7-2 0,5-2 9,-1-7 0,7 2-69,-2-3 1,10-2-5,4 3 0,10-10-26,5-5 0,5-2 52,4-2 0,-3-1-85,3 1 1,2 0 63,-2 0 1,-5 4-85,-4 1 1,-8 4 8,-2-5 0,0 7 53,-12-3 5,4 6 1,-14 0 2,-6 0 0,-7 2-12,-7 2 1,-2 4 14,-3 6 0,-3 1-9,-7-1 1,2-5 13,3 1 0,2-2 66,2 1 1,11 2 83,-1-6 24,7 0-74,9-5 1,5-7-210,12-2 0,8-4 142,17-1 0,2 0-46,7 0 1,-1 4 38,1 1 0,-2 1-92,-3-2 0,-3-1 37,-7 7 1,-6-1-60,-3 5 6,-3 0 40,-2 0 0,-6 1 40,-3 4 0,-4-2-15,-1 7 0,-6-1 0,-3 5 0,-6 1-5,-4-1 1,2 2 13,-7 3 0,2-2-10,-2 7 0,-2-7 37,2 2 1,-1-3 119,1-2 0,-1 0-88,6 0 0,1-4 25,9-1 1,1-5-19,3 0-180,4-2 1,-4-13 100,10-3 1,7-15-367,7 1 1,5-9 61,-5 4 0,5-5-63,-5 5 1,4 2 211,-4 7 0,-5-1 64,-4 6 0,-2 4 2,1 6-26,4 6 1,-11 9 596,2 13 1,-2 8-243,-2 6 0,-5 8 435,0 7 1,-6 10-203,2-1 0,-2 3-25,1-3 1,-2-5-71,2 0 1,2-6-132,-1 1 0,1-4 72,-2-5 0,-1-3-62,7-7 1,-6-6-370,5-3 156,1-9 1,4-6-581,0-8 1,0-6 57,0-9 1,0-9-177,0-10 0,0-3 313,0-2 0,0-4-85,0-1 0,0-1-34,0 2 0,0 4 84,0 1 1,0 5-97,0 9 486,0 6 467,0 7 0,0 23-73,0 16 0,1 9 127,4 10 1,-3 3-141,2 6 1,3-6-59,-3 6 0,3-2-90,-3-2 0,0-4-25,5-1 1,-6-4-156,2 8 0,-3-10 80,-2-9 1,0-1-124,0-8-37,0-6 1,0-9-132,0-8 0,0-12-64,0-13 1,0-5 106,0-9 0,0-4-309,0-1 1,0-1 162,0 2 0,-5 1-139,0-6 1,-6 5 83,2-6 0,-4 8-18,-1-3 1,4 7-104,1 8 281,6 6 414,-4 19 0,7 18-166,0 18 1,2 9 434,3 15 0,2 1-244,8 9 1,-6-4 15,1 4 0,-1-2 45,5 2 1,-1-4-107,-4 4 1,2-4 1,-6-1 1,0-8 17,-5-6 1,0-7 34,0-8-255,0-6-332,0-7 1,0-17 155,0-12 1,0-13-521,0-11 0,0-9 304,0-5 1,-2-8 2,-2-2 0,0 0 46,-5 6 1,4 3-31,-4 1 1,6 3 286,-2 2 1,3 3 88,2 15 275,7-2 1,1 16-173,6 1 0,-5 19 250,1 14 1,-7 11-164,2 3 1,-4 11 7,-1-1 1,0 8-86,0-4 1,0 7-60,0-2 0,0-3-99,0-2 1,-6 0 98,-4-4 0,-1 1 82,2-10 0,-4-6-106,4-4 1,-2-12-189,1 3 1,-2-12 109,2-3 0,2-8-211,-1-11 0,6-14-94,-2-10 1,3-14-106,2 0 0,0-7-78,0 2 0,5-4 137,0 4 1,6 2 290,-2 8 1,2 0-105,-1 9 0,2 0 209,-2 15 0,3 7-71,1 12 1,-5 9 484,1 5 1,-7 15-30,2 18 0,-4 5 103,-1 4 1,0 4-110,0 6 1,0-1-93,0 1 0,0 0-268,0 0 1,-5 0 67,1 0 0,-1-13 73,5-6 102,-6-6-387,4-10 0,-4-11-161,6-16 1,0-11-204,0-17 0,0-14 70,0-10 0,4-8-200,1 3 0,5 1 148,-6 4 0,7 0-23,-1 0 1,-2 2 332,1 3 0,-1 4-80,2 10 0,2 12 465,-2 11 0,-2 11 25,1 13 1,-6 13 178,2 16 1,1 10 203,-1 4 1,0 8-295,-5 1 1,1 2-298,4-1 1,-3 3 254,3 6 1,-4-8-326,-1-6 1,0-6 223,0-9 0,0-7-39,0-7 0,0-6-121,0-7 1,-1-9-213,-4-6 0,3-9-17,-3-15 0,4-6-133,1-13 0,0-7-448,0-7 0,-2-6 343,-2-9 1,2 3-107,-3 3 1,2-4 91,-2 4 1,4 3 71,-4 1 0,5 5 434,5 5 0,-2 9 215,6 10-99,1 9 1,4 20 273,0 18 0,-4 16-45,-1 22 0,-4 5-171,5 9 0,-7 4-18,1-4 1,-2 5 171,-2 5 1,0-3-325,0 3 0,0-10 147,0-5 1,-5-13 11,1-5 1,-1-17 37,5-2 1,-2-8-286,-3-7 1,4-5-523,-4-14 1,4-7 297,1-17 0,0-5-417,0-13 0,-5-2 287,0-12 1,0 4-317,5-4 0,-1 1 195,-4-1 0,3-4 25,-2 4 0,2 0 372,2 4 0,0 8 66,0 16 0,0 10 378,0 9 1,0 13-239,0 10 1,0 23 525,0 21 1,0 7-323,0 7 1,0 2 1,0 7 0,-5-6-148,1-3 0,-6 1 11,5-1 0,-4-1-117,4-4 1,-6-6 101,2-4 1,-2-14 40,1-4 0,2-15-163,4 0 0,0-9-420,-5-1 0,6-15 165,-2-8 0,-1-14-361,1-9 0,0-7 229,5-8 1,-1-3 29,-4 3 0,3-3-14,-2 8 1,4-2-53,4 2 0,3 3 369,2 6 0,4 9 5,-4 5 0,4 13 300,1 12 1,-1 4-157,-4 4 1,2 17 273,-6 12 0,0 6-177,-5 4 1,0 5-28,0-1 0,0 2-129,0-2 0,0-4 44,0 0 1,-5-2-77,0-8 1,-4-6 46,4-8 1,-1-5-88,1-5 1,3-4 42,-2-10 1,-3-10-270,3-14 0,-1-7-153,5-12 0,1 3-157,4-8 1,-3 1-6,2-5 1,0 1 168,0-1 0,0 0 28,5 0 1,-6 2 57,2 3 0,1 10 343,-1 14-138,6 6 1,-9 19 81,2 12 1,-1 20 239,2 23 1,-3 9 292,3 6 1,-2 1-112,1-2 0,-2 0-91,3-9 0,1 6-63,-1-10 0,0 2-106,-5-13 1,0-2-65,0-12 4,6-5-148,-5-9 0,11-21-136,-8-12 0,3-17-324,-3-7 1,-2-9-178,3 0 1,1-3 258,-1-2 0,-1 2 60,-4 3 0,0-2 91,0 7 0,0-4-1,0 8 0,0 1-180,0 13 647,0 4 1,0 22 43,0 12 0,0 15 284,0 23 1,0 6 226,0 8 1,0 1-601,0 9 0,5-8 145,0 8 1,4-6 1,-4-4 1,0-5-148,-5-14 1,0-5 255,0-4 3,0-9-449,0-4 1,0-20-343,0-9 0,0-17-47,0-12 1,0-14-337,0-5 1,1-3 223,4 4 0,-3-6 178,3 0 1,-4 6-217,-1 3 1,0 3 221,0-2 1,0 9 392,0 10 23,0 9 1,2 12 66,2 12 1,0 19 572,5 14 1,-6 13-389,2 6 1,-3 3 73,-2 2 1,0 0-113,0 0 1,0-1 134,0 1 0,0-6-2,0-4 0,0-4-37,0-5 0,0-10-93,0-9-277,0-3 0,-2-8-144,-3-3 0,4-12-460,-4-7 1,3-8 39,2-11 1,0-13 286,0-6 1,0-7-517,0 7 1,0 2 248,0-2 1,0 10 52,0 0 0,7 9 266,2 0 0,-1 4 201,1 5 1,-4 9-24,5 5 1,-1 7-26,5-2 0,-1 16 750,-3 8 0,2 8-361,-2 6 0,-2 0 406,1 10 1,-6-3-303,2 7 1,-4 2-76,-1-2 0,0 1-194,0-6 1,-4-4-10,-1 0 0,-4-6 21,4 1 0,0-9-281,5-5-283,-6-4-155,4-7 0,-4-5 145,6-12 0,-2-8-247,-2-17 1,2-2 169,-3-7 1,4-6-145,1-3 0,0-1-58,0 0 349,0-2 1,0 11 238,0-3 1,1 4 64,4 5 0,-2 3 92,7 7 1,-1 7-117,5 7 1,0 6 539,1 8 0,-6 13-238,1 6 0,-7 12 309,2 7 1,-4 5-196,-1 4 1,0-1-11,0 6 1,-1-1-270,-4 1 0,2 3 111,-7-3 0,1-3-220,-6-1 0,6-6 113,0-4 1,1-5-354,-2-9-238,-2-3 161,4-13 0,-5-4 87,4-8 1,-4-11-45,3-8 1,2-6-188,-1-4 1,4-2 151,-4-3 0,4-4 33,-4-1 1,5 7 41,0-2 1,2 8 447,2 6-252,-6 4 209,4 12 0,-3 14 139,10 13 1,-3 13 272,3 5 0,1 0-96,-1 1 1,1-5-147,-1 5 0,-4-11-251,4 1 221,-3-9-109,-2 2-317,6-7 220,-5-6-205,6-2 0,-7-12-610,0-4 467,0-2 0,0-9-385,0-3 1,0-2 239,0-3 0,0-1-40,0-3 1,0 3 120,0-3 0,0 7 330,0 3 1,-5 5-364,0-1 323,1 4 137,4 7 1,0 3 272,0 10 0,0 15 392,0 13 1,4 7-362,1 3 0,1-6 47,-1 1 1,1-8 73,4-1-384,3-1 1,-10-17 26,6 4 1,-4-11-246,4 1 44,-5-10 1,2-6-58,-6-12 1,0-9-221,0-15 1,0-6-438,0-8 0,0 6 233,0-7 0,0 8 125,0-3 1,-6 0 58,-4 5 0,-3-3 161,-1-2 1,0 2-12,0 3 1,0 4 229,-1 10 0,3 10 245,2 9 220,-2 10 0,5 12 138,-2 16 0,2 15-310,7 19 0,2-3 17,3 2 0,3 0-131,6 5 1,0-8-169,0-6 0,1-7-23,-1-7 1,0-7-560,0-3 254,0-3 109,1-9 0,-7-3-57,-4-14 1,-2-1 37,-2-13 0,-6 1-41,-4-6 1,-3-6 74,-1-2 0,-2 0-81,-3-1 1,4 0 105,-4-4 1,3-6-135,2 1 0,-4-7 27,4 2 1,-3 2 9,7-3 1,4 14 346,1 1 0,4 13-32,1 6-86,0 9 1,6 17-101,3 12 0,4 12 393,1 7 0,-4 8-119,-1 1 1,-1 2 168,2-1 1,2-9-88,-2 4 1,-2-12-130,1-2 0,-4-7-163,4-8 264,-6-6-342,4-2 0,-7-12 33,0-3 1,0-6-274,0-4 0,-7-3 81,-2-6 1,-4-1-61,-1 1 0,-5 0 77,0-1 1,0 1 117,5-1 1,0 1-63,0-1 0,4 1 32,1 0 1,5 5 128,0 4 1,2 8-56,2 2 0,6 7 240,4 2 0,4 8 44,5 11 1,-2 3 62,7 7 1,0-1-165,4 1 0,-1-6 68,-3 1 1,1-2-136,-6 2 1,0-4 176,-5-5-346,0-8 128,1 0 1,-9-7-187,-6 0 123,-13-7 1,-2-2-151,-4-10 0,-3 3 94,-2-3 1,3 4 23,2 0 0,-1-4 47,1 0 1,-5-1-48,5 1 0,0 3-207,5-3 0,5-1 140,-1 1 1,7 0 84,-2 4 1,4 6 12,1 0 1,6 5 115,3 0 0,10 10 51,5 8 1,3 7-60,1 7 0,1 5 251,-1 0 1,-1 1-113,-3-6 1,-4 4 10,-6-4 0,1 2 95,-1-11-120,-6 0 13,-2-5-121,-6-6 1,-8-5-14,-6-12 0,-2-1-119,-7-9 1,4-3-187,-5-1 1,5-3 76,-5 3 0,7-4-5,-2 3 0,2-3 73,-2-1 0,7 4-197,-2 0 0,5 5 26,-1-4 1,4 10-15,6-1 190,0 9 1,11 7 119,3 12 1,8 8 291,-3 11 0,7-1-178,-3 6 1,4 0 118,2 4 1,-3-5-73,-2-4 0,1-5-166,-6-4 0,0-5 87,-4-10-21,-1 4 74,-6-11-308,-2-2 69,-6-8 0,-6-7-176,-4 1 1,-9 0 54,-4 0 0,-4-5 5,-2 0 0,1 0 71,-1 5 1,1 1-16,0 4 1,1-4 56,3 4 0,3 2-62,7 2 111,0 4 218,6 1 1,3 11 103,10 3 1,5 10-109,9 0 0,3 4 69,6 5 1,1-8-95,-1 4 1,0-9-59,1 4 1,-7-11-22,-3 1 1,-3-5-207,-2 1 144,0 3-364,0-12 156,-6 5 1,-3-12 113,-10-3 1,-3-4-158,-6-1 0,0-5 103,0 0 0,-1-6-68,1 1 1,0-3 27,0-1 1,1-4-10,4 4 0,2-4 254,7 8-180,0 4 260,0-1 1,7 16-84,2 10 1,4 11 97,1 17 1,0 10-49,0 9 1,-1-1 269,-3 1 1,1-11-143,-7 1 1,6-8-126,-5-1 0,-1-10 117,-4-4-447,0-3 242,0-8 1,-1-2-96,-4-6 0,-3-6 50,-6-3 1,-5-10-160,0-5 1,-2 2-11,3-2 0,0 0-107,-6-4 1,7-5 86,-2 0 141,-3-1 0,6 6 10,-3 0 0,8 1-40,2 3 130,6 4-111,-4 5 1,9 11 218,3 8 1,-2 6-32,6 13 1,1 3 81,4 7 1,-5-1-134,1 5 1,-2-5-48,1 1 1,2-4-16,-6-6 1,4-2-167,-4-7 60,6-6 106,-3-2 0,2-7-152,-1-4 1,-1-8 57,2-6 1,1-4-156,-7 4 0,6-7 132,-5 3 0,4 1 46,-4-2 1,4 7 76,-4-2 0,4 3-81,-4 2 0,2 4 29,-3 1-67,-2 5 72,4-2 1,-6 8 10,0 2 1,-1 6 68,-4 9 0,2 0 111,-7 9 0,1-1 158,-6 11 0,3 0-113,2 5 1,-1-7 142,7-3-281,-7-3 0,9-3 54,-3-3 0,2-4 22,-2-6 0,4-4-227,-4-1 1,3-7 57,2-2 0,5-6-281,0-9 1,6-5-6,-2-4 1,4-3-421,1-1 523,-6-1 0,5 1-271,-4 0 375,-2-7-18,5 5 1,-9-3 62,7 9 0,-7-1-5,2 6 1,-4 5 222,-1 4 1,0 5 42,0-4 345,0 6-125,-6 9-255,-2 3 0,-6 18-21,0-3 1,-1 3-46,1 1 0,0 1 137,0-1 0,0 5-86,-1 1 0,8-1 21,2-5 1,-2-1-45,3-3 1,-1 1-170,5-6 0,0 0 46,0-5 0,5-4-48,-1-1 1,8-6-210,-3 2 1,-1-11 83,1-9 1,1 0-207,4-9 0,-1-5-20,-4-4 133,4-6 0,-12 7-134,4-6 0,-3 5 172,-2-5 1,-2 2 92,-3-2 0,-3 3 53,-6 7 18,0-1 1,-3 7 67,2 3 0,-2 10 271,8 4 1,-4 5 382,-1 5 0,0 11-315,-1 12 1,1 12 62,0 7 0,4 5-79,1-5 0,1 1-352,-1-6 0,-3 0 87,8-5 0,-6-2-28,6-6 1,-6-2-253,5-4 52,1-2 6,-3-13 1,4-4 73,-6-8 0,5-11-230,0-8 1,-3-6 71,3-4 1,-1 2 52,5-7 0,-2 0 43,-2-5 0,0 0-114,-5 1 0,6-1 67,-2 0 0,-1 6 1,1-1 0,-6 6 180,1-1 1,3 9-75,-3 5 1,1 5 196,-6 5 1,6 2-76,-1 7 0,7 8 84,-1 6 0,-3 13 106,2 11 1,1 5 98,4 4 1,0-1-96,0 6 1,0-8 53,0-1 0,4-2-202,1-8 1,2 0 49,-3-4 1,-2-7-107,3-3 231,-4-3-359,-1-2 1,0-8-10,0-6 0,0-6 27,0-8 0,-5-2-20,1-3 1,-7 2-152,1-7 0,-7 5 37,-2-5 0,-2 2 110,2-2 1,2-2-55,-7 2 1,7-1-72,-2 1 280,9-3 1,4 11-29,6-3 157,0 10 0,2 9-9,2 9 1,4 5-116,7 5 0,-1 4 104,0 5 0,-6 2-115,-3 3 0,-2-3-8,2 3 1,-4-4 32,4-6 1,-4 3-151,-1-7 0,-1 0 62,-4-5-189,4-6 47,-12 4 1,7-12 93,-4 0 0,-3-11-105,4-8 1,-2-6 117,1 1 1,-1-2-161,7-3 1,-3 1 124,3-1 0,2 2 26,-3 4 0,4-3 41,1 8 1,1 5 155,4 8 0,-2 4-57,7 1 1,-2 1-104,1 4 0,2 4 204,-6 10 1,1-1-91,-1 5 0,-4-4 90,4 5 1,-3-7-107,-2 2 0,0-3-13,0-2 2,0 1 0,-2-6 56,-3 1-71,4-7 4,-12 3 0,10-6 73,-6 0-32,5 0-75,-2 0-48,6 0-17,0 6-328,0 2 310,0 6 1,2-1-80,2-3 0,0-4-19,5-6-33,-6 0 1,5 0-72,-3 0 280,-4 0 0,7 1-13,-3 4 0,-3-2 141,2 7 0,3 6-22,-3 7 1,1 10 178,-5 5 0,5 8-20,0 2 0,1 2-41,-1-7 0,-4 3-101,4-8 1,3-5 11,1-5 1,-2-6-209,-2-8 0,-2-6 158,1-3-180,-2-3 1,4-13-6,-6-4 0,0-10-43,0-3 0,0-2-121,0-8 1,0 1 38,0 0 0,0-6 7,0 0 1,5 5 126,0-4 0,4 8 104,-4 1 0,4 10-107,-4 4 0,2 9 202,-3 5-102,-2 4 0,9 14 81,-6 5 0,-1 14 127,-4 6 1,0 8-46,0 1 1,-1 1-21,-4-6 1,3-1-47,-2-3 0,-3-5 115,3-9 1,-1-3-59,5-7 0,-2-6-47,-2-4 1,2-5-60,-3-9 0,4-2-159,1-17 1,0-4-263,0-14 1,0-9 178,0-5 0,0-1-231,0 5 1,1-4-66,4-1 1,-3-6 68,2 2 0,0-4 103,0-1 0,3 7 154,2 2 0,2 16 72,-6 8 1,4 13 323,-4 6 1,1 10 55,-1 4 1,-3 16-171,2 8 1,-2 9 84,-2 10 1,0-2-100,0 7 0,0-2 155,0-8 1,0 1-198,0-6 0,2-1-96,2-3 0,0-9-14,5-5-244,-6-7 144,10 3 1,-7-12 112,4-4 1,-3-7-150,-2-2 1,-2-6 74,7 1 0,-5-4 75,4-5 0,-4 7 30,4-2 1,-1 7 3,2-2 0,2 7-24,-2 2 200,2 6-121,3 8-65,-1 0 1,-6 1 29,-3 4 0,-4-2-16,-1 7 0,0-6 167,0 6-176,0-1 1,-1 6 84,-4-1 0,3 2 18,-3 3 0,4 3 147,1 6 1,0 1-27,0-1 1,0 0-130,0 1 0,0-7-375,0-3 310,6-3-74,-4-8 1,4-4 52,-6-8 1,0-11-103,0-8 0,-5-6-58,1-4 0,-6-3-62,5-7 0,-6 0 129,2 1 0,1-1 14,-2 1 0,1 0 35,-5 5 0,0-3-22,-1 7 1,1-5-54,0 5 0,4 4 110,1 6 1,1 10 119,-1-1 1,1 9-104,3 0 2,3 4 1,2 1-158,10 0 1,2 6 116,3 4-34,-1-4 1,0 0 39,0-6 1,1 0-7,-1 0 1,-5 0-19,1 0 0,-6 0 56,6 0-50,-7 0 30,3 0 1,-7 5-131,-4 0 0,2 6 109,-7-2 0,-1 9-149,-8 1 0,4 1 118,-4-1 41,3-3 0,2 11 0,-1-5 0</inkml:trace>
  <inkml:trace contextRef="#ctx0" brushRef="#br0">15711 9994 8334,'0'-14'0,"0"-2"-804,0-3 433,6-3 218,-4-6 208,11-1 0,-10-4 346,6 0 1,-1 4 119,2 6-362,2 5 115,-10-2-69,10 12 0,-8 2-124,5 6 0,-6 3-140,2 6 1,-5 9 108,-5 15 1,-3 5-164,-6 9 1,-8 4-297,-6 5-866,-1 1 1180,-6-6 1,7-4-54,0-9 36,-1-3 1,9-13-43,5-3 107,1-9 1,13-6-2,-4-8 1,5-11 6,5-8 0,7-9-78,7-1 1,11-8-113,-1-2 0,7 0 25,-3-4 322,7 3-169,-4 8 0,2 1-21,0 6 1,-7 6 64,3-1 0,-6 13-46,-4 1 132,-4 7 161,-12 3 0,-10 8-67,-12 6 1,-6 8 171,-9 12 1,-5 2 88,-4 7-387,-3-1 143,-2 7 0,3-1-63,-2 8 64,-4-8-176,18-14 1,-1 0 0,-1-6-1,0-1-52,1 4 1,1 0-1,-24 27 92,14-15 0,5-10-148,9-14 51,10-3 1,17-29-217,16-15 1,16-18 36,-10 15 1,2 0-591,4 2 0,0 0 750,-2-6 0,0 0 0,3 4 0,-1-1-159,-2-1 1,-1 0 85,0-2 1,1 0 84,-1 6 0,1 0 0,-1-4 0,1-1 346,28-22 0,-2 3-328,-3 16 1,-3 8 162,-6 10 0,-13 5-95,-7 4 0,-5 4 161,-4 6 1,-6 8 299,-3 6-197,-10 13-76,-3 9 1,-19 12 45,-6-1 0,-10 13 123,18-29 1,-2 0 0,-23 30-402,21-30 0,1 0 0,-1 3 0,1 2-132,1-2 1,2 3 0,-1 4 0,1 1 37,-1-1 0,0-1 1,3 0-1,0-1 64,-1-5 1,1-2-1,-15 24-7,5-14 0,14-13-235,5-15 208,9-6 18,5-8 1,14-19-401,10-10 376,9-15 11,10-19 0,-21 28 0,0-1-50,1-4 1,1-1 0,2-2-1,0-1 28,2 4 0,1 0 0,5-1 0,2 1 38,3 4 1,2 1 0,-2 0 0,0 1 36,-1 0 1,0 1-1,0-1 1,-1 0 0,-1 3 0,-1 1 1,-3 2-1,-2 1 234,17-21-117,-2 10-45,-3 10 0,-12 7 469,-6 7-216,-7 6-91,-9 2 1,-9 20 147,-13 10 0,-13 15-310,-11 13 1,15-19 0,-2 1-5,0 1 0,-2 1 0,-1 4 0,-1 0-90,-1 0 0,-1 1 0,-5 6 0,-1 1 15,-5 1 1,-1 1 0,1 6-1,0 2-1309,-1-2 1,1 2 1355,1 3 0,3 1 47,5-8 1,1 1 0,0 3 0,1 1-77,2-6 0,1-2 1,2-3-1,1-1 98,1-6 1,1-2 0,-9 25 150,9-22-216,12-12 0,12-19 299,13-15 0,18-30-379,11-22 0,-17 18 1,0-2-142,0-2 0,0-1 0,2-5 1,1-1-28,1 0 1,1-1-30,4 0 0,2 0 139,-2-3 1,2 1-1,3 0 1,1 1-21,-5 1 1,-1 0-1,1 2 1,1 2 55,-6 5 0,-1 1 1,-2 2-1,-1 2-169,21-26 0,-4 2 241,-1 13 0,-7 3 286,-3 10 0,-9 9 12,-5 16 1,-10 5 151,-4 14 0,-11 9 106,-8 19-276,-13 12 325,-10 9 1,16-22-1,-2 2-551,0-2 0,-1 1 0,-5 9 0,-1 1-62,-4 4 1,-3 0-1,-2 4 1,-2-1-72,-6 2 0,-1 0 0,4 2 1,-1 0-265,-2 0 0,0 1 0,2 3 0,1 2 193,1-3 0,1-1 0,4-3 0,2-1 114,-1-6 1,2-2 0,8-9-1,1-1 184,-22 22 1,14-21-354,15-17 726,6-11-543,26-19 0,9-16-450,16-20 221,9-19 207,-19 24 0,1-3 0,0-6 1,0-2-75,2-5 1,0-1-1,2 1 1,0-1 79,2-4 1,1-1-1,4 2 1,3 1-132,1 0 1,2 0-1,-1 3 1,1-1 141,0 1 0,-2-1 0,-6 8 1,-1 0-252,-2 1 1,1 2-1,-3 3 1,0 3 446,-2 4 0,0 1-114,-1 1 1,1 1-10,26-19 1,-3 2 233,-7 10-146,-6 10 404,-19 7-3,-1 13 1,-15 15 165,-6 12 1,-14 19-377,-14 9 0,-17 15-331,16-27 1,-3 1 0,-2 5-1,-2 1 89,-4 5 1,0 1-1,0 6 1,1 3-237,1 1 1,0 2-942,-3 5 1,-3 1 1039,9-20 0,0-1 0,-1 0 0,0 2 1,1 0-1,0 0 12,-1-1 1,-1-1 0,1 1 61,2-1 1,0 0 0,2-1-153,-8 18 1,1-2 0,3-6 0,1-2 240,4-6 1,1-2 0,6-9 0,2-2-66,-16 19 1,19-14 34,10-10 0,7-12 294,7-11 1,10-19-712,14-15 0,2-15 18,12-22 766,-20 33 1,0-1 0,6-10 0,0-3-572,2-1 0,0 1 0,2-2 1,2 0-775,5-3 0,1 0 826,-2 0 0,2 3 0,2 4 0,-1 3-2,-3 1 1,-2 1 0,-3 3 0,-1 2-98,-2 1 0,-1 1 1,21-28 264,-9 8 0,-5 11 38,-9 9 0,-7 9 160,-7 5 0,-6 13 829,-8 10-1128,-13 17 121,-3 28 0,-25 9 434,18-23 0,-1 1-494,-2 3 0,-2 0-18,-6 3 1,-1 1-1,0 2 1,-1 0-6,-9 5 1,0 0 0,1 1 0,-1 0-224,-5 6 0,1 0 0,4-1 0,3 0 228,3-1 1,2-1-1,-1 0 1,0 0-180,-2-2 0,-1 0 0,7-5 1,-1-1 299,-3 0 0,0-2 0,10-7 1,1-1-285,-21 21 265,17-13-224,10-9 1035,13-20-1059,15-8 9,15-21 0,22-23-114,13-15 0,-26 18 1,1-3 225,4-7 0,-1-2 0,0 1 0,0-2-187,-2-2 0,0-1 0,-1 3 1,1 1 49,-2 3 1,-1 0 0,0 1-1,0 1 21,4 0 0,-1 1 0,-3 2 0,0 0 168,1 4 1,-1 2-3,23-25 99,-11 14 0,-13 10 374,-10 10 159,-4 8 0,-10 18-493,-10 16 0,-17 18-118,-20 20 0,15-25 0,-2 0 54,-3 6 0,-2 0 0,2-1 0,-1 0-148,0 3 1,0 1-1,3 0 1,0 0 46,-1 4 0,0 0 0,4-2 0,1 1-57,-1 1 1,1 0 52,1-1 0,-2-1 2,-1-6 0,-1-1 0,5-2 0,-1 0 50,-17 18 1,5-10-71,9-8 1,11-12-245,2-8 582,11-6 1,5-18-662,13-9 1,13-11 164,11-17 1,10-4-132,4-6 0,-3 2-1438,-2 3 1552,-3-10 120,-1 17 0,-7-9 462,-2 16-596,-4 3 221,-8 13 0,-2 3 420,-6 10-397,-6 2 0,-3 15 1,-10 7 1,-9 8 73,-10 15 0,-4 8 181,-5 16 1,1-4-157,-6 4-65,7 2-26,-10-5 1,11 2 29,-4-8 0,6 0 285,4-5 0,5-7-337,10-8 1,3-5-51,6-4 0,0-8-15,0-7 0,6-6-38,3 2 1,4-10-157,1-4 0,7-5-373,2-5 293,-2-3-173,6 0 1281,-11 1-883,4 7 1,-12 8 8,-3 6 0,-4 7-18,-1 12 0,-6 8 172,-3 6 1,-4 1 21,-1-6 1,4-6 259,1-3 1,6-3 233,-2-2-353,3-6 97,-4 5-374,4-12 165,2-1-143,15-8 1,2-9 41,7-7 1,1-1-69,8-13 0,-3 5-243,3-5 0,2 8-105,-2 2 375,0 5-51,-4 9 1,-2 6-194,-4 4 208,-8 2 42,-9 2 1,-6 11 259,0 3-300,-6 10 51,-9 4 1,-2 2 11,-7 4 1,2-4 27,-1-2 0,0-1-4,4-3 1,5-4 112,0-6-78,0-6-101,12 5 39,-4-12-57,6-1 0,0-7-8,0-8 1,8 1-44,6 0 0,0-2-8,5-3 1,3 2 45,2-7 1,-2 5-8,2-5 0,-7 12-12,2-2 16,-3 2 100,-8 5-83,-2 0 64,-6 14 0,-8 8 8,-6 14 1,-2-1-13,-7 5 0,0 2 9,0-2 0,2 1 36,7-6 0,1-1 128,4-4 0,-2-7-111,6-6-55,0-7 69,5 3-399,0-6 147,7-6-4,1-2 0,12-13-44,4-2 0,-1-9-19,6-1 1,-2-6-213,11 1 1,-8 4 198,-2 6 0,-1 1 82,-8 8 0,0 7-77,-5 7 277,0 3 1,-7 15 192,-7 6-188,-7 12 196,-13 6 1,-1 1 176,-2 0 1,-3-7-131,7 2 0,0-4 141,5-6 1,2-2 20,2-7-430,-3 0 1,12-4-132,-4-1 1,5-5-449,5 0 1,11-4-616,12-4 1146,7-4 0,7-7 0,1 1 0</inkml:trace>
  <inkml:trace contextRef="#ctx0" brushRef="#br0">16806 11828 8151,'-7'-14'0,"4"1"215,-6 4 168,6-4 1,-5 12 201,3-4-283,3 3 61,-4 2-507,0 0 118,-2 0-42,0 7 1,-5-4-26,4 6 0,-5 5 100,-5 5 1,1 8-97,-5 2 0,4-1 112,-5 5 0,7-3-99,-2-1 0,3-6 42,2 1 28,6-7 33,1 4 0,7-12-161,0 1 146,0-7-60,0 3 1,8-12-136,7-3 1,5-10 85,9-5 0,-1-3-169,0-1 0,-1-1 126,-3 1 1,1-1 13,-6 1 0,5 1 140,-5 3 24,-7 4-183,1 6 532,-11 6-176,4 1-3,-6 7 1,-6 8 70,-4 7 0,-4 2-83,-5 11 1,-5-2 140,-9 7 1,5-3-122,-1-2 0,1 5-28,4 1 0,4-1-23,1-5 8,9-6-61,-2-1 1,10-7-366,-3 0 141,4 0-97,1-6 0,1-1-159,4-7 1,8-7 63,6-2 1,6-10-118,-1-5 1,2-4 121,3-5 0,-1 3-51,1-4 0,-2 9 177,-4 1 121,-2 7-251,-7-3 590,0 5-139,-6 7 109,-2 2 0,-7 14 182,-4 6 1,-4 8-196,-10 12 0,-8 2 62,-6 7 1,-2 5-133,2 5 1,3-4 98,-3-2 1,9-9-1,5-5-86,3-3-63,8-8 1,-3-1-334,6-7 122,1-6-146,10-2 1,7-6-172,6 0 0,11-12 137,-2-7 0,10-7-23,0-2 1,-2-7 4,2-3 0,-6 2-76,1-2 1,-8 6 227,-1-1 210,-7 9-239,10-2 1,-11 10 608,3-3-244,-3 3 27,-8 2 278,-2 6-227,-6 2 0,-2 14 124,-2 6 0,-6 3-131,-9 12 0,2 2 61,-7 12 0,0 1-371,-4 3-1052,-7-2 1206,5 4 1,0-8-207,6-3-210,7-4 310,3-12 0,6 4-19,3-7-121,4 0 0,2-11-202,13-4 0,5-2 3,5-2 0,4-13 360,1-6 1,-1-6-677,6-3 219,-4-7 300,-2-8 0,0-7 3,1-7 0,-1 6-42,1 4 0,4-1 140,0 6 1,0-2 119,-4 10 0,-2 3 390,-4 7 1,-9 8 141,-9 7-127,-3 6 0,-7 9 62,-9 13-294,-4 6-28,-23 16 0,5 4-1545,-7 11 1467,1 1 1,5 0-411,4 0 147,3-6 1,8 2 139,3-5 0,0-7-182,5-8 0,1-5-130,9-4-7,2-3 0,2-15-846,9-6 577,4-13 934,1-9 0,1-13-1072,-1-3 685,0-3 0,0-8 0,0-1 0</inkml:trace>
  <inkml:trace contextRef="#ctx0" brushRef="#br0">16863 11274 8151,'-8'-8'-931,"1"-5"1261,7 12-197,0-6 375,0 7 304,0 0-740,0 7 0,-1 0-86,-4 8 1,-4 5 49,-10 4 1,1 3-116,-5 1 0,1 1 7,-2-1 83,3 0 6,7-5 0,1-3-254,4-6 248,-4 1-299,12-1 128,-6-6 0,14-4 89,2-8 1,9-6-100,1-9 0,11-8 70,-2-6 0,4-5-123,-4 5 1,0-2 138,1 2-33,-7 3 38,-1-5 1,-2 2 52,-1 0 32,1 0 0,-4 6 296,-1 3-186,-6-3 0,3 12 299,-6-4 44,-1 9 1,-5 4-183,-4 6 1,-5 13-85,-8 6 1,-6 12 10,-9 7-5,-10 9-353,-8-2 0,-5 8 136,-1-5-1615,-6-1 1660,4-4 0,9-7-1,12-3 0,12-14 3,7-5-50,10-9 1,4-13 8,10-15 0,9-7-108,10-13 1,4 0-383,5-14-540,4 4 965,-16 19 1,0-2-1,2 2 1,0-1-158,-1-3 1,-1 0 93,2 0 1,0 0-81,7-33 0,4 0 324,-5 0 0,-1 4-287,1 1 0,-6-5 8,1-5 0,-5 2 104,5 8 0,-7 9 183,2 9 1,-5 12 891,-4 8-395,2 6-315,-10 14 1791,-2 14-1626,-14 10-236,-8 25 0,-15 11-166,16-18 1,0 3 0,-3 2-1,-1 1 38,-3 5 0,-1 0 0,-2-1 1,-1-1-30,-1 2 1,-1 0 0,3-4 0,-1-1-87,1-2 0,1-1 1,4-4-1,1-1 81,-18 25 1,13-14-113,11-15-11,10-12 1,-4-4 0,12-13-86,-4-4 0,11-15 38,8-18 1,9-14-63,10-5 1,-13 22 0,2-1-78,4 1 0,1-1 1,0-8-1,1-1 143,0-2 1,1-1 0,-1 0 0,-1-2-9,0-2 0,-2 0 0,0 4 0,-2 0-47,-4 0 0,-1 1 0,2 4 0,0 1 42,-3-3 0,-1 0 56,1 3 0,-1 0-20,-1-1 1,-1 1 0,13-22 467,-4 17-397,-2 9 284,-13 16-7,-2 8 0,-20 17-107,-10 16 0,-15 17-21,-14 21 1,26-26 0,-1 1-40,0 4 0,-1-1 0,-4 2 1,-2-1-46,0 2 0,-1 0 0,-3-1 0,-1 0-600,2 3 1,1 1 475,-2-1 0,2 0 103,3 0 0,3-1 0,2-1 0,1 0-363,4-4 0,1-2 354,-15 25 0,6-16-31,13-12 42,0-7 176,18-14 0,2-10-378,13-12 0,9-14 66,10-15 0,5-19-34,-16 25 0,3-2 1,5 1-1,2-1-150,2-1 0,3 0 156,3-1 1,0 1 28,0 1 1,-1-1 0,0-1 0,0 0 31,-3 3 0,-1 0 0,-5 3 0,0 1 226,-4 2 0,0 2 1,20-21-243,1 9 1,-3 7 58,-1 11 0,-8 10 234,-7 9 1,-7 7 269,-12 7-307,-9 7-42,-20 25 1,-17 5-28,12-16 0,-2 2 284,-3 0 1,-1 0 0,1 6 0,0 0-330,-3 0 1,-1 0-808,1 0 1,0 0 778,-2 1 1,-1-1-27,-3-2 1,0 1-1,3 4 1,0 0-74,-3-2 0,2-2 0,6-5 0,2-1 163,-23 21 1,19-12 406,9-7-424,6-16 0,14-9-15,8-22 0,12-18-460,17-25 203,16-6 119,-24 25 1,3-1 0,8 2 0,2 0 11,-3-4 1,1 1 0,1 2 0,0 0 21,-1-2 0,-1 0 0,-1 2 0,-1 1-90,0-1 1,0 1-1,-3 3 1,2 3 39,1 2 0,0 1 0,29-23 676,4 9 1,-6 7-574,2 7 1,-17 6 214,-7 7 1,-8 7 239,-6 4-284,-4 2 27,-12 8 0,-3 10 141,-10 13 1,-17 18-290,-16 15 1,14-25 0,-2 1-71,-6 5 1,-3 0 0,1-1 0,-3 1-5,-3 1 1,0 2 0,-2 5 0,2 2-370,1 1 0,2 1 1,-1 5-1,0 0 350,2 0 1,1-1-1,0-3 1,0-2 6,2-3 1,0-2 0,4-3 0,3 0-346,4-5 1,1-2 651,-15 26-331,20-10 1,3-25 323,13-6 708,13-13-1025,9-5 0,21-26-85,9-13 1,5-16 76,-26 17 0,-1-3 1,0-1-1,-1-2-45,2-6 1,-1-2 0,3-1 0,1-1-48,1-4 1,1 0 0,0 1-1,1-1-87,3-3 1,0 1-1,-3 6 1,-1 0-10,0 0 0,-1 1-129,-2 2 0,-1 2 232,-7 6 0,0 1 0,0 0 0,-1 1 227,19-27-974,-7 10 1105,5-3 0,-11 19 203,3 2 0,-4 11-144,-5 4 1,-10 11 544,-10 8 0,-11 16-553,-12 17 0,-11 13-117,7-14 0,-2 2 0,-2 2 0,-1 1-253,-2 5 1,-2 1 123,-4 2 0,-2 2 0,2 0 0,-1 0-109,-5 5 1,-1 1 50,-3 3 1,0 1-1,8-3 1,2 0 87,-1-2 0,3 0 1,8-5-1,3-1 403,3-5 0,2-1 0,-5 24-438,8-11 0,3-14-84,7-6 1,3-15 93,12-9 1,2-17-110,17-15 0,4-12-433,14-27-433,-19 32 1,1-1 872,3-11 1,1 0-1,2 2 1,1-1-352,0-3 0,-1-2 165,-2 3 1,-1-1 134,1-2 0,-3 1 0,-6 7 0,-2 2-42,0-1 0,-1 2 0,18-25 822,4 4 1,0 2-436,-1 11 0,-4-1-119,0 11 0,-6 0 215,1 4 1,-14 9 679,-5 5-416,-9 8-324,1 7 1,-14 4 351,-6 11-332,-19 8 203,-18 32 1,22-26 0,-2 1-471,-2 4 1,0 3 0,-1 5 0,0 1-200,-4 4 0,0 1 0,-1 4 0,-1 0 168,-2 5 0,-1 0 0,1 0 1,0 0 76,1 0 0,1 0 1,5-6-1,1 0-27,4-1 0,3 0 0,4-9 1,3 0-377,5-3 1,2 0 415,-3 22-181,10-18 1,7-10-244,4-13 1,11-11 354,12-22 1,9-18-267,10-25 1,-19 23 0,1-3 125,4-5 0,0-1 0,1 0 0,0-1 56,0-3 0,-1-1 1,1-2-1,-2-1-135,-3-3 0,-1-1 0,2 2 0,-2 0-50,-4 1 0,0 0 0,2 4 0,1 1 157,-1 1 1,1 2 76,-3 6 0,1 2-92,-1 0 0,0 2 1,22-21 825,-3 3-380,3 3-79,-23 19 0,9 3 1467,-13 13-1325,0 6 1,-11 5 338,-3 12 0,-7 13 229,-7 16-486,-7 10-366,-19 2 1,-4 9-43,13-29 0,-1 1-25,2 1 1,-2 1-67,-4 2 1,-1 1 0,3 2 0,1 2-117,-1-1 0,1 2 95,2 1 0,2 0 63,2-6 1,1 1 0,4 0-1,1 0-106,-8 24 0,1-7-84,8-11 1,0-7-133,10-8 1,0-10-256,5-4 328,0-9 294,0 1 0,2-9 77,2-7 916,4 1-1174,6-24 0,9 1-92,5-15 1,7-1 74,7-8 0,3-3-136,-22 26 0,1 0 1,3-2-1,1 2 233,3 2 0,0 0 0,0 0 0,0 1-55,25-27 1,-5 8-45,-4 6 0,-9 7 216,-5 7 1,-4 7 435,-5 3-273,-4 10 76,-6 3-38,-6 6 1,-1 14 383,-7 9 0,-13 7-305,-6 13 1,-13 3-220,-6 11 0,15-24 0,-1 2-227,-2 0 0,0 1 0,-4 3 0,0 1 142,-1-2 0,0 0 1,-2 2-1,0 0-306,2-2 0,0 0 0,1 2 0,0 1 169,4-3 1,0-1 144,1 1 0,1 0-73,-6 27 0,-1-3 7,12-10 0,6-16-273,8-12-52,4-13 0,9-14 78,6-16 0,8-16-86,11-17 0,3-13 141,7-1 1,-16 27 0,1 0-49,3 3 0,0 1 1,0 1-1,0 0 172,0 3 1,-1 1-100,22-22 65,-3-4 0,-11 12 108,0-3 1,-13 9 470,-1 5 0,-7 10 449,-2 9-571,-1 0 1,-6 14 292,-3 0 1,-5 13-211,-5 10 1,-5 12 88,-9 8 0,-7 6-181,-8 8-760,-5-7 524,-4 12 1,-1-10-215,-3 9 1,-2-2-2,1-2 1,7 0 21,8 0 0,11-13-49,8-6-137,-1-7 1,15-10-12,0-7 1,8-14-206,11-14 1,10-15-150,9-13 312,-4-1 636,14-6 0,-15 8-623,10 3 1,-10 3 178,0 7 1,-8 6 329,-1 3 1,-7 9-222,2 6 1,-3 2 150,-2 2 0,-1 2-11,-4 2 1,-2 6 81,-7 9 0,-7 4 703,-2 11-388,-4 2-264,-14 13 1,8 0 84,-9 3 0,3-1 16,-4-4 0,2-8-178,4 4 0,2-11-53,7-4 0,6-6-98,3-8 13,4-6 0,9-3-180,6-10 0,2-4-787,7-10 615,1-3 0,5-7-525,-1 1 572,0 6 1,-5-3 38,-5 6 0,1 0 110,-4 4 0,2 8 21,-7 2 0,-3 3 133,3 2 0,-7 7-51,2 2 1,-4 8 143,-1 2 1,-1 7 910,-4-3-488,-3 4-180,-6 2 1,0-6 209,-1 1 0,1-7 46,0 2-294,6 3-2,-4-6-310,10 5 0,-3-13-579,10-4 245,-3-2 251,10-2 0,-4-5-514,6 1 229,-6-1 25,5 5 60,-5 0 0,6 0 177,0 0 1,-6 1 15,-3 4 0,1 3 25,-1 6 1,0 0 24,-5 1 0,-2 4 172,-3 0 42,4 6-216,-12-3 0,5 5 326,-6-4-130,6 4-45,-5-5 1,7 5-74,-3-3 1,-2 1-84,6-6 0,0 7 2,5-3 1,-5-1 17,1 2 0,-1-7-12,5 2 0,0-3-375,0-2 197,0 1-34,6-8 1,2 0-225,6-7 155,-6 0 291,5-7 1,-5 0 29,6-8 1,0-4-66,0 0 1,-1 0 3,-4 5 1,4 2 109,-3 2 505,-4 4-117,7 6-282,-12 6-29,5 8 0,-12 8 89,-3 7-12,-4-1-124,-1 1 1,-2 4-240,-3 0 243,3 7-84,-4-10 1,5 4 7,1-5 1,2-2-56,2-4 1,2-4-46,4-9 48,2 2 0,-4-12-156,6 0 1,6-7-421,3-12 295,4-4 199,1-5 0,5 1-36,0 3 0,5-1 44,-5 6 1,0 0-5,-5 5 1,0 0 17,0 0 0,1 1 154,-1 4 0,-5 2 403,1 7-237,-7 0-145,3 0 0,-7 7 709,-4 2-405,-3 4-159,-6 7 1,-2-2 80,-3 5 0,2 6-102,-7 4 0,7 6-53,-2-1 0,3 3-10,2 2 1,-1 0-205,1-1 0,6-4-442,4 0 295,2-6 138,2 2 0,0-11-897,0-4 504,6-10 200,-4-3 0,11-7-94,-4-4 1,4-4 45,1-10 1,0-8 46,0-6 1,1-1 58,-1 6 1,-6 1 225,-4 3 0,3 4 189,-3 6-133,1 6-58,-5-5 1,-1 12-9,-4-4-115,3 3-17,-10 2 1,9 0-495,-7 0 615,1 0 0,-6-6 0,1-2 0</inkml:trace>
  <inkml:trace contextRef="#ctx0" brushRef="#br0">17915 9795 8268,'0'-19'-427,"0"0"0,-5 0 485,0 5 1,1 5 629,4-1-86,-7 7-442,-7-3-19,-2 6 0,-11 12-359,4 7 124,-10 6 3,-4 17 1,1-5 120,3 11 1,4-9-13,6-1 0,2-1-5,7 0 0,6-2-68,3-6 1,4-12-234,1-3 1,1-9-36,4 0 77,3-4 224,6-13 0,7-6-226,2-15-23,4 3 275,2-11 0,-1 6-39,0-3 1,-1 5 68,-3 10 0,-8 4 463,-7 9-385,-6-3 0,-4 20 139,-13 2 1,-13 17-24,-11 11 1,-5 11 140,-4 4 0,-1 10-1185,20-30 0,0 2 916,1 4 0,0 0-83,-10 1 0,-2 1 0,1 4 0,-1 0-330,-6-1 1,0-1 0,-2 4-1,0 0 312,4-5 1,1-1-1,0 0 1,0 0-117,4-3 1,0-3-1,5-4 1,-1-3-36,-2-2 1,0-2 0,-28 11 86,2-15 0,7-8-292,12-15 143,7-4 79,7-19 1,10-3-335,10-13 203,3-6 30,6-1 0,1-14-100,4-2 1,3-11 245,-1 34 1,0 0 0,0 3 0,0 0-11,0-3 1,0 1 0,6-34 71,-3 0 0,2 11 28,-2 8 0,-4 10 562,-1 14 1,-4 6-332,-1 13 0,-3 6-139,-6 3 1,-9 18 1009,-15 10 0,-3 12-710,-7 12 0,-1 4-217,-3 6 0,-4 1 53,23-27 0,-1 0 0,-2 0 0,0 1-176,1 1 0,-1 0 0,-2 2 1,0-2-105,2-1 0,0-2 0,1 0 0,0-2 404,-22 20-328,3 6 23,12-23 0,4 10-28,10-12 241,2-7 1,8-6-461,4-7 55,-4-6 87,12 3 1,-4-18-115,10-7 0,4-10-24,10-8 0,10-11-64,8-18 1,-15 30 0,-1-1-649,2-5 0,2-1 754,2 0 0,2 1 35,0 1 1,1 3 0,1 1 0,1 1-365,-3 2 1,-1 2 543,22-22 107,-1-1 1,-14 15 192,-6 7 1,-7 8-188,-8 15 0,-8 4 11,-6 6 0,-9 14 847,-15 10 1,-7 9-709,-17 10 0,-13 6-85,25-24 1,0 2-348,-1 0 0,0 1 177,1 3 0,1 1 0,2 0 0,1 1-66,1 2 1,1 1-648,3-3 0,2-1 684,-3 0 1,0-1 0,-16 24-102,-3-3 1,4-6 146,5-13 1,10-6 128,9-13-247,3-6 0,8-8 586,3-9 1,18-18-1426,11-11 468,9-16 428,-9 20 0,1-3 0,0-4 0,0-1-342,3-3 1,1 0-571,-1-1 1,1 1 769,-1 5 0,1 1 0,-3 3 0,0 0 2,0 2 0,0 1 0,20-19-56,1 5 0,-9 11 325,-5 12 0,-9 10-55,-5 9 1,-5 5 245,-4 5 1,-9 11 453,-15 12-423,-10 13-161,-31 10 0,29-20 1,-2 1-14,-4 1 0,-2 0-60,4 2 1,0 0-80,-2 0 1,1 1 0,2 0 0,1 0-62,0 3 0,-1-2 0,1-3 0,-1-1-27,1 0 0,-1 0 0,-26 21 7,3-7 1,5-15 75,9-9 0,9-7 1,10-6 0,10-7 41,4-13-340,4-6 108,13-25 1,12-4-190,18-17 150,-18 30 0,1-1 41,4-5 0,-1-1 0,-1 5 0,-2 0-75,2-2 1,-1 1 0,-3 1 0,-1 0 70,2-2 0,0 1 1,14-24-91,-5 7 0,-5 13 123,-4 6 1,1 4 286,-6 5 1,-5 9 458,-4 5-382,-7 7 788,3 3 1,-9 9-602,-6 10-264,-7 3 20,-19 20 0,2-8 115,-10 14 0,-2-1-293,-12 10 1,-2-5-11,29-26 1,-1 0 0,-33 22 30,31-22 1,0 0 0,-24 15-146,10 1 1,11-15 50,7-3 130,7-7-172,14-9 43,-5-1 66,18-20-222,-3-9 0,25-16-264,6-9 1,14-12 302,-19 24 0,1-1 0,-1 1 1,1-1-92,2-2 0,0 0 1,0-1-1,-1-1 137,-1 0 1,-1 0 0,-1-1 0,-3-1 2,-7 2 0,-1 0 0,0 2 0,-1 2-8,4-26 55,0 0-87,-5 25 1,-4-1 1036,-1 19-493,-5 0-87,2 17 0,-8-3 233,-2 10 0,-6 11-220,-9 12 0,-11 13-200,-13 12 1,19-21 0,-2 2-73,-4 1 1,-2 1 0,1 1 0,-1 0 39,-1-1 0,0-1 0,2-2 0,2-1-78,-19 30-1312,1-4 1352,17-14 1,-3-4-227,9-16-87,10-4 200,1-12-95,12-2 0,1-15 16,9-10 1,5-5-229,5-14 1,10-6 163,9-8 0,3-8 76,1-2 0,-1-3-298,-3 9 549,-3 2-132,-6 18 1,-7 1 112,-3 6 1,-5 12-53,-5 3 230,-2 9 1,-9 5-18,-3 10 0,-9 10 332,-10 8 1,-4 3-314,-5 6 1,1 1 60,-6 5 1,11-8 216,-1-7-315,9 1-91,-1-14 1,5 11 761,1-7-860,6-7-349,2 1-6,6-12 0,0 7 109,0-3 0,6-3-80,4 2 0,10-4-138,9-4 0,7 1 410,11-7 0,4-6 0,6-6 0</inkml:trace>
  <inkml:trace contextRef="#ctx0" brushRef="#br0">8488 11274 8385,'-28'-7'2097,"7"-1"-1153,7-6-2185,0 6 688,12 2 0,-2 6 210,8 0 0,11 6 449,8 4 0,7 2 1346,8 3-991,7-1 1,22-2 121,5-2 1,-33-4-1,2-1-370,-1-2 0,1-1 1,36 2-23,-1-4 1,-34-4 0,1-3-314,2 1 0,0-2 1,3-3-1,1-1 124,1 0 0,-1 0 1,-5-1-1,-1 1 121,-2 0 1,-1 0-1,28-13-326,-7 6 1,-6-3-115,-7 7 1,-7 0-427,-13 10 1,-10 0-1667,-4 5 1876,-9 0 0,-2 0-1224,-13 0 1979,-5 0 1,-14 6 0,1 2-1</inkml:trace>
  <inkml:trace contextRef="#ctx0" brushRef="#br0">9597 10890 8385,'15'0'-127,"-1"6"1,5-4-354,0 2 0,6 3 1845,-1-3 0,3 6-581,1-5 0,0 4 231,1-4-647,-1 6 0,1-5 170,-1 4 0,-6 1-127,-3-6 1,0 6-371,-5-2 1,2 12 196,-11 7-135,-13 7 0,-12 15-66,-23 7 0,18-25 0,-2 1-642,-8 4 1,-1 2 0,-3 3 0,0 3-71,-1 4 1,0 1 674,-2 0 0,0 0 0,-3 4 0,0 2 0,0 1 0,0 0 0,0 5 0</inkml:trace>
  <inkml:trace contextRef="#ctx0" brushRef="#br0">19109 8985 8228,'-9'0'182,"-1"0"0,5 0-262,-4 0 0,4 0 671,-4 0 236,-1 0 0,-4 6-423,0 4 0,-5 9-341,0 4 1,-6 6 51,1 4 0,-3 11-127,-1 13 0,2-3-1803,-2 7 1634,9-12 0,-13 11-543,13-12 511,0-7 1,5-7-816,0-5 1028,6-7 0,-5-1 0,6-7 0</inkml:trace>
  <inkml:trace contextRef="#ctx0" brushRef="#br0">18739 9155 9176,'0'21'843,"0"1"-564,0 6 1,-1 7 14,-4 3 1,2 8-15,-7 1 0,1 1 86,-5-6 0,1 6-79,4-1 1,-2 1 100,6-6 1,0-1-89,5-3 0,2-5-438,2-9 1,9-10 179,6-9-335,6-3 1,2-17-399,6-8 1,8-11-804,2-8 1494,6-7 0,14 5 0,-30 19 0,-1 1 0</inkml:trace>
  <inkml:trace contextRef="#ctx0" brushRef="#br1">3541 15169 8166,'14'0'355,"0"0"1,7-5-206,2 0 1,6-7 320,4-2 0,10-1 120,9-4-902,-3 4 1,4 0-15,-5 1 1,-1 2-55,-4 2 0,-7-1 144,-3 6 0,-9 1-121,-5 4 1,-10 6 36,-4 3 1,-5 12 318,-5 7 0,-15 7 0,-10 8 0</inkml:trace>
  <inkml:trace contextRef="#ctx0" brushRef="#br1">3839 15439 8166,'-42'28'0,"-1"1"0,7-2 194,2-4 0,9-2 359,1-7 1,12-1 467,-2-4 433,9 4-1010,-1-11 0,17 4-172,3-6 0,17-6-278,7-4 125,10-3-253,15-1 0,2-5 8,6 0-1098,0 0 867,-13 5 1,1-3-491,-17 3 0,3-4 40,-12 9 0,0 2 807,-5 3 0,-4 2 0,0 2 0,0 0 0</inkml:trace>
  <inkml:trace contextRef="#ctx0" brushRef="#br1">4209 14785 8166,'6'-8'0,"2"2"208,6 6 1,8 0 729,7 0-575,-1 0-41,13 6 0,-7 0 80,8 4 0,-2 3-170,7-4 0,-4-3 30,-5-1 1,1 1-51,-6-1 0,5 5-4,-5-6 0,-4 7 413,-5-1-379,-7 3-45,-3 7 0,-8 2 61,-6 7 1,-7 13-242,-8 10 1,-15 13-196,8-25 0,-3 1 0,-3 0 0,-3 0-446,-5 6 0,-3 1 0,-3-3 1,0 0-389,-3 2 1,0 1 1011,3-4 0,0 0 0,1 4 0,2 0 0,3-3 0,1 0 0,1 0 0,0 0 0</inkml:trace>
  <inkml:trace contextRef="#ctx0" brushRef="#br0">15683 14686 8220,'-13'-15'0,"3"1"0,-1 5-50,7-1 86,-7 1 1,7-4 189,-5 4 0,0-2-32,-6 6 1,1-5 63,0 6 0,-2-1 29,-3 5 1,-3 0-15,-6 0-34,-1 0-68,1-6 1,-1 4 87,1-3 1,4 4-96,0 1 1,1 0-130,-6 0 0,2 0 129,4 0 0,-4 0-206,3 0 1,-3 0-17,-1 0 165,-1 0 3,1 0 1,-7 6-99,-3 3 54,-3 4-43,-8 1 1,0 0 17,-3 1 0,2 0-39,2 4 1,9-3-4,-4 3 1,10-3 71,0-2 0,4 0-17,6 1 0,-3 0 36,7 4-46,-6-3-2,9 11 1,-9-10 137,6 7-135,0-7 4,11 10 1,-3-5 26,6 7 1,-4-1-23,4 1 1,0 6 1,5 2 0,5 3-15,0-2 0,6-2-17,-1-3 1,7-3 32,2 4-11,6-11-5,-3 4 0,7-11 151,-1 3-143,1-10-52,5 4 1,4-10 17,10 7 0,2-7-27,7 1 0,5-2-127,-1-2 0,4-2 127,-8-2 0,3 2-21,-8-3 1,-1 2-128,1-2 1,0 4 121,5-4 1,-2 2 16,-3-2 0,2 2 28,-7-6 1,-1 4 15,-8-5 0,-3 3 17,-7-3 1,-6-4 24,-3 0 1,-3-1-20,-2-4 1,0-1 102,1 1 1,-7-6 42,-4 1-116,-2 3-46,-2-5 0,0 3-83,0-5 96,-6 0-66,4-1 1,-15 1-128,2-1 1,-4 1 91,1-1 0,-6-1-134,-9-3 0,3 5-74,-4-1 0,9 1-214,1 4 1,9 4-625,0 1 497,1-3 274,13 6 0,1-5-1164,9 7 734,10 6 763,10-4 0,7 4 0,7-7 0</inkml:trace>
  <inkml:trace contextRef="#ctx0" brushRef="#br0">16777 14529 8279,'-20'-14'0,"4"0"73,-3 0 1,3 1 53,2 3 0,-2-2 278,-3 2 1,-3-1 495,-6 2 1,-1 1-188,1 3-209,-1 4-314,1-6 0,-2 7-83,-3 0 147,3 0-90,-5 0 0,7 5-84,-1 0 1,-4 6 89,0-2 1,0 4-134,4 1 1,1 0-57,-1 1 1,1 0-19,-1 4 1,3-1-37,2 5 1,-3 3 88,3 7 1,2-2-148,-1 7 183,5-6 1,-7 7-151,6-5 31,-6 5 1,9-7 27,-3 6 0,5-5-6,4 5 1,2-10 102,4 5 1,2-11 19,-3 7 0,10-6 36,4 1-94,10-3-1,4-1 1,7-4 120,3 3-95,3-3 6,7-8 0,4 3-1,1-7 1,4 6-7,-5-5 0,4-1 5,-9-4 0,4 0-26,-8 0 1,3 0-7,2 0 0,3 0 222,6 0-1268,0 0 1061,17 7 0,-15 1-187,3 6 197,-3-6 87,2 4 1,-3-8 95,-1 5 1,-5-6-56,5 2 1,0-3-19,5-2 0,0-7-9,0-2 0,-6-1 99,-4-4 1,-9 3 54,-5-8-199,-3-3 1,-8 1 130,-3-2-303,-3-11 231,-8 11-118,-2-12 1,-1 0-140,0-3 1,-2-1 90,-8 1 1,-3-5-199,-6 1 0,-8-3 55,-7-7 1,-12 5-501,-11-5 0,-11 6 415,28 22 1,-1 1 184,-29-15 1,27 20 0,0 1-157,-28-11 210,-4 12-104,6-3 0,-7 17-550,-1-3 373,1 4 0,-6 7-357,6 4 0,11 4-117,3 5 0,10 3 86,-1 6 1,4 6 665,1-1 0,7 0 0,3-5 0,3 1 0,1-1 0</inkml:trace>
  <inkml:trace contextRef="#ctx0" brushRef="#br0">14659 16363 8090,'-14'-5'0,"-1"1"-14,8-1 1,-4 6-103,6 4 1,0 5-88,5 9 1207,-6 3-474,4 19-263,-4-10 0,1 22 90,0-11 0,-4 6-128,4-1 1,-6-1-43,2 6 1,1 0 8,-2 5 0,2 0 122,-1 0 1,1-2-774,3-3 796,4 3-142,-6-10 0,9-3-305,3-9 78,-4-3 62,12-8 0,-1 2-114,7-10 1,7-3 68,-3-11 1,11-1-121,4-4 1,3-4 171,1-10 0,1 1-934,0-5 0,-7 5-1342,-3-1 1120,-3 4 327,-8 0 788,5 1 0,-11 6 0,4 2 0</inkml:trace>
  <inkml:trace contextRef="#ctx0" brushRef="#br0">15085 16918 8090,'0'-29'-145,"-4"2"-73,-1 4 0,-1 2 1091,1 7-324,3 0-192,-10-1 1,9 7 119,-7 4 1,1 4-164,-6 4 0,1 6-31,0 9 1,0 9-25,0 10 1,-1 5-16,1 4 1,1 2-156,4 3-58,3-9 145,6-8 1,0-4-565,0-2 236,6 2 19,2-21 1,8 7-133,3-12 0,-4 0-21,4-5 1,2-8-278,-2-6 1,0-2 144,-5-8 1,5-1-126,0-8 0,-2 1-69,-7-6 121,2 7 282,-4-4 1,0 6 308,-3 1-104,3 6 156,-7 8 150,6 1-107,-7 11 0,0 4 273,0 12 1,0 7-170,0 7 0,0 1 111,0-1 1,1 0-765,4 1 184,-3-7 134,10 5 0,-4-16-718,6 3 754,1-9 0,-1 8 0,0-6 0</inkml:trace>
  <inkml:trace contextRef="#ctx0" brushRef="#br0">15256 16761 8462,'14'0'1107,"5"-1"-910,0-4 1,5-1-238,-5-4 1,6-3 18,-1 4 1,3-4-212,1-1 1,-4-5-400,0 0 1,-7 0 410,2 5 220,-10 0 0,4 0 0,-5-1 0</inkml:trace>
  <inkml:trace contextRef="#ctx0" brushRef="#br0">15412 16704 8090,'0'21'219,"0"3"1,-4 4 7,-1 5 1,0-1 386,5 6 1,-4 0-166,-1 4-217,0 1-58,5-7 0,0-1-758,0-7 291,0 1 43,0-7 1,5-2-240,0-5 0,6-6 184,-2 1 0,4-7-89,1 2 0,5-4 253,0-1 1,0-1-43,-5-4 1,5-3 67,0-6 1,1-1 265,-1 1 1,-1-2 161,5-3 1,-5 2-128,1-7 1,-3 1 67,-2-6 0,0-4-162,0 0 0,-1-5-29,-4 5 0,-1 0-34,-3 4 0,-3 1-99,2-1 1,-2 7-135,-2 3-56,-6 4 249,-2 0 1,-7 7-46,1 4 1,-2 4 200,-2 4 0,2 9 237,-3 6 0,3 6-28,2-1 1,0 9 204,-1 5 0,7 3-182,4 2 1,2-1 16,2 1 1,0-7-117,0-2 0,6-6-111,4-4 1,4-4-483,5-6 1,-3-4-64,3-1 0,1-7-367,-1-2 0,5-6 372,-5-9 0,5-7-215,-5-6 0,1-2 10,-1-8 0,-5 2-670,1-2 1248,-1-3 0,-6 11 0,6-5 0</inkml:trace>
  <inkml:trace contextRef="#ctx0" brushRef="#br0">15867 16747 8090,'-7'0'-603,"0"2"851,7 2 0,0 4 524,0 6 0,0 2-287,0 3 0,0 3-189,0 7 0,0-1-163,0 1 1,5-1 56,0 0 0,-1 2-137,-4 4 1,0-4-17,0 3 0,0-8-290,0-1 1,0-7 19,0 2 1,0-8-879,0-1 528,0-7 0,0 0 204,0-13 0,0-1-211,0-12 139,0-7 310,0-7 0,2-10-38,3 0 0,-4-1 65,4 6 1,1 4 211,-1 0 1,6 6 37,-1-1 0,2 9 238,3 5 0,-1 10 834,0 4-620,-6 4-156,4 1 0,-4 7 210,7 8 1,-7 5-238,-4 9 1,3 4-82,-3 0 1,1 6-211,-5-1 1,2-3-205,2-2 1,0-3-183,5-1 1,-6-6-573,2 1 1,1-7-436,-1 2 0,0-8 63,-5-1 1216,0-7 0,-7 3 0,-1-6 0</inkml:trace>
  <inkml:trace contextRef="#ctx0" brushRef="#br0">16052 16889 8090,'13'-14'0,"1"-5"0,10 0 0,3 0-180,-4 5 0,6 0-68,4-1 0,-3 1 598,3 0 1,-4 0-306,-6 0 0,-1-1-174,-3 1 1,-4 0 40,-1 0 1,-2 4-422,-7 1-375,0-1 884,-5-4 0,-6 6 0,-9 2 0,-7 6 0</inkml:trace>
  <inkml:trace contextRef="#ctx0" brushRef="#br0">16308 16605 8090,'-9'-5'-1850,"-1"0"2046,1 1 1469,1 4-1179,2 0 0,6 7-188,0 8 0,0 5 252,0 9 1,4 1-98,1 3 1,0 5-78,-5 9 1,4-1-150,1 6 1,2-11-104,-3 2 1,-1-10-148,7 0 0,-1-6-298,6-8 1,0-2-606,4-12 435,-3 0 332,11-12 0,-11-2-1747,3-10 1906,-3-3 0,-2-13 0,0-1 0</inkml:trace>
  <inkml:trace contextRef="#ctx0" brushRef="#br0">15370 16605 7915,'0'-8'-1054,"0"2"1054,0 6 1,0 1 384,0 4 1,1 4-268,4 10 1,-3 3-116,2 7 0,-2 6-3,-2 3 0,-6 9 0,-2 3 0</inkml:trace>
  <inkml:trace contextRef="#ctx0" brushRef="#br0">17161 16562 7915,'-12'-8'-23,"2"0"175,-9 4 0,2 2-66,-2-3 1,1 4 114,-5 1 1,4 0 46,-5 0 1,2 4-91,-2 1 1,-1 6 26,6-1 1,2 2-40,7 3 1,-1 0-151,6 4 1,2 2-18,8 3 1,3 2 22,6-2 1,5-2-29,0 2-44,6-7 143,-3 10 0,2-16-630,0 3 260,0-3 124,4-3 1,-1-1-96,-4-7 1,-2 0-85,-7 0 140,-6 0 107,-2 0 0,-9 1 5,-6 4 1,-7-2-35,-12 7 48,-1 5 61,1 8 0,1 0 5,3 1 0,-1-2-138,6 2-7,0 3 62,5-12 103,6 0 0,2-22 0,6-9 0</inkml:trace>
  <inkml:trace contextRef="#ctx0" brushRef="#br0">17175 16420 7915,'10'14'556,"-1"10"0,-1 9-98,2 10 0,2 6 203,-2 3-2282,-4 9 1750,7-2 1,-5 10-42,6-2 1,0 4 41,0 5 1,1-8-96,-1 3 0,0-10-985,0 1 470,1-10 573,-1-3 1,-6-13-1863,-4-3 1260,-2-9 0,-2-11 3,0-13 1,-8-18 1007,-6-10 1,-7-12-503,-7-2 0,-5-2 0,0-9 0,-7 1 146,2-5 0,3 1-204,2-1 0,9 0 46,6 0 0,8 2 453,5 3 0,4 4-98,1 10 1,6 4 32,4 5 1,8 2-99,6 4 0,5-3-76,4 7 1,-2 0-105,7 5 0,-6 1-136,1 4 1,-3 1 98,-1 3 0,-6 4-95,1-4-13,-7 10-90,4 3 179,-13 6 1,-2 2-8,-6 3 0,0 3-34,0 6 0,-11 5 11,-3 1 0,-8 5-19,3-1 1,-7 3-88,3 2 1,2-2 8,2-3 1,5-4-451,5-5-687,2-1 814,7-6 1,7-7 407,2-11 0,5-15 0,5-8 0,-3-6 0,11-10 0,-5-1 0</inkml:trace>
  <inkml:trace contextRef="#ctx0" brushRef="#br0">17517 16647 7915,'0'-14'220,"0"0"549,0 0-471,-7 6 0,-1 3 78,-6 10 0,5 4-203,-1 10 1,1 5 26,-5 9 1,-1-1-94,1 6 1,6 0 110,4 4 0,2-4-270,2 0 1,0-6-40,0 1 0,2-11-89,2-8 0,-1-1 2,7-8 1,-1-4-241,6-10 0,-1-9 92,0-15 0,0 3-184,0-3 0,1-3 53,-1-2 1,-5 3 113,1 2 1,-2 0 386,1 4 1,-1-1 56,-3 11 0,-4 5 185,4 4-100,-3 7 0,-2 10 330,0 12 1,0 7-134,0 8 0,-2-3 208,-3 7 1,4 0-518,-4 5 1,4-1 99,1 1 1,6-11-456,3-4 1,-1-14-144,2 0 0,1-10-394,8-4 1,-3-10 228,3-14 589,-4 1 0,6-25 0,1 4 0</inkml:trace>
  <inkml:trace contextRef="#ctx0" brushRef="#br0">17829 16505 7915,'-1'-12'0,"-4"2"0,2 4 292,-6 6 1,-1 1 460,-4 4 1,1 9-295,4 10 0,-7 8-81,6 1 0,-5 9-117,5-4 0,-1 7-30,2-7 1,2 1-203,7-1 1,2 1-256,3-5 1,3-1-299,6-5 0,5-10 53,0-4 1,6-9-433,-1-1 1,2-8 341,3-6 0,-1-7-7,1-2 1,-6-7 567,1 3 0,-6-4 0,2 5 0,-6 1 0</inkml:trace>
  <inkml:trace contextRef="#ctx0" brushRef="#br0">18043 16747 9823,'14'0'489,"0"0"0,-3-6-446,3-4 1,-2-2-53,6-3 1,-2-5-48,-2-4 1,-1-3 62,-3-1 1,1-1-220,-7 1 0,1 1 70,-5 3 0,0-1-49,0 6 1,-1 2-89,-4 7 203,-9 4 47,-2 6 0,-11 3 329,3 7-137,-3 5 105,-1 14 0,0 1 186,-1 3 0,7-1-25,3 6 0,5-5 181,4 5 0,4-5-199,6 5 1,2-7-157,2 2 0,6-3-305,9-1 1,3-7 120,6-3 1,7-5-856,3-4 1,3-6-55,2-8 0,6-6-441,3-9 0,5-3 1279,4-6 0,10-7 0,-31 17 0,-1 0 0</inkml:trace>
  <inkml:trace contextRef="#ctx0" brushRef="#br0">19052 13619 8314,'-35'-4'0,"7"-1"-61,6 0-252,14 5 906,-5 0-175,12 0-405,-12 0 170,12 0 77,-6 6 1,14-4-82,2 3 0,10-4 116,5-1 1,4 0-39,5 0 1,4 0-109,5 0 0,3 0-126,2 0 1,-3 0 52,4 0 1,-7 0-178,1 0 0,-5 0 93,10 0 1,5 0-141,10 0 1,-1 0 34,-4 0 1,0 0 33,0 0 0,-2-4 360,-3-1-1023,4-6 743,1 3 0,3-5 160,6 4 1,5-4-346,5 4 0,0 2 391,-5 3 0,-5 2-174,0 2 0,1 0-13,4 0 0,5 0-33,0 0-1,4 0-245,-4 0 1,0-2-13,-5-2 1,2 1 91,2-7 1,1 1 118,-33 2 1,0-1 0,34-6 40,-34 7 0,-1 0 0,32-7 177,-2 0 1,2-1-112,2 1 1,1 0 82,-35 7 1,1 0-1,0 0 1,-2-1 7,35-6 0,-3 0-41,-2 0 1,-2 4-90,-29 5 1,1 1-1,38-4 58,-39 3 1,0 0-1,35-6-144,-4 7 0,-11-3 21,1 3 1,-2 2-18,-7-3 0,3 4 46,2 1 0,0 0 17,0 0 0,0 0-1,-1 0 1,-5 4 10,-4 1 1,-7 0-81,-2-5 1,-2 0 77,2 0 1,5 0 227,-1 0 1,1 0-487,4 0 1,-2 0 165,-3 0 1,-4-5-281,0 0 375,-6-6 0,7 5 0,-6-3 0,-1 4 0,-2 3 0</inkml:trace>
  <inkml:trace contextRef="#ctx0" brushRef="#br0">28194 11131 8428,'-1'-22'1116,"-4"3"-859,3 10-631,-4 3 176,12 18 0,-3 6 606,7 15 1,-7 5-123,2 9 1,-8-1-222,-2 6 1,-8 6 6,-1 9 1,-2 2-584,-7 2 1,-1 5 325,10-38 0,-1 0 1,2 1-1,0-1-319,-11 38 1,-1-5 80,6 0 0,-3-1-183,7-8 1,0-14 605,10-10 0,0-6 0,5-7 0,0-6 0,0-6 0</inkml:trace>
  <inkml:trace contextRef="#ctx0" brushRef="#br0">27881 11743 8379,'0'49'614,"0"3"1,0 9-274,0 6 1,0-27 0,0 2-320,0 3 0,0 0 0,1-2 0,0-1 132,1 1 0,1 0 1,-2 36 73,4-4 0,1-16 51,-1-17 0,6-15 129,-1-3 0,4-15-270,5-9 1,3-15-208,6-18 1,13-18-190,-17 17 1,0-3 0,7-7 0,3-2-366,1-6 0,1 0 1,2-1-1,1 1-601,-3 0 0,-1 0 1224,0 2 0,-2-1 0,-2 0 0,0-1 0,-1 2 0,1 1 0,0 1 0,0-1 0</inkml:trace>
  <inkml:trace contextRef="#ctx0" brushRef="#br0">28806 12510 8094,'-15'24'335,"1"0"0,-2 6-82,-3 8 1,-3 9 0,-6 5 141,-1 4-459,-5 7 1,4-5-542,-4 4 0,3-8 351,-2-2 0,1-7 151,-6 3 1,5-4-973,-5-1 1075,7-7 0,-11-1 0,6-7 0</inkml:trace>
  <inkml:trace contextRef="#ctx0" brushRef="#br0">28365 13022 8087,'-10'19'0,"1"0"0,-1-1 365,-4 5 1,5 9-53,-1-4 1,1 12-215,-5 2 1,-1 9 151,1 11 1,0-9 64,0 4 1,1-11-233,4-3 1,2-7-20,7-8 0,8-12-318,6-6 0,15-9 217,13-6 1,14-18 35,10-20 0,-28 17 0,0-3 0,1-7 0,1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3640 3284 8212,'-1'-14'183,"-4"0"955,3 6-629,-4 1 0,6 9-200,0 3 0,2 6-62,2 12 1,4 7 35,6 13 1,1 6-36,-1 3 0,-6 10-133,-4 4 0,3 7-271,-5-33 1,1 0-1,1 36 137,-3-33 1,-2-1-1,1 33-147,0-4 1,5-14 103,0-15 0,4-5-1610,-4-9 1229,6-6 1,-5-9-185,4-13 0,-4-13 195,-6-11 1,0-10-39,0-9 0,-1-7 394,-4-12 0,-3-3-248,-6-6 0,-1 2 283,1 2 1,0-1-72,0 7 0,6 1 530,3 8 0,4-1-343,1 11 0,8 2 501,6 12 0,2 10-114,7 4 1,1 10 79,4-1 0,6 5-221,-1 5 1,0 2 292,-5 8 1,-4 4-437,0 0 1,-8 6 147,-2-1 0,-2 1-240,-7-2 1,0 4 109,-5-3 1,-2 1-213,-2-1 0,-6 3 85,-9-3 0,-1-4-220,-4-1 1,-3 2 15,3-2 0,-3-2 84,-1-8 0,1-1 22,3-3 1,4-3 79,6 2 304,6-2-339,1-2 0,11 6 76,5 4 0,7 4-42,12 5 1,7-3-19,3 3 0,3-4-321,2 0 0,1-3 120,3-2 0,-4-4-805,0-6 0,-1-1 418,-4-4 0,-1 2 556,0-7 0,1-6 0,5-6 0</inkml:trace>
  <inkml:trace contextRef="#ctx0" brushRef="#br0">4394 3284 8152,'1'14'-326,"4"0"0,-3 7 1036,2 3 0,-2 9-286,-2 5 1,0 9 451,0 5 1,-2 4-311,-2 0 1,-4 8-476,-6 2 0,1-3-155,3-1 0,-1-5 124,7-5 0,-1-5-819,5-9 0,0-5 440,0-9 0,0-4-1035,0-5 902,0-7 0,0-4-1030,0-8 1482,0-11 0,6-13 0,2-8 0</inkml:trace>
  <inkml:trace contextRef="#ctx0" brushRef="#br0">4394 3469 8152,'4'-14'275,"1"-1"1,11 7 39,-2 4 0,4 4 500,-4 4 0,0 9-95,0 6 1,0 13-287,1 1 0,-1 6-4,0 4 1,-1 6-109,-4 3 1,4 10 68,-4 4 0,4 0-127,1-4 0,0-11-225,1-14 1,0-11-78,4-3 1,-3-12-39,3-6 0,2-6 19,-2-9 0,-2-7 70,-8-16 1,4-5-81,-3-10 0,1-7 13,-2-7 1,4-1-684,-4 2 1,-1-3 447,2-2 1,-7 4-882,2 10 1,-4 3-337,-1 7 0,0 2 784,0 7 0,0 1-264,0 14 986,0-1 0,-6 11 0,-2 1 0</inkml:trace>
  <inkml:trace contextRef="#ctx0" brushRef="#br0">5090 3284 8099,'15'6'0,"-1"-4"0,-5 6 1625,1-3-1042,-7 2 1,3 14 12,-6 3 1,-1 4-183,-4 5 0,-8 0-122,-6 10 1,-6-2-157,1 11 1,2 2-151,-1 8 0,5-4-106,-1 4 1,5-5 154,5-5 1,-3-5-1308,8-9 1,-1-10-173,5-9 1444,0-9 0,6-10 0,2-8 0</inkml:trace>
  <inkml:trace contextRef="#ctx0" brushRef="#br0">5005 3583 8099,'14'-23'0,"1"4"0,0 8 669,4 2 0,-1 7 75,5 2 1,-4 8 174,5 11 0,-2 8-167,2 6 1,3 8-281,-4 2 1,-1 0-188,2 4 0,-6 2-71,1-2 0,1-6 975,-1-7 0,0-11-521,-5-4 1,0-9-330,1-6 1,4-2-180,0-2 1,-1-13-134,-3-6 1,-1-17 30,0-7 1,-1-9-139,-4 0 1,2-5-1099,-6-4 0,5-4 240,-6-6 0,1-3-1281,-5-7 1,0 1 2218,0 35 0,0-1 0,-2 3 0,-1 0 0,1 0 0,0 0 0,0 1 0,0-1 0,2 0 0,-1 1 0</inkml:trace>
  <inkml:trace contextRef="#ctx0" brushRef="#br0">9214 6241 7760,'-2'-8'-93,"-3"3"1,4 2 480,-4-2 413,3 4-455,2-5 1,2 6-89,3 0 1,-4 1-22,4 4 0,1 3 41,-1 6 1,4 7-79,-4 2 0,0 10 12,-5 5 0,0 3-18,0 2 1,-2 6 28,-2 3 0,2 3 12,-3 2 1,4 0-6,1 0 1,0 0-384,0 0 1,0-11 147,0-4 0,1-15-673,4-3 1,-2-7 222,7-3 0,-6-6-27,6-3 0,-7-11-420,2-9 1,1-5 321,-1-9 0,0-5 580,-5-4 0,-7-10 0,-1-2 0</inkml:trace>
  <inkml:trace contextRef="#ctx0" brushRef="#br0">9327 6099 8073,'37'-14'-592,"2"-1"414,-6 1 0,4 2 178,-9 2 0,4 4 490,-9 6 1,-2 0-134,-2 0 1,-3 1-284,-2 4 0,-5 5 26,1 9 1,-7-4 32,2 4 0,1 3 10,-1 2 0,4 9 20,-4 5 1,1 3-21,-1 2 1,-2 4 37,7 1 0,-2 5-96,1-1 1,4 4 34,-4 1 0,4 0-472,1-1 1,0 6 59,0 0 0,-4-2-558,-1-8 0,-5-5 408,0-9 1,-2-5-186,-2-9 1,-2-4 626,-2-5 0,-1-3 0,-9-2 0,-4-4 0</inkml:trace>
  <inkml:trace contextRef="#ctx0" brushRef="#br0">9299 7208 8073,'-8'0'144,"21"-7"1,1 4 658,19-6 1,-5 1-306,10-2 1,0-2-197,5 2 0,-5-1-132,0 2 1,-7-2 63,2 6 0,-4 0-250,-5 5 0,1 0 129,-6 0 1,5 0-114,-5 0 0,-1 7 0,-3 0 0</inkml:trace>
  <inkml:trace contextRef="#ctx0" brushRef="#br0">10664 6440 8121,'-14'0'0,"-1"0"-271,1 0 704,0 0 0,6 2-54,3 2 0,4 0-221,1 5 0,0-4 30,0 4 0,8-4 22,6 4 1,6-1-16,9 2 0,-1 1-138,1-6 0,-1 1-37,0-1 1,-4-4-121,0 4 0,-5-2-70,5 2 0,-9-2 92,0 7 0,-3-6-2,-7 6 1,0-1 84,-5 5 0,-7 5-98,-2 0 1,-9 11 60,0-1 1,-11 2-235,5-2 1,-6-2-87,7-4 1,2-7-111,2-6 1,8-9-338,2-1 799,5-12 0,11-17 0,9-7 0</inkml:trace>
  <inkml:trace contextRef="#ctx0" brushRef="#br0">11033 5089 6065,'-7'0'823,"0"2"-465,7 3 1,0 3-243,0 6 1,0 0 7,0 0 1,0 5-77,0 0 0,0 7 61,0-3 0,0 4 0,0 2 0,0-6 53,0 1 0,0 4-115,0 6 0,-1-1 65,-4-5 1,3 10 5,-2 0 1,2 11-119,2-6 1,0 9 96,0 0 1,0-2-155,0 2 0,0-1 83,0 1 0,0 2-60,0-7 0,0 5 85,0-4 1,0 5-113,0 0 1,0-4 135,0-2 0,-5-8 108,0-1 0,-1 0 5,1 5 1,2-5-125,-6 0 1,4 0 95,-4 4 0,5 1-59,0 0 0,2 1 122,2 3 1,0-3-91,0 4 0,0 1-159,0-2 0,0-4 22,0-5 1,0-5-97,0 5 1,5-7-11,0 3 1,-1 0 149,-4-1 0,5 5-23,0-4 0,0 3-35,-5-3 0,0 4 193,0-5 1,0 6-86,0-1 0,0-2 4,0 2 1,0 0-44,0 5 0,0-5 3,0 0 1,-5 1-56,0 9 1,0-4 57,5 3 0,-4-3-65,-1-1 1,0-7 34,5-2 0,0-4-136,0-2 133,0 1 1,0-7-606,0-3-315,0-10 267,0-3 1,6-20-96,4-10 1,3-12 723,1-16 0,0-19 0,-7 27 0,0 1 0</inkml:trace>
  <inkml:trace contextRef="#ctx0" brushRef="#br0">11048 5289 8348,'0'-15'-1208,"0"1"604,0 0 1099,0 0 0,1-1-47,4 1 1,3 2-364,6 2 0,0 2-14,0 3 0,1 4-110,-1-4 1,5 4 147,0 1 0,1 0-30,-1 0 1,3 0-112,7 0 1,-5 0 158,-1 0 1,1 0-187,4 0 0,1-2 111,-1-3 1,-4 4-72,0-4 1,4 3 71,5 2 1,5 0-136,-5 0 0,7 0 99,-2 0 0,1 0-15,-1 0 0,-3 0-61,-7 0 1,-4 5 68,0 0 1,-7 6 24,2-2 0,-8-1-25,-1 2 77,-7-1 0,8 5-72,-6 1 1,-1-1 2,-4 0 1,0 0 27,0 1 1,0-1-3,0 0 1,0 0 4,0 0 1,2 1-11,3-1 0,-4 2-5,4 3 0,-2-2-3,2 7 0,-4 1 4,4 8 0,-3 5-2,-2 9 1,0 4 5,0 6 1,5 0-68,-1 0 1,1-1-20,-5 1 0,0 0-273,0 0 0,0 0 239,0 0 1,0 4 84,0 1 0,0 0-42,0-6 1,0 4 139,0-3 0,0 8-141,0-8 1,-5 8 217,1-4 1,-1 6-110,5-6 0,0 1-53,0-5 1,0-7-191,0-2 1,5-1 118,-1-4 0,7 7-151,-1-7 0,1 4 98,-2 1 1,2-3 36,-6 8 0,5-6-24,-6 5 1,3-1 146,-3 1 1,-2 3-60,3-3 0,-4-1 156,-1 1 0,0-2-12,0 3 0,-4-1-65,-1-10 1,0 4-122,5-8 1,-1-3 70,-4-2 0,3-5-233,-3-4 0,2-3 265,-1-7 1,2 0-571,-3 0 1,-1-4-25,1-1 539,-6-6 0,3 10 0,-6-5 0</inkml:trace>
  <inkml:trace contextRef="#ctx0" brushRef="#br0">11232 8217 8151,'-22'0'0,"0"5"0,3 0 137,3-1 26,-4-4 1,12 2 27,3 3 1,5-4-99,5 4 0,8-3 82,6-2 0,6 4-8,-1 1 1,7 0 43,2-5 1,2 4-143,-2 1 0,-1 0 23,6-5 1,-7 2-49,3 2 1,0-2 87,0 3 0,5-4-14,-1-1 0,3 5 28,2 0 1,-5-1-12,-1-4 0,0-1-111,1-4 0,-4 2 105,-5-7 1,-2 7-347,-4-1 0,-2 2-667,-7 2 178,0 0 0,-4 2 706,-1 2 0,-5 4 0,2 6 0</inkml:trace>
  <inkml:trace contextRef="#ctx0" brushRef="#br0">2972 13051 8143,'-14'-8'-203,"0"1"0,4 9 225,1 3 0,5-2 380,0 6 0,2 1-193,2 4 0,0 5 117,0 0 0,0 6 403,0-1 1,2 4-320,2 6 0,0 5-3,5 13 0,-6 0-160,2 10 0,1 1-326,-1-1 0,1-1 241,-1-4 0,-2 0-269,7 0 0,-7 0-90,2 0 1,1-5 112,-1 0 0,1-13-580,-1-1 0,-4-8 285,4-6 1,-2-8-389,2-7 0,-4-9 270,4-4 1,-3-17-241,-2-17 0,5-16 18,-1-7 719,1-7 0,-5 3 0,0 2 0</inkml:trace>
  <inkml:trace contextRef="#ctx0" brushRef="#br0">3171 13036 8143,'14'-20'-279,"5"6"271,0-1 0,5 3 66,-5 7 1,4 0 673,-4 5 1,5 0-189,-5 0 0,5 8-379,-5 6 0,4 7 73,-4 7 0,0 7-278,-4 3 0,-1 6 73,0 8 1,0 2-263,0 13 1,-4-1-67,-1 5 1,1 0 136,4 0 0,-6 0-136,-3 0 0,-4-1-206,-1-4 0,0-4-133,0-10 0,0-8 204,0-6 1,-6-11 59,-3 1 1,-6-10 368,-4-4 0,2-1 0,-7-9 0,-4 1 0,-5-5 0,-2 0 0,2 0 0,3 0 431,-3 0 0,9 0 139,5 0 0,5 2 1431,4 2-1419,4-2 1,9 9-111,7-6 1,1-1-176,12-4 1,7 0-287,8 0 0,-1-6-374,0-3 0,-5-6 363,1-4 0,4-3 0,-1-6 0</inkml:trace>
  <inkml:trace contextRef="#ctx0" brushRef="#br0">3669 13690 8082,'20'0'1297,"4"0"-1026,9 0 1,5-1-283,9-4 1,-1 2 58,6-7 1,-6 3 190,1-3 0,-2-1-885,-3 6 0,-5-4 269,-4 4 0,-8 0-1149,-1 5 1526,-13 0 0,8 0 0,-11 0 0</inkml:trace>
  <inkml:trace contextRef="#ctx0" brushRef="#br0">4180 13449 8082,'15'-8'0,"-1"-3"350,0 6 0,2 0-58,3 5 1,-2 0 264,7 0 1,-5 2-34,5 3 0,-5-2-65,4 6 1,-10 1-48,1 4 0,-9 2 131,0 3 0,-5-2-278,-5 7 0,-5 4-16,-9 5 1,-7 5-652,-8-5 1,-5 12 310,1-3 1,-3 10-1206,-2 1 1,7-4 200,3-2 961,9-9 0,3-3 0,7-7 0</inkml:trace>
  <inkml:trace contextRef="#ctx0" brushRef="#br0">4607 13036 8082,'0'-14'127,"0"6"0,6 2 327,4 6 1,-2 8-148,1 6 1,1 4 101,4 10 0,0 4-115,0 10 1,-4 7 90,-1 3 1,-1 8 119,2 2-466,-4 6 0,-1-5 362,-1 3 0,1-2-166,-5-8 0,0 0-471,0-4 0,2 0 283,2-9 1,-2 1-867,3-11 0,-4-1 119,-1-9-202,0-2 1,0-15 239,0-6 1,0-9 230,0-15 1,-1-6-596,-4-13 1026,3-6 0,-4-1 0,6-7 0</inkml:trace>
  <inkml:trace contextRef="#ctx0" brushRef="#br0">4834 13079 8082,'29'-27'-77,"-1"4"1,2 2-28,4 7 1,2 1 1004,7 4 0,-6-2-313,1 6 1,-9 2-619,4 7 0,-8 4 49,4 7 1,-6 0-30,-4 4 1,-3 5-7,3 9 0,-3 4-105,-2 5 0,-1 12-99,-4 3 1,2 9-161,-6 0 1,0 4 250,-5 1 1,0-6 69,0-4 1,0-2-284,0-2 0,0-2 215,0-3 0,0-3-210,0-6 1,-5-7-125,0-3 0,-6-9 461,2-5 0,-5 0 0,-5-5 0,-4-3 0</inkml:trace>
  <inkml:trace contextRef="#ctx0" brushRef="#br0">5034 14060 8082,'-15'0'0,"1"0"-41,0 0 397,6 0 1,3 2 562,10 2 0,11-2-607,12 3 0,7-4-77,8-1 0,1-6-756,3-4 0,-4-2 325,0-2 0,-2 1-948,-8 3 1144,-6-2 0,-1-2 0,-3-8 0</inkml:trace>
  <inkml:trace contextRef="#ctx0" brushRef="#br0">5403 13577 8014,'16'8'-147,"3"-4"0,5-2 1219,9-2 1,-2 0-418,7 0 1,7-2-871,7-2 1,-2-4-189,2-7 0,-11 1-355,2 0 1,-11 0 376,-4 0 381,1-1 0,-14 1 0,6 0 0</inkml:trace>
  <inkml:trace contextRef="#ctx0" brushRef="#br0">5858 13292 8014,'14'0'-284,"1"0"1,0 0 80,4 0 0,2 0 1134,3 0 0,2 0-337,-2 0 0,3-1-63,1-4 0,6 3-131,-1-2 1,0 2 200,-5 2 0,-1 0-176,-3 0 0,-5 13-24,-10 6 1,-5 14-365,-14 10 0,-12 6 68,-16 7 0,-3 1-1066,-2 0 1,5-2 616,0-2 1,4-6-2284,1-9 2627,-1-3 0,19-7 0,-6 0 0</inkml:trace>
  <inkml:trace contextRef="#ctx0" brushRef="#br0">6470 12980 7975,'0'-15'71,"0"7"-41,0 2 1,0 8-23,0 2 0,4 12 772,1 13 1,6 7-273,-1 11 1,2 1 64,2 9 0,-1 0-330,-4 14 1,4-3 92,-3 7 1,-2-2-190,1-2 0,-4-11-89,4-3 0,-6-10-619,2 1 0,-3-10 408,-2-5 1,1-9-1975,4-5 1547,-3-10 1,4-6-1274,-6-12 1853,0-13 0,0-15 0,0-5 0</inkml:trace>
  <inkml:trace contextRef="#ctx0" brushRef="#br0">6725 12909 7975,'35'-27'-166,"3"3"0,9-1-298,6 6 1,-3 0 1292,2 5 0,-11 6-283,2 3 0,-10 3-239,0 2 0,-4 8-130,-5 6 0,1 9 198,-6 10 1,-5 5-141,-5 9 0,-1 8-161,2 7 0,-4 6-213,-6-2 1,0 5 5,0 5 1,0-3-578,0 3 1,0-5 387,0-5 0,0-4-685,0-10 0,-1-3 8,-4-7 999,-3-5 0,-5 2 0,4-6 0,2 1 0</inkml:trace>
  <inkml:trace contextRef="#ctx0" brushRef="#br0">6839 13975 7975,'-22'0'0,"2"0"646,12 0 1,14 0-177,13 0 0,9 0-161,10 0 0,0 0-454,10 0 0,-4-7-1051,-2-2 1196,1-4 0,0-7 0,-1-2 0</inkml:trace>
  <inkml:trace contextRef="#ctx0" brushRef="#br0">7266 13378 8016,'14'6'1337,"2"-4"-847,3 2 1,9-2-223,10-2-198,3 0 1,-3 0-124,0 0 0,-2-6 141,2-4 1,2 2-811,-7-1 0,-2-1 193,-7-4 529,-3 0 0,-1-7 0,2-1 0</inkml:trace>
  <inkml:trace contextRef="#ctx0" brushRef="#br0">7692 13164 7880,'22'0'-408,"0"0"621,-3 0 0,-1 0 365,5 0 1,1-1-200,5-4 1,-1 4-86,1-4 0,4 3 104,0 2 0,-6 2-113,-8 3 0,-4 2 95,0 8 1,-7 5-292,-4 4 1,-15 4-210,-8 5 1,-12 5 74,-7 10 1,1-2-294,0 6 1,3-7 75,-4 3 1,1-4 0,-6-1 0</inkml:trace>
  <inkml:trace contextRef="#ctx0" brushRef="#br0">8346 12667 7596,'0'14'-210,"0"2"464,0 3 1,0 4 55,0 11 1,0 4 237,0 9 1,5-1-140,0 6 0,-1 5 112,-4 4 0,5 6-273,0-6 0,1 7-13,-1-1 0,-3 1-405,2-2 1,-2-3 208,-2-6 1,5-13-145,-1-6 1,1-6-198,-5-4 0,0-6-1183,0-3 854,0-9 0,0-6 631,0-8 0,-6-17 0,-2-9 0</inkml:trace>
  <inkml:trace contextRef="#ctx0" brushRef="#br0">8474 12724 7946,'14'-5'0,"1"0"0,0 0 349,4 5 1,-1 0-104,5 0 0,6 0 182,4 0 0,0 5-204,-4 0 0,-1 8-347,1 1 1,-1 6 101,0 9 1,-4 7-123,0 7 1,-5 6-452,4 8 0,-5 4 310,1 1 1,-8 7-429,-2 2 1,-5 5 491,-2-35 1,0-1 0,0 34-109,-2-3 0,-8-14 228,-6 5 0,-4-15 100,-10-4 0,1-13 0,-11-11 0,-6-5 0,-8-5 0,-2-2 227,2-7 1,3-7-45,6-2 0,9 1 376,5-2 1,2 3-119,8-3 0,7 2 1656,7 3-1269,3 4 0,5-6-616,7 7 1,6 0-620,12 0 0,9 0 297,5 0 1,9 0 109,10 0 0,-2 0 0,4 0 0</inkml:trace>
  <inkml:trace contextRef="#ctx0" brushRef="#br0">9086 13235 7880,'0'-9'169,"0"0"0,6 5-222,3 0 673,10 2-342,3 2 0,15-5-555,5 1 0,1-3 95,4 3 1,-2 2-1064,-3-3 1245,-5 4 0,-3-6 0,-5-1 0</inkml:trace>
  <inkml:trace contextRef="#ctx0" brushRef="#br0">9370 13036 7894,'14'0'0,"0"0"1,7 2 240,3 3 1,2-2-98,3 6 1,-2 1-52,-4 4 1,3 0 6,-7 1 0,-2-1 126,-7 0 0,-4 5-110,-6 0 1,-2 5-86,-2-5 0,-4 6 10,-7-2 0,-5 4-120,-4 2 1,-3-6-515,-1 1 1,1-8 302,3-2 0,-1-1-910,6-8 1200,0-1 0,5-16 0,0-4 0</inkml:trace>
  <inkml:trace contextRef="#ctx0" brushRef="#br0">9683 12638 7894,'0'15'-23,"1"0"-30,4 4 0,-3 5 411,2 9 1,-2 7 800,-2 12 1,0 0-631,0 10 0,0 4-664,0 5 1,0 2 157,0 7 1,2-4 32,0-36 1,0 1 0,0 30-266,3-5 1,1-4-87,-1-15 1,-1-7-613,-4-12 1,0-6-327,0-8 301,7-6 1,-6-5 292,4-12 639,-10-7 0,-3-19 0,-6-1 0</inkml:trace>
  <inkml:trace contextRef="#ctx0" brushRef="#br0">9669 12866 7895,'20'-22'-191,"-3"1"191,7 7 0,0 6 108,4 3 1,7 4-78,3 1 0,3 6 769,2 4 1,-1 2-264,1 2 0,-5 1-280,0-1 1,-2 0-343,2 0 0,-3 2 131,-7 3 1,-6 3-465,-3 7 0,-3 1 254,-2 3 0,-6 3-114,-3 7 0,-3 7 52,-2 7 1,-7 6-355,-2 8 0,-9-1-65,-1-4 0,-4-3 253,4-6 0,-7-6 392,3-4 0,-4-4 0,-2-5 0,1-10 0,0-4 0,-4-7 0,-6 1 0,-6 1 0</inkml:trace>
  <inkml:trace contextRef="#ctx0" brushRef="#br0">9924 13889 7895,'-26'-4'0,"2"-1"0,3-6 389,7 1 0,5-2 218,-1-2 1,9 4 122,1 1 1,12-1-3,12-4 0,9 0-258,5-1 0,0 6-257,5 0 0,-4 5 3,8 0 0,-4 2-1497,-5 2 1281,-3 6 0,0 9 0,1 7 0</inkml:trace>
  <inkml:trace contextRef="#ctx0" brushRef="#br1">8460 12709 6509,'0'0'0</inkml:trace>
  <inkml:trace contextRef="#ctx0" brushRef="#br1">8503 12624 8051,'-2'-22'0,"-3"3"0,2 5 339,-6 4 0,4-2 40,-5 2 0,3 2 179,-3-1 0,-3 4-213,4-4 0,1 6-95,-1-2 1,-1 3 99,-4 2 1,0 0-51,-1 0 1,1 0 23,0 0 0,0 7-92,0 2 0,-2 5 28,-3 5 1,1 0-29,-5 10 0,-1-3-1,-4 12 1,1 2 28,3 7 1,-1-1-29,6 6 0,0-4-1,5 4 1,1-5 29,4 5 0,2-6-30,7 1 1,0 2-1827,0-1 0,7 9 1264,2-5 1,4 5 1069,1-10 1,6 5-248,4-4-324,-3-7 0,6-4-165,-4-8-27,4 3 1,8-12-136,3 4 0,-4-4 45,0-6 1,0-1-82,0-3 1,5-4 30,-1-6 1,3 0 92,2 0 0,4-8 42,1-6 1,-3-2 85,-7-8 1,-3 4-85,-7-9 0,-1 3 111,-3-12 1,-3-2-106,-7-7 0,-2-2 21,-2-3 0,-4-4-16,-6 4 0,5-2 22,0 2 0,-2-1-143,-8 5 1,2-1-12,-7 2 1,-4 3 25,-5-4 1,-8 4 79,-1 1 0,-2 6 5,-8-1 1,0 11 96,-5-2 1,6 12-80,-1 3 1,6 1 18,-1 8 0,3 1-36,1 4 1,7 1-551,3 4 0,4 3 81,0 6 0,7-4-124,4-1 0,2 0-59,2 6 0,0-6-349,0 1 1,2-7 1036,2 2 0,4-4 0,7-1 0</inkml:trace>
  <inkml:trace contextRef="#ctx0" brushRef="#br1">8503 12752 8051,'0'8'1486,"0"-2"-1060,0-18 1,0 2-320,0-9 0,0-3-6,0-2 1,4-2-97,1-3 1,1-1 21,-1-3 0,-2-2 76,7-3 0,-7-3-67,2 3 0,-4-4 46,-1-6 1,0 3-103,0-8 0,-1 3 117,-4-2 0,-1-2-139,-4 7 1,-1-6 86,6 6 0,-4-5 51,4 5 1,-4-1 98,4 6 0,0 0-81,5 5 0,-5 2 44,1 6 1,-1 6-58,5-1 1,0 7-27,0-2 0,-5 8 178,1 1-324,-1 1 49,5-6-169,0 1 219,0 6-212,0 2-143,0 6-92,0 0 453,-7 0 1,4 6-16,-6 4 1,3 7 3,-9 2 0,3 8-361,-12 1 0,5 2 109,-5 8 1,2-1-54,-2 1 0,4-8 69,6-7 0,1-4-461,4 5 1,2-11-286,7 1 251,0-9 0,2-2 708,3-13 0,3-6 0,6-12 0</inkml:trace>
  <inkml:trace contextRef="#ctx0" brushRef="#br1">8375 11515 8051,'9'0'-305,"1"0"0,-1 0 395,5 0 1,1 0 654,-1 0 1,2 0-254,3 0 0,-2 7-192,7 2 1,-2 2 179,1-1 1,3 2-170,-7-2 1,4 2-436,-4 3 1,5-4 102,-5 3 21,0-3 0,-5 9 0,0-5 0</inkml:trace>
  <inkml:trace contextRef="#ctx0" brushRef="#br1">7877 13250 8356,'10'0'-595,"-1"0"1,-4-5 709,4 0 0,-4 0 557,4 5 0,-1-1-25,2-4-283,-4 4-202,0-6 232,2 7-331,0 0 0,0 0 328,-3 0-136,-4 0 0,6 2 205,-7 3-236,0-4 0,-2 5-32,-3-6 0,2 0-10,-6 0 1,-1 0-186,-4 0 0,0 5 145,0 0 0,0 0-189,-1-5 0,1 0 62,0 0 1,-2 1-100,-3 4 1,2-3-35,-7 2 1,-6 3-7,-8-3 0,-3 7 33,-2-1 0,-6-2-167,-3 1 0,-3 1 237,-2 4 0,2-5-43,3 1 0,1-5 102,4 4 1,-1 1-81,-9 4 0,4-5-183,-9 1 1,1-5 151,-6 4 1,12-4 0,-7 4 0,9-6 26,0 2 0,-2 1-20,3-1 1,0 0 92,-5-5 1,2 0-86,-12 0 1,12 0 291,-2 0 1,5 0-84,0 0 0,-2 0 32,7 0 1,-7 0-84,2 0 1,-3 0-40,-2 0 0,-5 0-35,1 0 1,-1 2-37,5 2 0,7-2-139,2 3 1,-1-4 106,2-1 0,-7 5-28,2 0 1,-5-1 48,-4-4 1,2 0 29,-3 0 0,9 0 2,1 0 1,6 0 20,-2 0 0,4 0-28,2 0 0,-3-4 8,-2-1 0,1-5 111,-6 6 0,6-7-104,-1 1 0,4 2 195,5-1 0,3 4-111,7-4 1,0 5 37,-1 0 1,5 2-116,1 2 0,1 0 130,-2 0 1,-3 5-130,3 0 1,-3 4-171,-1-4 0,0 4 36,-1-4 0,-4 4 60,0-4 0,-5 5-4,5-6 1,-5 1 20,5-5 1,4 0 94,6 0 1,5 0-39,-1 0 0,3 0 108,2 0 1,5-5-122,-1 1 53,7-7-1055,-3 3 441,-1 0-640,6 2 395,-5 6-1044,6 0 1836,0 0 0,6 6 0,2 2 0</inkml:trace>
  <inkml:trace contextRef="#ctx0" brushRef="#br1">3797 13250 8312,'0'-8'0,"-7"1"228,-2 7 1,-5 2 21,-5 3 0,3 3 16,-3 6 0,-3 5-136,-2 0 0,2 5 68,-2-6 0,7 6-56,-2-5 1,-2 0 100,2-5 0,-4 1-103,4-1 0,-5 0 63,5 0 1,0 0-73,5 1 1,-5-1 3,0 0 1,0 0-84,5 0 0,4 1 78,1-1 0,4 0-126,-4 0 1,5 5 2,0 0 114,2 0 0,2-5-222,0 1 1,6-1 50,4 0 0,4-6 111,5-3 0,3 1 62,7-1 0,1-1 167,3-4 0,-2 0-206,7 0 0,0 0 21,5 0 1,1-4-362,4-1 1,-9 0 127,4 5 1,-10 0-1500,0 0 1627,-9 0 0,3 7 0,-5 0 0</inkml:trace>
  <inkml:trace contextRef="#ctx0" brushRef="#br1">10237 12951 8079,'-14'-6'-148,"0"-4"1,4-2-240,1-2 0,1 4 538,-2 1 282,-2-1 0,4-3-150,-6 4 0,4 3 79,1 6-28,-1 0-219,-4 0 0,-2 6 36,-3 3 1,3 2-8,-2-1 1,0 3 48,-1-4 1,2 2-22,-7-1 1,5 2-63,-5-2 1,7 2 46,-2 3 0,2-1-14,-2 0 0,3 5-27,-3 0 1,8 11 7,2-2 0,1 9-13,-2-4 0,2 11-23,3-1 1,4 7-121,-4-2 0,2 2 92,-2-7 1,4 3 63,-4-8 1,10 1-45,4-1 0,5-8 119,5-6 1,5-7-110,9 2 1,5-9 115,10-6 1,-4-2-129,3-2 1,2 0 0,-1 0 1,-6-6-131,-4-4 0,-6-3 103,1-1 0,-5-2-184,-4-3 1,1 4 56,-6-4 1,-1-3-90,-9-2 1,2-5-37,-6-4 0,0-3 84,-5-7 1,-2 1-63,-3-1 0,2 0 106,-6 1 1,-6 4-78,-4 0 1,-1 5 62,1-5 1,-2 6-121,-2-1 1,-3 5 100,8 4 0,-8 3-113,3 7 0,0 2-20,0 2 0,5 4-477,-1 6-1075,4 0 883,7 0 907,1 0 0,7 0 0</inkml:trace>
  <inkml:trace contextRef="#ctx0" brushRef="#br1">10052 13093 8101,'0'8'0,"0"-3"-75,0-10 1,2 2-92,3-6 0,-2 1 454,6-2 0,-4-4-94,5 0 0,-3-2 32,3-8 1,1 1-70,-6-6 1,4-1-59,-4-3 1,0-5 39,-5-9 1,0 2 13,0-2 0,0 1-10,0-1 0,-2 1-23,-3-6 1,1 0-109,-11-5 0,4 3 65,-8-3 0,-1 4-167,1-9 1,-2 8 198,2 2 0,8 11-69,-3-2 0,3 6-24,-3-1 1,6 5-12,3 9 1,-1-1-26,1 6 1,0 0-162,5 4 0,0 6-288,0-1 488,0 7-241,0-3 77,0 6-272,0 0 463,0 6 1,-4 2-26,-1 6 0,-6 5 51,1 0 0,-2 7-43,-2-3 1,-5 4-26,0 2 0,-5 1-204,5 3 1,0-3 60,5 3 0,1-8-392,4-1 1,2-11 5,7 1 525,0-9 0,0 1 0,0-6 0</inkml:trace>
  <inkml:trace contextRef="#ctx0" brushRef="#br1">9953 11800 8158,'8'-7'0,"0"6"215,-4-4 0,4 3-42,7 2 0,-1 2 225,0 3 0,6 3-132,4 6 1,-2 0-452,2 0 0,4-1 121,6-4 0,-1 4 64,-5-3 0,7 2 0,1 2 0</inkml:trace>
  <inkml:trace contextRef="#ctx0" brushRef="#br1">10109 13477 8037,'0'-9'84,"0"-1"0,-4 5 72,-1-4 1,-2 6-153,3-2 100,2 4 1,-11 2 391,4 4-244,-4-4 0,-6 12 59,0-3 0,-1 1-69,1-2 1,3 4 39,-3-4 1,-1-1-63,1 2 1,-2-7 37,2 1 0,3-2-36,-3-2 0,-1 2 5,1 2 0,-5-2 16,5 3 1,-6 1-235,1-1 1,-4 6-1,-5-2 1,-4 4-43,-5 1 0,-4 0 8,-6 1 0,-2-6 104,-12 1 0,6-6-35,-2 6 0,4-2-144,1 1 1,-5-3 211,1-6 1,-9 2-73,-1 3 0,-10-4-205,39 2 1,-1-1-1,1 0 1,0-1 190,-33 4 1,0-2-89,35 2 0,0 0 0,-3-1 1,-1-1 27,-3 2 1,-1 0 0,3-1-1,0 0 31,2-1 1,1-1-1,-1-1 1,0 1-36,3 2 1,0 1 0,-4-3 0,-1-1 32,1 2 0,-2-1 0,-3 1 0,-1 0 0,2 0 1,1-1 0,2 1-1,0-1 34,-36-2 0,39 0 0,-1 0 0,-2 0 0,0 0 1,-3 0-1,0 0-3,0 0 1,1 0 0,4 0 0,1 0 16,-39 0 1,40-2 0,0-1 2,-2 1 0,1-1 0,-2 1 0,1 0-26,-4 1 1,-1 2 0,1-1 0,1 0-27,-2 0 1,1 0 0,1 0 0,0 0 26,3 0 1,1 0 0,-1 0 0,-1 0 28,-1 0 1,0 0 0,-1 0-1,0 0-3,-1 0 0,0 0 1,1 0-1,0 0 22,3 0 1,1 0 0,-39 0-9,1 0 0,-1 0-30,39 0 1,-1 0 0,-2 0 0,1 0-26,1 0 1,1 0 0,0 0 0,2 0 64,-31 0 1,0-5 25,0 0 1,-2-4-37,-3 4 0,-1 0 28,-4 5 1,5 0-300,10 0 1,-2 0 208,6 0 1,-6 0 18,2 0 1,-2 5-89,2 0 0,-1 4 52,11-4 0,2 0 42,11-5 1,5 4-97,0 1 0,7 0 208,-2-5 0,9-2-334,5-2 0,-2 0 331,2-5 0,0 4-433,5-4 1,5 6 370,-1-2-699,7-3-850,-3 6 966,6-4 0,6 6-590,4 0 1,4 2 1101,5 2 0,3-2 0,6 4 0</inkml:trace>
  <inkml:trace contextRef="#ctx0" brushRef="#br1">3725 13662 8049,'8'-2'595,"-3"-2"115,-3 2-281,-2-4 1,-7 6-135,-2 0 1,-4 6-36,-1 4 1,-2 4-112,-3 5 1,2 3 82,-7 6 0,5 2-164,-4 3 0,0-3 99,0 4 0,-3-6-93,8-4 1,-1 1-23,4-6 0,1-5-136,0-4-105,6-7 228,2 3 1,12-6-100,3 0 0,10 0 117,5 0 0,8 2-191,1 2 1,6 0-65,-1 5 0,10-4-460,4 4 353,9 7 0,4 0 1,6 4-1</inkml:trace>
  <inkml:trace contextRef="#ctx0" brushRef="#br0">11389 4293 8176,'-13'-33'-137,"4"0"0,-2-2-206,6 2 1,0 2 752,5-7 0,0 11-13,0-2 1,5 10 10,0 0-219,6 4 0,-5 8 142,4 7 0,1 14-67,-7 15 0,1 12-6,-5 11 0,0 10-117,0 4 0,-2 5-225,-2 5 1,1-3-167,-7 2 0,5-13 199,-4-5 1,6-14-589,-2-1 1,3-13 56,2-1-761,0-15 836,-6-1 0,3-18 10,-7-3 1,6-10 496,-6-5 156,1-3 0,-12-8 0,-1-1 0</inkml:trace>
  <inkml:trace contextRef="#ctx0" brushRef="#br0">11176 4521 8176,'-21'-22'0,"10"3"34,-3 9 1,4 6 98,1 8 1,2 12 493,7 13-314,0 5 0,2 10 180,3 4 1,4 2-177,10 7 1,-3 5-118,3-1 0,-3 7 239,-2-1 1,0-10 16,0-5 0,1-10-64,-1-8 1,5-8-95,0-11 0,0-3-58,-5-2 0,5-12-1,0-12 1,5-8-189,-5-11 1,6-12 58,-1-11 1,-2-9-1028,1-11 0,1 3 642,-10 35 0,0 1 0,10-33-2666,0-1 2941,-7 3 0,-6 29 0,0-1 0,8-33 0,5 2 0,3 3 0</inkml:trace>
  <inkml:trace contextRef="#ctx0" brushRef="#br0">19550 9610 8077,'-14'0'1378,"-1"0"-896,8 7-427,0 1 0,7 6 232,0 0 1,0 0 135,0 0 1,7 7 81,2 3-253,-3 2 0,7 4-161,-4 4 1,-2 2 104,-3 7 1,3 4-148,-2 0 0,-1-1 126,-4-8 1,0 2-559,0-7 1,0 0 241,0-5 1,0-5-610,0-5 1,0-2 187,0-2 0,-4-4-49,-1-1 0,-5-7 43,6-2 0,-6-9 131,5-15 0,1-6 240,4-13 0,-2-3 21,-3-6 1,4-6 175,-4-13 0,8 1-154,2 4 1,11 3 175,-2 6 0,10 8 156,-1 6 0,4 7 421,2 7 1,-1 9-69,0 6 0,-4 6-218,0 8 0,-7 1 298,2 4 0,-8 8-152,-1 6 1,-6 1-140,6-1 1,-7-1 28,2 5 1,-4-4-320,-1 5 1,-1-2-16,-4 2 0,-4 3-244,-10-4 0,1-2 75,-5-2 0,5-10 45,-1-4 0,-3 1-55,-2-1 0,4 0 75,1-5 0,8 0 438,1 0-66,7 0-58,-3 0 1,17 6-74,3 4 0,10-3-3,0 3 1,9-2-201,5 1 0,-2-1 112,2-3 0,-2-3-783,2 2 1,-3-2 344,-7-2 0,1 0-720,-1 0 0,-1 0 30,-3 0 1067,-4 0 0,-5-6 0,-1-2 0</inkml:trace>
  <inkml:trace contextRef="#ctx0" brushRef="#br0">20062 9596 8059,'6'-8'1078,"-4"3"-642,2 10 1,-2 3-108,-2 6 1,0 7 5,0 3 0,0 4-157,0 5 1,-2 3-79,-2 7 0,0 1 80,-5 4 1,1-6-105,-1 1 1,-2-2-205,6-8 1,-5 5 103,6-5 0,-6-4-885,5-6 1,1-5-18,4 1 926,0-3 0,-7-8 0,-1-2 0</inkml:trace>
  <inkml:trace contextRef="#ctx0" brushRef="#br0">20119 9596 8042,'6'-8'1144,"-5"2"-1144,6 6 0,-6 8 1169,4 6 1,-3 3-491,2 12 0,3-2-76,-3 11 0,1-1-196,-5 6 0,5 0-257,0-1 1,4-4 109,-4 0 0,6-11-311,-2 2 1,4-15 16,1 0 1,1-11 56,-1-3-112,6-6 0,-2-18-122,5-9 0,-1-10 50,2-14 0,3-3-31,-3 4 0,-4-5 117,-1 9 1,0 5 38,-5 4 0,4 2-324,-9 8 72,-2 6-570,-1 7-930,-6 12 412,0 1 0,-5 9 1376,0 3 0,1 3 0,4 6 0</inkml:trace>
  <inkml:trace contextRef="#ctx0" brushRef="#br0">20673 9425 9941,'0'15'1230,"-6"-1"1,4 2-336,-3 3-464,-2 3-211,5 6 1,-11 2 2,4 3-50,2 4 1,-7 7-393,0 3 0,0 2 209,-5 3 1,-2 4-1301,2-4 1288,0-3 1,7-5-457,2-6 1,-1-8-699,7-2 1,-1-5-904,5-9 1446,0-6 1,0-5 632,0-13 0,12-12 0,4-14 0</inkml:trace>
  <inkml:trace contextRef="#ctx0" brushRef="#br0">20645 9610 7867,'6'-28'378,"0"10"688,4 4-628,2 3 1,-8 3 156,5 4 0,-6 4-60,2 4 0,-2 4-161,2 6 0,-4 7 672,4 3-633,-3 3 1,2 7 43,1 4 0,5 14 25,-6 5 1,3 5-426,-3-1 369,4-8-266,0 8 0,5-23 13,-4 0-137,10-13 109,-3-4 1,9-13-56,-6-4 0,5-5 134,-5-9 0,5-5-1,-5-14 1,1-12-307,-1-6 59,-3-13 1,4-5-74,-5-6-744,-1 6 603,0-5 0,-4 14-398,-1-1 1,-4 3-515,4 11 1,-6 5 1149,2 15 0,-8-1 0,-2 10 0,1 3 0</inkml:trace>
  <inkml:trace contextRef="#ctx0" brushRef="#br0">13664 6341 8117,'-22'-5'-191,"3"0"655,-4 0 789,8 5-107,-6 0-767,13 7 0,2 1 35,6 6 0,8 5 5,6 0 0,7 4-165,7-4 0,2 5-16,3-5 1,-1 0-261,6-5 0,-5 0 110,5 1 0,-7-6-44,3 1 0,-4-6 11,-2 6 1,-4-7-352,-1 2 1,-5 1 120,1-1 1,-8 1 148,-2-1 0,-7 3 171,-2 6 0,-10 6-69,-13 4 1,-9 11-818,-15 7 0,-9 12 301,26-23 0,-1 0 0,-6 3 0,0 0 440,-1-1 0,0 0 0,-4 1 0,-2 0 0,-2 0 0,-2-2 0,-3 0 0,1 0 0</inkml:trace>
  <inkml:trace contextRef="#ctx0" brushRef="#br0">25308 3853 8040,'8'0'-403,"5"0"335,-4 0 1,4 4 245,1 1-162,0 0 0,5-7 81,0-2 1,5 0 155,-5-5 1,4 1-579,-4-1 1,5-4-505,-5 3 829,0 4 0,-5-7 0,0 6 0</inkml:trace>
  <inkml:trace contextRef="#ctx0" brushRef="#br0">25464 3966 8040,'0'10'-73,"0"-1"1,0-4-148,0 5 1,0 1 417,0 8 0,-1 3 327,-4 6 1,-3 7-419,-6 3 0,-7 3 45,-2 1 1,-9 3-169,-1 2 0,-5 4-206,5 6 0,0-7-13,4-3 1,7-10 40,3-9 1,3-1-682,2-8 875,6 0 0,-4-11 0,4-2 0</inkml:trace>
  <inkml:trace contextRef="#ctx0" brushRef="#br0">25237 4492 8040,'22'0'19,"-3"0"1,0-6 79,5-3 1,-1-6 301,11-4-53,2 4-204,-6-12 0,5 5-184,-7-7 0,-1 1-165,-3-1 1,-4 7-338,-6 3 1,-6 3 185,-3 2 356,-3 0 0,-2 0 0,0 0 0</inkml:trace>
  <inkml:trace contextRef="#ctx0" brushRef="#br0">25507 4123 8040,'2'14'433,"2"0"0,-2 2-136,3 3 0,-4 3-28,-1 6 0,0 1-120,0-1 1,-6 2 95,-4 4 0,3-3-230,-3 7 0,1-6 73,-6 1 1,3 0-66,2-5 1,-1 2 61,7-11 0,-1 0-132,5-4 0,1-3-59,4-2 1,3-4 55,6-6 0,2-6-90,3-4 0,1-7 56,4-2 0,3-6-637,-3 1 1,1-3 90,-1-1 1,-4 1-625,-6 3 1254,-6-3 0,-1 5 0,-7-6 0</inkml:trace>
  <inkml:trace contextRef="#ctx0" brushRef="#br0">25635 4336 8040,'0'8'385,"6"5"0,7-12-204,6 4 1,0-4-84,-5-1 1,2 0 146,3 0-333,-3 0 0,4 0-1286,-6 0 1374,-6 0 0,5 0 0,-5 0 0</inkml:trace>
  <inkml:trace contextRef="#ctx0" brushRef="#br0">25948 3838 8040,'6'-7'0,"-3"7"112,7 9 1,-7 5-101,2 5 0,-5 3 174,-5 7 1,-5 4-130,-8 0 0,-5 5-174,-5-5 1,0 0 49,-1-4 1,7-7 15,3-3-26,3-3-14,8-2-67,2-6 1,12-4-60,4-8 0,4-3 188,5-2 1,-2-2-36,7 6 0,-5 0 128,5 5 0,-7-4-47,2-1 0,-8 0 174,-1 5 1,-7 7-160,1 2 0,-2 4 161,-2 1 0,-2 6 74,-2 4 0,-3 3 46,-2 1 1,-2 1 126,6-1 1,-1 5-185,1 1 0,3 2-258,-2-8 1,2 2 273,2-11-332,6 0 1,2-11 25,7-3 1,-1-7-276,0-7 0,0-4-3,0-15 0,1-4-270,-1-10 0,-1-1-199,-4 0 0,4 4 781,-4-4 0,4-3 0,1-11 0</inkml:trace>
  <inkml:trace contextRef="#ctx0" brushRef="#br0">26161 3654 8040,'14'-15'0,"1"1"414,-1 6 1,0 2 253,0 6-405,0 6 0,-6 2-150,-3 6 1,-3 1-212,-2-1 1,0 5-130,0 0 1,-7 1-381,-2-1 0,-9 2 607,-1 2 0,-6 4 0,3-5 0</inkml:trace>
  <inkml:trace contextRef="#ctx0" brushRef="#br0">26047 3881 8040,'10'14'178,"-1"1"1,-4-1 262,5 0 1,-7 5-145,1 0 0,-2 6-274,-2-1 0,0-2-91,0 2 0,-5-5-259,1 4 1,-6-10 146,5 1 1,-1-4-356,1-1-5,4-3 398,-6-6 1,7-11-51,0-3 1,5-5 53,0 0 1,6-3-14,-2-6 1,9-5 112,1-1 1,6 1 12,-1 5 1,3-1-9,1 1 0,5 1 129,0 3 1,0 4 200,-4 6 0,-1 1-137,1 3 1,-7 4 130,-3 6 1,-3 0-6,-2 0 1,-6 2 79,-3 2 0,-7 9-110,-8 6 0,-2 6-301,-17-1 1,3 4 64,-12 6 0,4-4-232,-3 3 1,5-3-109,-1-2 1,4-6 147,6-3 1,2-4-22,7-6 0,4 2-40,1-6-195,6 0 363,-4-5 0,9-2 120,3-3-92,3-3 1,6-6 18,0 0 1,5 1 2,0 4 0,0-4-24,-5 4 0,-1 1 134,-4-2 1,-1 7-30,-3-2-23,-3 4 1,4 2-30,-6 4 0,-6-2 5,-4 7 1,2-2 83,-1 1 223,5 4-267,-8-12 15,10 6-530,-4-7 165,6 0 291,0 0 0,0-7 0,0-1 0</inkml:trace>
  <inkml:trace contextRef="#ctx0" brushRef="#br0">26218 4023 7294,'0'-8'787,"-2"2"-768,-2 6 1,0 5 63,-5 0 0,1 6 7,-1-2 1,-4 4-22,4 1 0,-9 5-7,-1 0 1,0 1-19,5-1 0,0-1-186,0 5 1,-1-1 148,1 2 1,5-3-124,-1-7 0,5 0-428,-4 0 42,6-6 237,-4-1 0,14-7 132,2 0 1,4-7-7,1-2 1,0-4-7,1-1 0,-1 0-19,0-1 378,0 1-339,0 0 855,1 6-381,-7 2 1,-2 7 123,-6 4 1,0 5-151,0 9 1,0 1-20,0 4 1,0 7 49,0-2 0,-2 4 7,-2 0 1,2-1-329,-3 6 0,4-8 94,1-2 1,1-1-635,4-8 0,-2-2-131,7-7-4,-7-4 334,9-6 1,-5-11-202,2-3 1,-2-10-19,-7 0 527,0-2 0,6-9 0,2-1 0</inkml:trace>
  <inkml:trace contextRef="#ctx0" brushRef="#br0">26218 4137 8040,'14'-16'0,"0"-3"0,2 8-25,3-3 1,-1 3 82,5-3 1,-5 4 135,1 1 0,-2 6 21,2-2 1,-8 3 202,3 2-243,-3 0-95,-3 0 0,-2 7-113,-6 2 0,-7 8-235,-8 2 0,-5 2-53,-9-2 1,1-3-298,-1 3 0,6-4 93,-1 0 1,7-7 524,-2-4 0,-3 4 0,0 0 0</inkml:trace>
  <inkml:trace contextRef="#ctx0" brushRef="#br0">26175 4180 8040,'15'0'-542,"-1"0"0,-5 6 1080,1 3 0,-6 9-97,6 1 1,-5 1-84,4-1 0,-6 3-168,2 7 0,-3-1-1,-2 1 1,-5-1-90,0 1 1,-1-1-196,1 0 0,-1-4 2,-4 0 1,4-12-666,6 3 32,-6-4 473,4-3 0,-4-4-362,6-8 1,0-4 220,0-7 1,1-5 393,4-4 0,-2-4 0,7-5 0,-6 3 0,6-4 0,-1 4-36,6 2 1,-1 1 57,0 3 1,0-1 250,0 6 0,2 0-91,3 5 0,2 1 505,2 4-273,4 3-127,-11-1 1,9 6-39,-6-4 0,0 3 31,-4 2 0,-1 7 123,0 2 0,-5 5-303,1 5 0,-7 3-201,2 7 1,-4-1 45,-1 1 0,-1-1 58,-4 1 0,-3 4-495,-6 0 0,0 0 48,0-4 1,-1-6-153,1 1 0,0-8 205,0-2 0,-1-1 12,1-9 1,-2 1 378,-3-5 0,4-6 0,-6-2 0</inkml:trace>
  <inkml:trace contextRef="#ctx0" brushRef="#br0">26289 4436 8040,'6'-15'0,"-2"3"-20,5 2 1,0-1 11,6 6 1,4-1 122,0 1 0,4 4-3,-4-4 1,5 2-338,-5-2 1,5 4-24,-5-4-347,0 3-12,-12 2 301,0 0 1,-14 7 235,-2 2 1,-10 8 69,-5 2 0,-3 7 0,-1-3 0,0-1 0,-1 2 0,1-2 492,-1 2 1,7 1-236,3-6 0,10 0 1213,4-5-964,3 1 1,4-3-85,3-2 1,9-4-131,10-6 0,4-2-33,5-2 1,-1-4-474,6-6 1,-5 4-339,5 1 0,-11 4 552,1-5 0,-3 7 0,4-3 0</inkml:trace>
  <inkml:trace contextRef="#ctx0" brushRef="#br0">26900 4450 8015,'-9'0'0,"-1"0"0,1 0-255,-5 0 0,0 6 81,-1 4 1,1 4-347,0 5 0,1-3 520,4 2 0,-4-2 0,12 5 0,-6 1 0</inkml:trace>
  <inkml:trace contextRef="#ctx0" brushRef="#br0">26758 4649 8015,'10'0'128,"-1"0"1,-4 0 327,4 0-7,-5-7 1,7 4 81,-7-6-464,7 6-67,-3-4 0,7 7 0,-1 0 0</inkml:trace>
  <inkml:trace contextRef="#ctx0" brushRef="#br0">27313 4521 8697,'14'-2'837,"0"-2"0,7 0-655,2-5 0,6-1-259,4-4 1,-3 5-1,3 1-164,-3 1 1,-1-2-1075,-1 4 1123,-6 1 192,-1 4 0,-13 12 0,-2 4 0</inkml:trace>
  <inkml:trace contextRef="#ctx0" brushRef="#br0">27071 4905 8169,'8'6'219,"6"-6"0,11-6-40,9-9 0,5-4 81,-1 1 1,3-3-295,2 2 0,6 2-253,3-7 1,-3 7-183,-2-2 1,-6 4 183,-8 6 0,-6 3-739,-12 6 1024,-8 0 0,-7 6 0,-7 2 0</inkml:trace>
  <inkml:trace contextRef="#ctx0" brushRef="#br0">27341 4905 8169,'11'0'-382,"3"0"0,-3 0 477,8 0 1,-3 1 314,-2 4 1,1-2-284,-1 7 0,-6-1-166,-3 5 0,-4 2-16,-1 3 1,-6-2 79,-4 7 0,-4-5 227,-5 5 1,3-7-103,-3 2 0,4-5-55,0-4 1,6-4 18,-1-6-73,1 0 0,1-8-22,3-6 0,4-8-142,1-11 0,1-2-367,4-3 1,9-8 226,10 4 1,3-4-364,1 3 0,2 1 267,3-1 0,-3 7 359,4 2 0,-4 12 47,-2 8 1,-1 1 54,-3 9 0,-9 2 6,-5 12 0,-7 5 293,2 14 1,-5 1 19,-5 3 0,-3 3-19,-6 7 1,4 1 134,1 4-89,0-4-273,1 11 1,-3-11-153,6 4 0,0-9-63,5-1 1,0-8-311,0-1 1,0-7 14,0-8 1,-2-6-667,-2-4 631,2-2 0,-10-8-155,2-4 1,-3-4 524,-1-5 0,0 3 0,0-3 0,-4 4 0,4 0 0,-3 1-152,7 0-89,4 6 611,0 2 75,6 6 1,11 8 16,3 6 0,5 0-137,0 5 1,-3 2-120,3-3 1,-4 3-121,0-2 1,-7-2-279,-4 7 0,-2-7 168,-2 2 0,-2-3-131,-2-2 1,-4-4 92,-7-1 0,1-6 64,0 2 0,0-3-10,0-2 0,1-7 2,3-2 1,-1-8 14,7-2 0,-1-7 22,5 3 1,6-3 88,4 3 1,2-3-13,3 8 0,4-1 122,-1 4 1,6 3-115,-5 2 0,5 4 30,-5 6 1,0 1-97,-5 4 0,-6 9 44,-3 10 0,-4-2 36,-1 2 1,-5 0-31,1 4 1,-7 1 127,1-1 1,4-4-75,1-1 0,4-5-49,1 1 1,6-5-205,3-5 1,6-2-276,3-7 0,0-2-113,6-3 0,-1-4 252,6-10 0,-1-3 235,1-7 0,-1-5 0,0-3 0</inkml:trace>
  <inkml:trace contextRef="#ctx0" brushRef="#br0">27896 4563 8378,'1'-7'797,"4"2"1,-2 3-775,7 2 1,-7 0 0,8 7 163,-6 2 0,1-1-516,-1 1 1,-4 1 70,4 4 1,-5 5-89,-5 0 0,2 2 175,-6-2 0,1-4-60,-2 4 0,-1-3-182,6-2 243,1 1 252,4-1 0,0 0-102,0 0 205,0-6 0,6 3 1,3-6 0,4 4 46,1-4 1,1 6-29,-1-1 0,0 2 27,0 2 0,-4 2-122,-1 3 0,-6 2 16,2 2 0,-5 9-91,-5-4 0,-3 4 81,-6-4 0,-2 1-209,-3-1 0,2-4-160,-7 0 1,2-2-185,-1 2 1,-4-6 134,3-8 0,3 1-54,2-6 1,4-2-55,0-8 411,8-3 0,-6-12 0,5-2 0</inkml:trace>
  <inkml:trace contextRef="#ctx0" brushRef="#br0">27853 5004 7982,'19'8'0,"0"6"0,5 2 113,-5 8 0,11-5 253,-2 4 1,5 1 49,0 5 0,4-6-63,5 1 1,3-2-260,2 2 0,-3-4-1,4-5 0,-1-3-64,-4-2 0,1-4 34,-11-6 0,-1 0-302,-9 0-195,4 0 1,-13-2-1165,1-2 1598,-7 2 0,-8-17 0,0 3 0</inkml:trace>
  <inkml:trace contextRef="#ctx0" brushRef="#br0">28109 4748 7982,'0'-23'-67,"0"-1"1,6 0 90,4-4 1,9-5 51,4-1 0,4 6 79,2 4 1,-1 7-152,1-2 1,-1 3 143,0 2 0,-1 6-128,-3 3 0,-4 4 23,-5 1 1,-6 1 110,1 4 0,-6 5-160,6 8 1,-7 5 15,2 5 0,-5 0 81,-5 1 0,3 4-52,-2 0 1,-3 0-82,3-4 1,-3-1 103,3 1 1,2-6-7,-3 1 0,2-11-1901,-2 1 975,4-3 870,-12-3 0,5-2 0,-6-6 0</inkml:trace>
  <inkml:trace contextRef="#ctx0" brushRef="#br0">28052 4763 7982,'14'0'-121,"2"0"45,3 0 1,3 0 147,7 0 1,-1 0 162,0 0 1,6 0-228,-1 0 1,0-2-200,-5-3 1,1 2 37,-1-6 1,-10 5 139,-4 0-224,-9 2 1,1 4 76,-6 2 1,-8 0 41,-6 5 1,-2 2 69,-8 8 1,-1-2-10,-8 7 0,3-7 43,-3 2 1,4 2 146,6-2 1,2-2 205,7-7-242,6-4 103,2-6 0,17 0-99,3 0 1,11-6-46,4-4 0,-1 2-50,5-1 0,-3 1-6,-1-1 0,-3-3-10,-2 8 0,-3-1-317,-7 5 192,-6 0 1,-3 2 105,-10 2 1,-5 4-14,-9 6 1,2 1 46,-7-1 1,1 0 83,-6 0 1,2 1-19,4-1 0,2-5 166,7 1 0,1-6-22,4 6-37,2-7 1,14 3-124,2-6 1,9 0 48,1 0 0,4-4-289,-4-1 1,5-5-65,-5 6 1,0-3-380,-5 3 274,-6 2 240,-2-4 1,-7 10 53,-4 1 0,-8 11 82,-6-2 1,-4 5 342,4 0 1,-5-1-156,5 5 1,2-5 197,7 1 1,-1-4-214,6 0 1,1-6-96,4 1 0,8-7-85,6 1 0,2-8-208,7-6 1,1-2 104,4-3 0,-4-4-145,0 0 0,-7 0-454,2 5 1,-8 0 686,-1 0 0,-1 0 0,5-1 0</inkml:trace>
  <inkml:trace contextRef="#ctx0" brushRef="#br0">28336 4364 7982,'-4'-22'-3,"-1"3"1,-1 10 107,1 4 0,2 4-6,-7 1 0,5 1 56,-4 4 1,4 11 4,-4 12 0,6 4 89,-2 10 1,3 3 28,2 7 1,0 9-20,0 1 0,0 1-124,0 3 1,5-4-211,0 4 0,0-6 96,-5 2 0,4-10-456,1-4 1,4-12 211,-4-8 0,2-6-248,-3-7 176,-2-1 0,6-6-671,-3-4 966,-4-2 0,5-2 0,-6 0 0</inkml:trace>
  <inkml:trace contextRef="#ctx0" brushRef="#br0">28791 4649 7938,'15'0'-269,"-1"-5"224,0 0 0,7-6 564,2 2-266,10 2 1,-3-5-369,4 2 1,-6-2 29,-4-3 1,1 3-363,-6 2 0,-2-2 150,-7 2 0,1 2-225,-6-1 522,-1-1 0,-4-4 0,0 0 0</inkml:trace>
  <inkml:trace contextRef="#ctx0" brushRef="#br0">29047 4464 7938,'-4'14'-26,"-1"0"0,-2 7-19,3 3 1,-3-2 232,-2 1 0,-8 1 14,2 5 0,-8-1-267,-1 0 1,-3 1 70,-1-1 1,-1-1-20,1-3 0,-4 1 9,4-6 1,2-2-153,12-7 207,0 3-67,6-12 1,10 5 2,12-6 0,3-6 25,12-3 0,-2 1-16,11-2 0,-2 2 33,2-1 1,1-4-216,-6 4 0,1-2 60,-6 1 1,-6-1-255,-3 6 322,-3 1 37,-8 4 0,-5 1 10,-12 4 0,-3 5 23,-11 8 1,-3 0 9,-7 6 0,2-2-49,-7 1 1,6 3 154,-1-7 0,9 0-3,5-5 314,4 0-371,7-6 0,8-2 12,9-6 0,10-1-66,5-4 0,3-5 45,1-9 1,5 4-124,0-4 1,1 1 118,-6-1 1,-6 8-822,-3-3-4,-3 3 770,-8-3 0,4 0 0,-4-1 0</inkml:trace>
  <inkml:trace contextRef="#ctx0" brushRef="#br0">28976 4791 7747,'0'14'43,"0"0"1,0 2 148,0 3 0,-1 5-73,-4 9 1,3 3 30,-2 7 1,0-5-258,0 0 0,2 0-60,-3 4 1,4-5-88,1-4 1,0-3 51,0-2 0,0-4-211,0 0 1,5-7 178,-1 2 0,1-8 234,-5-1 0,6-7 0,-4 3 0,11-6 103,-12-6 69,12-2 0,-12-6-6,4-1 0,1 1 88,-1 0 1,5-7 11,-6-2 0,7-6-121,-1-4 1,3-3-82,1-7 1,0-1 84,0-3 0,2 1-183,3-6 1,-3 6 19,3-2 0,3 4-78,1 2 0,-2-1 110,-2 0 1,2 7-20,-3 3 1,1 3-10,-4 1 1,-1 2-16,0 4 1,-6 2 186,-3 7-122,3 0-12,-7 0 11,12 6 0,-10 3 6,6 10 1,-4 3 26,5 6 0,-1 0 5,5 0 1,1 0-5,-1 1 1,0 4-29,0 0 0,5-5-117,0-5 0,2 1-19,-2 4 1,-4-5-126,4 1 0,-4-5 98,-6 4 1,2-4-93,-6 4 1,0-4-31,-5 5 0,-8-1 240,-6 5 0,-7 7 0,-7 1 0</inkml:trace>
  <inkml:trace contextRef="#ctx0" brushRef="#br0">29175 4890 7938,'7'-9'-125,"2"-1"1,5 1 310,5-5 1,3 1-82,7 4 0,1-4-106,3 4 1,-1 1-33,5-2 0,-5 2-135,1-1 1,-4 3-155,-6 6-28,-2 0 1,-13 1-322,-3 4 671,-4-4 0,-14 18 0,-2-3 0</inkml:trace>
  <inkml:trace contextRef="#ctx0" brushRef="#br0">29104 5033 7326,'10'1'378,"-1"4"1,-6 3-168,2 6 0,-3 5-32,-2 0 0,4 1-163,1-1 0,0-3 71,-5 3 1,0 2-96,0-2 1,0-5 255,0-5-546,0 1-89,0-2-114,0 4 326,0-10 1,0-2-63,0-10 1,0-2-4,0-2 1,0-2 135,0-3 0,5 2 43,-1-7 0,3 2 8,-3-2 0,0-3 147,5 3 0,-4 2-77,4-1 0,-1 5 165,2-1 0,2 8 17,-2 2 278,-4 6-269,7-4 0,-10 14-149,6 2 1,-6 10 89,2 5 1,-3 3-66,-2 1 0,0 0-112,0 1 0,0-5 7,0-1 1,0-4-406,0 5 134,0-7 8,0 4 1,0-12-183,0 1 262,0-7 1,-2 2-17,-3-10 1,2-1 219,-6-4 0,-1-9 0,-4 3 0</inkml:trace>
  <inkml:trace contextRef="#ctx0" brushRef="#br0">29189 5175 7938,'0'-14'-94,"0"4"85,0 1 1,0 4 382,0-5 66,0 7-269,0-3 1,7 6 48,2 0 1,-1 0-414,2 0 33,-1 0 0,5 5-122,1-1 0,-6 1 49,1-5-67,-7 0-538,9 0 580,-4 0 1,2-6 14,-1-4 1,-1 2 242,2-1 0,1-1 0,-7-4 0,6 5-28,-5-1 65,6 7 12,-3-3 127,6 12 0,-6 7 47,-4 6 0,-2 0 118,-2-5 0,0 5-168,0 0 1,-2-2 120,-2-7-616,2 2-32,-4-10 129,6 4 0,4-14 120,1-6 1,6-2-92,-1-7 0,-2-1 18,1-5 1,1-1 177,4-3 0,-2 5 0,-2-1 0,1 1 0,-6 4 0,4 4 0,-4 1 0,4 8-79,-4 1-62,0 7 249,-5-3 1,0 12 216,0 4 1,0 4 34,0 5 1,0-2-66,0 7 1,0 0-52,0 4 1,1 5-60,4 0 0,-2 7 109,7-2 1,-5 1-113,4-1 0,-1 2-12,1-7 0,3 5-87,-8-5 0,6 5-161,-6-5 0,1-1-148,-5-9 1,0 2 117,0-6 1,0 0-8,0-4 1,-6-7 65,-4-4 0,-4-2-45,-5-2 1,2-6-240,-7-4 1,5-4-251,-4-5 0,5 1 583,-1-5 0,3-7 0,2-7 0</inkml:trace>
  <inkml:trace contextRef="#ctx0" brushRef="#br0">29929 4805 8031,'0'-14'0,"5"0"17,-1 0 0,7 6 91,-1 3 0,2 3 77,3 2 0,-1 0 73,0 0 1,-1 3 24,-4 7 0,2 1-8,-6 13 1,0-1 28,-5 6 1,-7 1-148,-2 3 0,-5-1-108,-5 5 0,1 1-73,-5 5 1,-1-7-266,-4-2 0,-1-4-451,1-2 0,1-1 392,3-3 0,-1-6-113,6-8 1,0-4 10,5-6 1,1-6 64,4-4 0,2-10 385,7-8 0,0-7 0,0-21 0,0-2 0</inkml:trace>
  <inkml:trace contextRef="#ctx0" brushRef="#br0">29843 4620 8031,'29'0'0,"-5"7"166,-1 2 1,1 15 334,4 4 1,-5 10-144,-4 0 1,-4 3 6,0 2 1,0-1-288,4 1 0,-3 4 129,3 1 1,-3-7-907,-2-8 0,0 0 209,0-4 490,1-4 0,5-11 0,2 0 0</inkml:trace>
  <inkml:trace contextRef="#ctx0" brushRef="#br0">30441 4265 6930,'-7'20'-35,"1"3"397,-3 5 0,-4 7 107,3 3 0,-2 1-211,-2-1 0,4 2-293,1-7 1,4 5-55,-5-5 1,7-6-240,-2-8 1,4-4 43,1 0 68,0-7 0,0-4-50,0-8 0,6-9 11,4-6 0,2-5 216,3 5 0,-1-4-81,0 4 1,7 0 342,2 4 0,-1 1-6,2 0 1,0 0-11,4 0 0,1 1-105,-1 3 1,-1-1-10,-3 7 1,1-1 23,-6 5 0,5 0 94,-6 0 0,1 0 22,-4 0 0,-1 2-89,0 2 0,-4 4-143,-1 6 1,-6 2 44,2 3 0,-3-1-108,-2 5 0,0 1 146,0 4 0,-5 6-20,0-1 1,-4 5 52,4-5 0,-6 6-70,1-1 1,2 3-135,-1 2 1,4 0 129,-4-1 1,6 1-218,-2-1 1,-2-5 65,3-4 0,-1-3 55,5-2 0,0-5-65,0-5 0,-2-2-459,-2-1-251,2-8 563,-4 0 0,-1-14-442,-2-2 707,-4-4 0,-1-7 0,0-2 0</inkml:trace>
  <inkml:trace contextRef="#ctx0" brushRef="#br0">30384 4691 7978,'14'0'19,"-6"7"66,-3 2 1,1 10 23,-1 5 1,-1 3-158,-4 1 0,0 1 75,0-1 0,0 4-148,0-4 0,-4 4 41,-1-9 0,-1-2 123,1-2 0,3-8-46,-2-2 79,2-5-221,2 2 1,0-17 101,0-3 1,2-9-134,2 4 1,4-6 50,6 2 0,1-3-73,-1 3 1,0-3 330,0 7 0,5 0-119,0 5 0,6 5 157,-1-1 1,-2 7-20,2-2 0,-7 4 127,2 1 1,-3 1-56,-2 4 0,-1 3 70,-4 6 1,-2-4 99,-7-1 1,-7 2-79,-2 8 0,-5-3-319,-5 3 0,-3-2 103,-7 2 0,1-3-129,-1 3 0,3 1-220,2-1 0,3-1-943,7-9 877,6 4 315,2-11 0,6-2 0,0-8 0</inkml:trace>
  <inkml:trace contextRef="#ctx0" brushRef="#br0">31080 4521 7929,'15'-8'-14,"-1"3"0,0-1-18,0 1 1,1 2 175,-1 8 1,5-2 26,0 6 0,-5 6-231,-5 4 1,-5 1 87,0-1 0,-2-2-93,-2 7 1,-6-5 174,-4 5 0,-3-7 1,-1 2 0,-5-3-86,0-2 0,0 0-5,5 0 1,5-4 6,-1-1-155,1-5-186,1 8 263,1-10 0,9 4 5,3-6 0,3 0 127,6 0 0,0 5 152,0 0 1,5 6-143,0-2 1,5 2 64,-5-1 1,0 7-68,-5-3 1,5 4 61,0-4 0,-5 2-179,-4 3 0,-7-2 56,2 7 0,-4-2 167,-1 2 1,-6 2-94,-4-2 1,-9-2-45,-4 2 0,-9-2-52,-1 2 1,-7 1-131,3-6 1,0 1 41,-1-1 0,8-8-232,2 4 0,1-9 92,8 3 1,0-5 171,5 0 1,6-13 50,3-5 0,5-12-114,5-2 1,4-7 24,10-7 0,5-6-17,9 1 1,0-2-63,10 1 1,3 4-163,11-3 0,-2 9 9,-3 5 0,3 7 320,-2 3 0,-3 4 0,2-2 0,2 5 0,1 5 0</inkml:trace>
  <inkml:trace contextRef="#ctx0" brushRef="#br0">27256 6113 7830,'-8'0'874,"2"0"-669,6 0-138,0 6-11,0-4 45,0 4 1,0-4-6,0 3 1,1 2 153,4 8 0,-3 5-92,2 4 0,-2 4-69,-2 6 0,-5-4-27,0 3 0,-4 0-124,4-5 1,0 2 108,5-11 0,0 0-152,0-5 1,2-1 132,3-3 1,3-4-27,6-6 1,2-2 38,3-2 0,-2-4-23,7-7 0,1-10-57,8-3 1,3-10-23,7 0 0,1-5-344,4-4 0,-6 4 232,1 1 1,-3 1-159,-12 7 1,-3 3 40,-11 7 102,-6 4 164,-1 5 0,-14 9-53,-2 6 1,-4 5 217,-1 4-230,0 4 283,0 1 1,1 2-52,3 3 0,-1-2-33,7 2 1,-1-1 72,5 5 0,0 1-157,0 4 1,0 7 21,0 3 0,0 3 374,0 2 0,5 6-159,-1 3 1,1 3-142,-5 2 1,0 5-33,0-1 0,0 1-185,0-5 0,-1-7 189,-4-2 1,2-6-26,-7-4 0,5-8 73,-4-6 1,1-7 210,-1 2 0,-4-9 5,3-6 0,-7 3-157,-2-3 1,-6 1-93,1-5 0,-1 0-145,1 0 0,-3-1-341,4-4 0,2-5-101,2-9 0,3 2-472,2-7 0,5-6 53,-1-8 1,9 2 896,1-2 0,6-6 0,8-7 0</inkml:trace>
  <inkml:trace contextRef="#ctx0" brushRef="#br0">28038 6468 8052,'6'8'189,"-3"3"332,7-6-396,-1 0 1,10-4-49,0 4 1,6-3-141,-1 3 0,1-4-69,-1-1 0,1 0-110,-6 0 0,0-5-589,-4 1 588,-8-1 1,0 6-63,-7 4 1,-11 3 304,-4 6 0,-15 1 0,0-1 0</inkml:trace>
  <inkml:trace contextRef="#ctx0" brushRef="#br0">27995 6667 8106,'-14'8'64,"1"0"514,4-3 281,3-3-513,6 4 1,6-6 72,3 0 1,10 0-378,5 0 0,9 0 93,5 0 1,5-2 116,4-2 0,4 0-558,6-5 1,-5 1 305,0-1 0,-13-10 0,2 3 0</inkml:trace>
  <inkml:trace contextRef="#ctx0" brushRef="#br0">29047 6213 8012,'15'-8'-327,"-1"3"0,5 3 235,0 2 0,1 8 30,-1 6 0,2 2 636,2 8-322,4-7 1,-5 10-34,7-3 0,-1 1 48,1-1 1,2 3-63,-2-4 0,2 4-54,-7 2 1,-2-6-27,2 1 1,-7 0 48,2 4 0,-8-1-220,-1-3 1,-7 1-189,2-6 1,-5 0-171,-5-5 0,2 0 12,-7 1 1,1-3-232,-6-2 0,6-4 623,0-6 0,-1-6 0,-4-2 0</inkml:trace>
  <inkml:trace contextRef="#ctx0" brushRef="#br0">29673 6156 7797,'0'8'-219,"-2"4"813,-2-2 0,-9 4-291,-6 5 0,-8 3-142,-1 6 0,-9 7-32,-10 3 0,-4 3-274,-5 2 0,-1-1 619,0 1 1,3 5-80,7-1 0,1 5-287,13-5 0,1 1-546,8-6 0,5 0 438,10-5 0,-4-2 0,5-6 0</inkml:trace>
  <inkml:trace contextRef="#ctx0" brushRef="#br0">24540 3767 8212,'-8'0'-199,"2"0"221,6 7 0,0 1 248,0 6 1,2 2 904,2 3-735,-2 3-309,4 6 0,-6 2-312,0 3 1,0-3-8,0 3 1,-1-7-318,-4-3 0,3-4 223,-2 5 1,-3-7-49,3 2 0,-6-8 330,5-1 0,-12-7 0,1 3 0</inkml:trace>
  <inkml:trace contextRef="#ctx0" brushRef="#br0">24341 3824 8077,'-8'14'-408,"-3"2"655,7 3 0,-3 3 417,2 7 1,-1 5-264,-3 4 0,-4 3-108,4 2 0,1 1 188,-2 4-233,7-4-62,-3 5 0,6-11-55,0 0-186,0-7 71,0 4 1,11-13-214,3-3 0,11-9 155,4-6 1,2-5-222,12-9 1,3-7 101,11-16 1,4 0-254,1-10 1,-7 7 286,-7-12 1,-6 2-168,-4-6 1,-8-1 297,-6 5 77,-13-6-19,8 10 1,-18-5 172,4 7 0,-11 4-213,-8 0 0,-9 11-44,-10-1 0,-9 13-31,-10 1 0,-10 11-321,-4 3 1,-4 8 407,-1 11-34,13 3 0,-4 5 0,13 3 0,3 5 0,5 1 0</inkml:trace>
  <inkml:trace contextRef="#ctx0" brushRef="#br0">24313 8061 8332,'0'-22'226,"1"3"261,4 9-292,3 4 0,6 6 63,0 0 2,-6 0-189,11 0 0,-8 1-134,13 4 1,-7 3 178,2 6 1,-3 5-142,-2 0 0,-6 6-233,-3-1 149,-3 3 16,-9 1 1,-2 2-215,-10 4 41,-3-4 226,-7 11 1,6-13-24,-1 1 1,11-3 120,-1-7 0,8-1 7,-4-9 1,9 2-41,1-6 0,6 0 12,8-5 0,7-8-77,2-6 1,11-2 6,4-8 1,1 0-748,-1-4 347,3 0 82,-11 5 1,-2-2 350,-9 6 0,-3-6 0,-2 3 0</inkml:trace>
  <inkml:trace contextRef="#ctx0" brushRef="#br0">24142 7947 8332,'-14'-6'-198,"4"4"-298,1-3 699,6 4 118,-3 7-265,6 2 1,0 19 329,0 6-278,0 6 29,0 4 1,1 6 127,4 3 0,3 8-74,6 2 0,2 6-213,3-2 0,-2 8 109,7 2 0,-5-6-7,4-9 1,-4-16-270,5-12 151,0-10 23,11-15 0,1-9 82,7-14 29,-7-11-82,5-11 1,-6-10-2,3 0 1,1-10-307,-6 5 1,-4-7 14,-6 7 0,0-3-160,0-2 0,-4 2 166,-9 2 1,-4 0-123,-6 5 0,-6 7 47,-4 8 1,-9 9-107,-4 5 62,-4 10 246,-8 3 1,0 14 368,-3 6 0,3 2-224,7 7 0,4 1 0,1 4 0,-1 1 0</inkml:trace>
  <inkml:trace contextRef="#ctx0" brushRef="#br0">24754 8189 8154,'14'-10'-287,"0"1"0,5-1 473,0-4 0,5 0 404,-5 0 0,4-5-423,-4 0 0,2-5-418,-2 5 0,-8 0-288,3 5 305,-3 0-90,3-1 0,-6 1 324,-3 0 0,3 0 0,0 0 0</inkml:trace>
  <inkml:trace contextRef="#ctx0" brushRef="#br0">24881 7805 8190,'8'1'-66,"-3"4"0,-2 5 191,2 9 1,-3 3 57,2 6 1,3 8 208,-3 7-146,1 6-332,-5 14 1,0 2 535,0 6-1558,0 6 1187,-6-4 1,5-31 0,0 1-81,-1 0 1,0 0 0,0 36-184,2 1 0,0-15-57,0-13 0,0-4-88,0-15-104,0-6 496,0-7-233,0-18 776,0-10 1,0-14-1610,0-7 434,0 1 205,-6-7 364,4-1 0,-9-5 0,6 3 0,0 3 0</inkml:trace>
  <inkml:trace contextRef="#ctx0" brushRef="#br0">24867 8274 8190,'0'14'-203,"0"0"-35,0 1 0,0-1 324,0 0 1,-1 7 252,-4 2 1,0-1-332,-9 2 107,3 0-29,-10 4 0,7 1-319,0-1 143,0-6 1,0-1 98,-1-7-907,7 6 437,2-10 461,0 9 0,-2-11 0,-6 6 0</inkml:trace>
  <inkml:trace contextRef="#ctx0" brushRef="#br0">24839 8459 8190,'19'1'18,"0"4"0,0-2 97,-5 7 1,5-1 178,0 5 1,1 5-1,-1 0 1,-3 0-262,3-4 1,-8 3-278,-1 1 0,-2-4-1158,1-6 874,4-6 528,-12 4 0,6-14 0,-7-1 0</inkml:trace>
  <inkml:trace contextRef="#ctx0" brushRef="#br0">25052 8089 8190,'5'14'0,"0"1"0,1 4 87,-1-1 1,-4 8 199,4-3 1,-3 9-76,-2 1 1,-5 2 32,0-2 1,-6-1-255,2 6 0,1-5-14,-2 5 0,5 1-41,-4 9 0,6-6-100,-2 1 1,-1-4-896,1-10 649,0-4 0,5-19-608,0-6 1018,0-12 0,0-23 0,0-9 0</inkml:trace>
  <inkml:trace contextRef="#ctx0" brushRef="#br0">25009 8416 8190,'8'-28'0,"5"-1"-11,-4 1 0,4 1 53,1 3 0,1-1 218,-1 6 1,5 5 190,0 4 0,0 7 209,-5-2-415,0 4 1,0 7-58,1 4 1,-8 9-3,-2 4 1,-3 4-118,-2 2 1,0 4 206,0 0 0,-2 8-35,-3 2 0,4 1-289,-4 8 0,-1-8-145,1-1 0,0-7 198,5-7 0,2-7 94,3-3 1,-2-5 175,6-5-163,1-2 25,-2-7 1,4-3 44,-2-7 0,2-1-135,3-13 0,-1-1-174,0-8 0,0-2-35,0-3 0,-4-3-291,-1 3 0,-4 2-536,5-2 0,-7 2 444,2-2 0,-4-2-777,-1 7 657,-6 0 665,4 5 0,-10-1 0,4 1 0</inkml:trace>
  <inkml:trace contextRef="#ctx0" brushRef="#br0">25464 7876 8190,'0'14'-336,"0"0"168,0 1 84,0 5 1,-1 2 980,-4 7-374,4-1-391,-6 7 1,7-5-205,0 3 1,0-8-43,0-1-184,0-7 1,2 2 203,3-9 1,-2-4-82,6-6 1,-4-6-161,4-4 1,-5-2 58,0-3 1,3-5-35,-3-4 1,6-3 244,-5-1 1,1 4 112,-1 1 1,-2 4 44,6-5 1,-4 7 133,4-2 0,1 8-49,4 1 0,-4 7 61,-1-2 1,1 4 700,4 1-614,-6 6 0,3 3 164,-6 10-262,-1-3-184,-4 5 0,0-7-101,0 0 0,-1 0 115,-4 0 0,2 4-213,-7-4 0,1 7 102,-5-12 0,1 7-315,3-7 105,-2-2 1,6 1-630,-4-4 892,-3-2 0,6-2 0,-8-8 0</inkml:trace>
  <inkml:trace contextRef="#ctx0" brushRef="#br0">25777 7791 8293,'8'14'0,"-2"2"0,-6 3 0,0-2-323,0 7 1,0-5 309,0 4 345,0 1-177,-6 4 0,3-5-136,-7-5 1,7-2 4,-1-2 1,0-1 23,0-3-16,2-4-21,-4-6 1,6-6-250,0-4 1,5-3 102,-1-1 1,7-6-310,-1-4 199,9-3 97,-3 5 0,4 2 92,-6 5 1,5 1-9,0 0 1,0 6 80,-5 3 0,1 4 25,-1 1 0,-2 1 304,-2 4 1,-4 9-191,-6 10 0,0-2 32,0 2 1,-6 4-318,-4 5-16,-2 0 215,-9-4 1,4-1-699,-7 1 301,7-1 132,-16 7 1,9-7 194,-9 1 0,-4-1 0,1-6 0</inkml:trace>
  <inkml:trace contextRef="#ctx0" brushRef="#br0">25507 8402 8268,'8'-6'25,"9"-1"209,-2-2 0,8-4-112,1 4 0,9-4-224,5-1 1,-2-5 19,2 0 0,-5 0-298,5 5 0,-6 0-622,1-1 1002,-9 1 0,3 0 0,-5 0 0</inkml:trace>
  <inkml:trace contextRef="#ctx0" brushRef="#br0">25877 8217 8213,'0'8'0,"-5"5"-505,0-4 1209,-6 4-368,-3 1 1,-8 5-24,-7 0-122,1 6-24,-7 4 1,-1 1-230,-7 3 1,7 2-130,3-2 0,3 5-148,1-5 0,7-2-33,3-7 1,8-3 371,2-7 0,6-6 0,-4-2 0</inkml:trace>
  <inkml:trace contextRef="#ctx0" brushRef="#br0">25777 8402 8213,'29'0'98,"4"1"137,0 4 1,-1-2 27,-9 7 0,3-2 0,-7 1 1,4 4-158,-4-4 0,0-1-130,-5 2 1,1-7-579,-1 2-52,0 3-519,-6-7 1173,-2 5 0,-6-6 0,0 0 0</inkml:trace>
  <inkml:trace contextRef="#ctx0" brushRef="#br0">26076 8146 8213,'8'6'130,"4"2"0,-9 6 287,7 1 0,-7 4-289,2 0 1,-4 1-178,-1-1 1,-4-2-86,-1 7 0,-6-5-945,1 5 1079,-2-7 0,-9 4 0,-1-7 0</inkml:trace>
  <inkml:trace contextRef="#ctx0" brushRef="#br0">25393 8686 8172,'0'10'128,"0"-1"0,0 1 198,0 4 0,0 0-149,0 0 0,2 1 66,3-1 1,-2 0-269,6 0 0,-6-4-69,2-1 0,2-4-276,-3 4 438,1-5-138,1 2 1,-4-8-11,3-2 0,1-4-384,-1-7 1,6-4 138,-2 0 1,2-1-148,-1 1 0,4 3 334,0-3 1,0 3 138,5 2 0,-1 2 271,1 2 0,-4 4-204,4 6 0,-7 0 140,-3 0 1,-4 6 85,4 4 1,-6 7 234,2 2 0,-3 0-94,-2-5 1,-5 2-98,0 3 0,-6-3-411,2 3 19,2-4-70,-5 0 0,4-3-86,-6-2 1,-1 1-156,1-6 1,2 1-965,2-1 1329,4-4 0,-7-1 0,-3-8 0</inkml:trace>
  <inkml:trace contextRef="#ctx0" brushRef="#br0">25763 8558 8172,'9'7'-40,"1"2"1,-2 5-59,1 5 0,-2 2 728,-7 2 1,0 3-188,0-7 0,0 4-2,0-4-197,0 7-107,-7-11 1,4 6 29,-6-7 0,4 0-68,-5 1 0,7-6-317,-1 1-184,-4-7 0,6 1 256,-3-8 1,4-4-172,1-6 1,1-7-19,4-3 0,-2-2-158,7-3 0,4 1 272,5-1 0,1 2 84,-1 4 0,-3 4 115,3 9 0,2-1 310,-2 6 0,0 2 342,-5 8 1,-2 3-345,-2 6 0,1 2 196,-6 3 0,-1-2-56,-4 7 0,0-5 7,0 5 1,-6-2-268,-3 1 1,-9 3-365,-1-7 1,-1 0-185,1-5 0,3-2-1264,-3-2 1646,10-4 0,-4 1 0,5 0 0</inkml:trace>
  <inkml:trace contextRef="#ctx0" brushRef="#br0">26360 8089 8210,'6'-14'-30,"4"0"0,4-1 236,5 1 1,-2 0-131,7 0 110,0 0 0,4-1 15,1 1 1,-2 2-123,-4 2 0,3-3-816,-7 4 509,-1 3-921,-10-1 1149,-1 14 0,-14 1 0,-1 6 0</inkml:trace>
  <inkml:trace contextRef="#ctx0" brushRef="#br0">26332 8118 7035,'14'6'-133,"-1"3"237,-4 10 0,2 3 163,-6 7 0,0 6 333,-5 3 0,0 3-333,0 1 0,-2-1-41,-3-3 0,2 3-289,-6-3 0,-1 3-126,-4 2 0,4-5-141,1 0 0,1-11 153,-1 1 0,1-14-379,3 0 189,3-9 0,-9 0 367,7-10 0,-7-9 0,3-8 0</inkml:trace>
  <inkml:trace contextRef="#ctx0" brushRef="#br0">26431 8373 8210,'35'-22'-406,"-5"2"-51,3 6 1,-3 1 721,-1 3 0,-3-1-41,-2 7 0,-3-1 48,-7 5 1,-6 2-123,-3 2 1,-4 4 18,-1 6 1,-3 7-46,-6 3 1,-3 2-90,-11 3 0,-6 1 28,-4 3 1,-6-1-195,1 6 1,-2-2-27,2 2 1,-1 0-274,6-10 1,4-3-707,6-10 1136,5-1 0,-2-6 0,5-2 0</inkml:trace>
  <inkml:trace contextRef="#ctx0" brushRef="#br0">26474 8430 8210,'24'10'0,"-1"-1"0,-5 1 216,1 4 0,-4 0 432,0 0 0,-1 1-448,0-1 0,-4 0-329,-1 0 1,-1 1-781,1-1 1,2 0 908,-6 0 0,6 0 0,-3 1 0</inkml:trace>
  <inkml:trace contextRef="#ctx0" brushRef="#br0">26844 7947 7123,'15'0'797,"4"0"1,-1 0-492,5 0 1,6 0-134,4 0 0,5-5-327,-5 1 1,2-8 96,-2 3 1,-9 1-614,-1-1-43,-5 5-283,-10-2 996,-2 6 0,-12 6 0,-2 2 0</inkml:trace>
  <inkml:trace contextRef="#ctx0" brushRef="#br0">26872 8018 8154,'14'0'-797,"0"2"861,1 2 0,-1 4 279,0 6 0,-4 1-383,-1-1 1,-4 0 52,4 0 1,-4 4-443,4-4 1,1 2 84,4-12 0,0 1-271,1-5 615,-1 0 0,6-6 0,2-2 0</inkml:trace>
  <inkml:trace contextRef="#ctx0" brushRef="#br0">27213 8018 8154,'-6'10'-431,"-4"-1"1,-4 0 523,-5 6 0,2 1 289,-7 2 1,-1 0-291,-8 6 0,-4-2-219,-5 1 0,4 3-50,0-7 1,11 0 105,-1-5 0,9 0-12,0 0 0,8-1 105,1-4-18,7-2 0,3-3 46,9 1 0,10 0 7,5-5 1,5-6-9,4-4 1,3 2 22,7-1 1,-2-1-197,-3-4 0,6 0 154,-6 0 1,0-1-342,-10 1 0,-6 0 38,-3 0 0,-5 4-172,-4 1 445,-4 6 0,-6-10 0,0 5 0</inkml:trace>
  <inkml:trace contextRef="#ctx0" brushRef="#br0">27085 8004 8154,'-6'14'-69,"4"0"90,-2 0 0,2 1 156,2-1 1,5 0 64,0 0 0,4 5-149,-4 0 1,1 5-44,-1-5 0,-4 6-187,4-1 1,-3-2 247,-2 2 0,0-2 60,0 2 0,0 1-506,0-6 0,-5 4-1495,0-4 1830,-6 0 0,3-4 0,-6-1 0</inkml:trace>
  <inkml:trace contextRef="#ctx0" brushRef="#br0">27057 8260 8154,'-7'19'140,"-2"0"0,-8 4-88,-2-4 1,-7 7-3,3-3 0,-3-2-271,3-2 0,1 1 81,3-1 0,3-1-410,-3-9 47,9 4 409,-2-5 94,10 0 0,2-15 0,8-9 0</inkml:trace>
  <inkml:trace contextRef="#ctx0" brushRef="#br0">27043 8388 8154,'38'-10'0,"-1"1"0,-10 6-470,2-2 0,-6-1 269,1 1 1,-3 0 773,-7 5-509,-6 0 0,-2 2-299,-6 2 1,-2 0 219,-2 5 15,-4 0 0,-13 6 0,-1-1 0</inkml:trace>
  <inkml:trace contextRef="#ctx0" brushRef="#br0">26858 8430 8154,'9'5'-149,"1"0"0,-1 6-223,5-2 1,-4 6 773,-1 4 0,-4-2-142,5 7 0,-7-1-380,1 6 0,-2-1 135,-2 1 0,0-6-86,0 1 0,0-7 54,0 2-335,0-3-31,0-2 257,-6-6-33,4-1 1,-4-9 148,6-3 1,1-3 7,4-6 1,-2-5-16,7 0 0,4-6 13,5 1 1,6-1 127,-1 1 1,3-1-74,1 6 0,1-5 92,-1 5 0,1 0-57,-1 5 0,-6 2 409,-3 2-57,3-3-324,-6 12 1,-2-4-30,-9 10 1,-3 4-3,-2 10 1,-2-1-61,-3 5 1,-3-1-171,-6 2 0,1 3-326,4-3 0,-4-4 100,4-1 0,-2-3-533,1-2 394,-2-6 512,10 5 0,-11-12 0,6 6 0</inkml:trace>
  <inkml:trace contextRef="#ctx0" brushRef="#br0">26986 8658 8154,'8'-7'-287,"-4"-2"1,4 1-406,2-1 0,2 1 655,3-2 0,-1-1 108,0 6 1,-1-1-302,-4 1 67,4 4 163,-5-5 0,0 12 0,-2 2 0</inkml:trace>
  <inkml:trace contextRef="#ctx0" brushRef="#br0">26971 8729 7073,'10'-8'279,"-1"3"1,1 2-197,4-2 0,0 4-167,1-4 130,-1 3-204,0 2 0,-5 0-271,1 0 359,-7 0 70,3 0 0,1 0 0,1 0 0</inkml:trace>
  <inkml:trace contextRef="#ctx0" brushRef="#br0">27355 7975 8154,'10'-9'0,"-1"-1"0,1 6-239,4-6 1,-4 7 38,-1-2 514,0 4 1,4 2-193,-3 4 0,1-2-222,-7 7 1,3 4 122,-3 5 0,-2 1-9,3-1 0,-4 3 61,-1 7 1,0-1-5,0 1 1,-1 6-120,-4 2 0,3 0 34,-2 1 1,1-2-9,-2 2 1,3 1-10,-3-5 1,-1-1-6,1-5 0,-1-6 22,1-3 0,2-3-16,-6-2 0,4-6-20,-4-3 1,4-3-112,-5-2 1,1 0-220,-5 0 0,4-8 95,1-7 1,-1-4 79,-4-4 0,6-6 205,3 1 0,-1-1 0,1-4 0,1-1 0,4 0 0,0-4 0,0 5 0,4 0 0,1 5 0,4 6 0,-4 3 0,6 3 270,-1 2 127,2 6-64,3 1 1,-3 9-13,-2 3 1,-4 4-145,-6 10 1,-2-3-77,-2 3 1,-4 3 30,-6 2 1,4-4-26,1-1 0,1 2-159,-2-2 0,-1 0-57,6-5 0,-1-2-37,1-2-70,4-4 0,-4-6-21,10 0 0,-2-8 13,6-6 1,1-2-50,4-7 0,0-1 273,1-4 0,5-1 0,2 1 0</inkml:trace>
  <inkml:trace contextRef="#ctx0" brushRef="#br0">27569 8004 8154,'14'-8'0,"-5"-3"1,1 6 1,-1-1 186,6 1 1,-1 2-121,0-7 1,0 7 77,0-1 0,1-3-195,-1 3 1,-5-1-4,1 5 37,-1 0 0,4 6 51,-4 4 1,-1 4-187,-3 5 0,-3 3 72,2 6 1,-2 7-47,-2 3 1,-5 0 85,0 4 0,-1-2 17,1 7 1,2-1-80,-6 2 0,6-9 90,-2 4 1,-1-4-161,1 4 0,-5-7-20,6-3 1,-7-7-147,1-3 0,2-10 188,-1 1 0,-1-9 148,-4 0 0,0-10 0,0-3 0</inkml:trace>
  <inkml:trace contextRef="#ctx0" brushRef="#br0">27554 8246 8135,'15'-19'0,"-1"0"0,0 0-15,0 4 0,1 8 103,-1 2 0,-5 3 452,1 2-335,-7 0 1,3 7 0,-6 2 0,-3 5-50,-6 5 1,-3-1-216,-11 5 1,4 1-19,-5 4 1,2 1-253,-2-1 1,4-4 108,6 0 0,4-7 117,1 2 1,7-5 47,2-4 0,6-4 64,9-6 0,5 0 54,4 0 1,3-6-133,1-4 1,1-2-163,-1-3 1,0-4-10,1 0 1,-7-1 239,-3 1 0,-3 3 0,-2-4 0</inkml:trace>
  <inkml:trace contextRef="#ctx0" brushRef="#br0">26317 8046 8083,'-7'-14'-11,"0"0"0,7 5 30,0-1 0,2 7 308,3-2 0,9 12-131,9 7 0,6 6 127,4 9 1,-3 4-93,3 0 1,4 2-11,1-2 0,-8-8-86,-2 4 0,-4-6-149,-1 1 1,3 1-400,-7-6 1,-5-1 285,-5-9 1,-6 4-423,2-4 1,-3-1 40,-2 2 1,-7-6-622,-2 6 1129,-4-7 0,-7 10 0,-2-5 0</inkml:trace>
  <inkml:trace contextRef="#ctx0" brushRef="#br0">26303 8359 8087,'14'7'0,"5"-4"-134,0 6 1,5-1-222,-5 2 1,2 2 794,-2-2-229,-4 2 1,4 3-508,-9-1 0,1 0 19,-6 0 0,-1 0-117,-4 1 394,-6-7 0,-8 4 0,-8-4 0</inkml:trace>
  <inkml:trace contextRef="#ctx0" brushRef="#br0">26246 8587 8087,'10'4'-40,"-1"1"1,2 2 15,8-3 1,2 4 297,3 6 1,7 1 397,-2-1 0,2 5-994,-2 0 1,-1 0 84,1-5 237,5 0 0,-4 0 0,5 1 0</inkml:trace>
  <inkml:trace contextRef="#ctx0" brushRef="#br0">27924 7862 8193,'10'0'-75,"-1"0"204,-6 0-49,10 0 1,-5 6 180,6 3 1,-5 6-204,1 4 1,-7-2-69,2 7 0,-4-5-238,-1 4 0,-6-1 124,-3 2 1,-4 3-82,-1-3 0,0-4 173,-1-1 1,3-3-133,2-2 1,-1-4-366,6-1 327,1-6 0,4 2 85,0-10 0,1 2 85,4-6 0,-2 6 114,7-2 0,-1-2-27,5 3 0,1-1 203,-1 5 1,-5 6-160,1 4 0,-2 7 95,1 2 1,-3 6 87,-6-1 1,0 8-31,0 1 0,-4 5 23,-1-5 0,-5 2-110,6-2 1,-1-5-157,5 1 1,-5-7 51,0-8-358,1 0 260,4-6 0,4-3-119,1-10 1,6-9-406,-1-10 0,-2 2 76,1-2 485,-6 1 0,10-12 0,-5-1 0</inkml:trace>
  <inkml:trace contextRef="#ctx0" brushRef="#br0">28208 7975 8193,'29'-6'-677,"-1"-2"474,1-6 0,-6 1 304,1 4 1,-2-2-12,2 6 1,-4 0 148,-5 5 0,-6 0-88,1 0 1,-7 8 21,2 6 1,-5 2-5,-5 8 0,-3 6-58,-6 8 1,-7-2-172,-3 2 1,-7 0 45,-2 5 1,-2-5-102,2-1 1,3-5-76,-3 1 1,4-9-360,5-5 1,4-5 189,6-4 359,-1-4 0,1-6 0,0 0 0</inkml:trace>
  <inkml:trace contextRef="#ctx0" brushRef="#br0">28265 8061 8193,'21'-7'-179,"-1"6"-44,4-4 0,1 5 726,-6 5 0,5-2-73,-5 6 0,0 1-597,-5 4 1,-4 0-203,-1 1 128,-6-1 1,4 0 26,-7 0 0,-2-1-593,-3-4 807,-3 4 0,-12 1 0,-2 8 0</inkml:trace>
  <inkml:trace contextRef="#ctx0" brushRef="#br0">28137 8388 7913,'26'-2'-220,"2"-3"0,-1-1 636,11-3 1,-5-4-469,5 3 1,-5-2 2,5-2 0,-8 1-35,-2 3 1,-1-1-51,-8 7-209,-6-1 277,-7 5 1,-9 6-163,-6 4 0,-4 7 171,-15 2 0,1 6 12,-11-1 0,0 3 184,-5 1 0,2 1-111,3-1 0,5-4 101,9 0 0,1-2 14,8 1 0,4-2 341,11-7-362,0-6 1,13-2 37,6-6 0,13-6-132,5-3 0,5-4 14,0-1 0,-1-2-80,-3-3 1,-1 3 101,-4-3 1,-8 5-454,3 5 1,-9-3 59,0 8 329,-9-7 0,-4 9 0,-6-4 0</inkml:trace>
  <inkml:trace contextRef="#ctx0" brushRef="#br0">28365 8288 8157,'5'21'0,"-1"2"0,1 4-29,-5 2 1,0 1 281,0 3 0,0 3 330,0 7 0,-5 0-308,1-1 0,-1 1-171,5-1 1,0-4 44,0 0 0,0-6-154,0 1 1,0-5-320,0-4 1,0 1-61,0-6 1,1 0-261,4-4 0,-3-6 313,2 1 331,4-7 0,0 3 0,6-6 0</inkml:trace>
  <inkml:trace contextRef="#ctx0" brushRef="#br0">28820 8686 8096,'9'0'2,"1"0"21,-7 0 18,3 0-40,-6 0-1,0 7 0,-6 0 0,-2 8 0</inkml:trace>
  <inkml:trace contextRef="#ctx0" brushRef="#br0">28720 8885 8096,'2'8'-45,"3"-3"1,-2-4 221,6-1 1,-4 5-196,4 0 1,6 0-297,4-5 314,0 0 0,1 6 0,2 2 0</inkml:trace>
  <inkml:trace contextRef="#ctx0" brushRef="#br0">27384 9582 8181,'14'0'-183,"0"0"-39,0 0 0,7 0 353,3 0 0,4 6 340,5 4 0,-1 4 207,6 5 0,-7-2-192,3 7 0,0 0-251,0 4 0,-3 0 25,-7 1 0,1-1 0,-6 1 0,0-1-209,-5 1 0,-6-3-241,-3-2 1,1 3-32,-1-3 0,0-4-915,-5-1-758,0-3 1894,0-2 0,-7 0 0,-1 1 0</inkml:trace>
  <inkml:trace contextRef="#ctx0" brushRef="#br0">27910 9539 8097,'-5'10'358,"0"-1"0,-4 7-195,4 8 1,-4 4 14,4 5 1,-6 10 121,1 9 0,-9 5 83,-4 5 1,-4-6-397,-2 1 1,-1-1 263,-3-9 0,3 0-307,-3-4 1,5-8-9,4-7 0,5-6-245,10-8-157,2-6 0,14-9 466,2-13 0,16-13 0,5-10 0</inkml:trace>
  <inkml:trace contextRef="#ctx0" brushRef="#br0">28052 9809 8106,'21'-6'0,"-4"3"250,7-7 1,-1 6-76,6-6 0,4 5 348,0-4 0,0 4-192,-4-4 0,-2 6-429,-4-2 1,-2 3-215,-7 2 1,-6 2-551,-3 3 1,-10 9 441,-5 9 420,-15 4 0,-5 8 0,-12 1 0</inkml:trace>
  <inkml:trace contextRef="#ctx0" brushRef="#br0">28066 10065 8106,'-8'14'0,"-3"1"117,7-1 1,-1-5 323,5 1 1,0-5-118,0 4 0,8-6 130,6 2 0,6-3-418,9-2 1,6-7 36,3-2 0,3-4-286,1-1 0,6-5 202,-1 0-172,0 0 1,-4-2 0,0-1-1</inkml:trace>
  <inkml:trace contextRef="#ctx0" brushRef="#br0">29133 9525 8082,'0'-14'-709,"0"6"386,0 2 481,0 25 0,0-2-139,0 16 1,0-4-5,0-6 0,0 7-198,0-6 0,1 4 127,4-9 1,-4 0-310,4-5 0,-3-4 365,-2-1 0,6-12 0,2 2 0</inkml:trace>
  <inkml:trace contextRef="#ctx0" brushRef="#br0">29246 9468 8082,'15'0'-40,"-1"0"0,0 0 62,0 0 0,5 6-16,0 4 0,0-2 110,-5 1 0,1 1-108,-1 4 1,-6 0 72,-4 0-254,-2 1 1,-4-1 8,-2 0 1,-6 0 168,-9 1 1,-4-1-97,-11 0 0,4 0-4,-3 0 0,5 1 79,4-1 0,-1-5 20,6 1 1,5-5 41,4 4 281,7-6-253,-3 3 1,7-6-37,4 0 1,9-6 2,10-3 1,4-4-269,5-1 0,4-5 32,5 0 0,1-6 0,0 1 1,-7 3 22,-3 2 0,-4 4 172,-6 0 0,-2 1 0,-7 0 0</inkml:trace>
  <inkml:trace contextRef="#ctx0" brushRef="#br0">29232 9326 8082,'0'16'-199,"0"3"1,0 4 323,0 11 0,2 2 205,2 7 1,-2-1-329,3 1 0,-4 4 138,-1 1 0,0 10-104,0-1 0,0-2-18,0-3 0,0-6-176,0 2 1,0-11 67,0-3 1,0-11-533,0-4 212,0-9 1,2-4 165,3-6 0,-2-6-235,6-4 479,-6-9 0,16-3 0,-3-6 0</inkml:trace>
  <inkml:trace contextRef="#ctx0" brushRef="#br0">29858 9141 8193,'0'14'108,"0"1"1,0 0 109,0 4 0,0 5-86,0 9 1,-2-1-10,-3 6 1,-4-5 49,-10 5 0,3-7-483,-3 3 1,3-4 52,2-2 1,5-6-183,-1-3 0,1-5 172,-5-4 1,4 1-106,1-6 0,4-1 129,-5-4 0,7-6 243,-2-3 0,4-4-79,1-1 0,1 4 79,4 1 0,-2-1 238,7-4 0,-1 5-22,6-1 1,3 1 17,1-6 0,7 1-150,-3 0 1,4 0-26,2-1 1,4 1 52,0 0 0,5 0-5,-5 0 0,-4 6 138,-6 3 0,-5 3-115,1 2 1,-10 8 69,-4 7 1,-7 7-46,-7 11 1,-7-2-5,-12 7 1,-7-1-90,-3 1 0,-3 3-172,-2-3 1,7 1 156,3-1 0,4-3-180,5-7 0,-1-6-282,6-3 1,0-9 183,5-6 0,5-4-245,-1-4 1,2-9 147,-1-6 1,2-6 67,7 1 0,0-3 260,0-1 0,7 6 0,2 3 0,1 3 0,4 2 0,-3 1 0,8 4 0,3 2 20,2 7 1,3 3-20,1 7 1,7-1 512,3 10 1,3 3-128,1 2 1,6-2 33,-1 2 0,5-2-219,-4 2 1,-1-4-80,-4-5 1,-1-1-124,1 0 0,0 0 0,-1 0 0</inkml:trace>
  <inkml:trace contextRef="#ctx0" brushRef="#br0">27398 10748 8235,'11'-15'-469,"3"1"140,-3 0 1,16 4 179,-3 1 1,3 4 178,1-4 1,-1 6 448,-3-2 0,1 3-246,-6 2 1,5 5 3,-5 0 0,-5 6-80,-5-2 1,-5 4 88,0 1 0,-2 5-188,-2 0 1,-6 5 54,-4-5 0,-3 4-52,-1-4 1,0 5-41,0-5 0,1 2-18,4-2 1,1-5 64,3 0-45,3 0 1,-2-8-39,8 4 1,6-4-16,9-6 1,-2-6 18,7-4 1,-2-7-95,2-2 0,3-6-148,-4 1 1,3 2 56,-3-2 0,-2 2-78,-7-1 0,-1 2 100,-4 7 1,2 0 191,-6-1-96,0 7 201,-5 2 1,0 8-146,0 2 0,-2 11 149,-3 8 0,2 6 10,-6 4 1,1 3 223,-2 7 0,-2 6-33,2 3 1,2 2-81,-1-2 0,1 3-118,-2-3 1,-2 0-2,2-4 0,-1 2 1,2-12 1,-4 5-19,4-10 1,-2-1-23,1-9 1,-2-2-23,2-7 0,2-1-90,-1-4 0,-1 2-108,-4-6 1,0-2-236,0-8 1,1-4-296,3-10 0,-1 2 274,7-7 1,-6 0-169,5-4 1,1-5 553,4 0 0,0-7 0,0 4 0</inkml:trace>
  <inkml:trace contextRef="#ctx0" brushRef="#br0">27924 11032 8144,'33'-14'0,"0"0"0,9-1-13,0 1 1,1 5-2,4-1 0,-9 7-69,-5-2 1,-9 10 82,-5 4 1,-10 6-1,-4 4 0,-16 3 0,-5 6 0</inkml:trace>
  <inkml:trace contextRef="#ctx0" brushRef="#br0">28009 11203 8144,'7'7'251,"2"-2"1,5-3-252,5-2 0,3 0 0,7 0 0,6-5-65,3 0 1,4-6-56,6 2 120,2 2 0,7-12 0,0 4 0</inkml:trace>
  <inkml:trace contextRef="#ctx0" brushRef="#br0">28919 10790 8071,'16'0'118,"3"0"0,-2-1-83,7-4 1,0 3-48,4-2 1,1 0 26,-1 0 1,7-4 10,3-6 0,1-5-385,-1 0 210,3-7 0,-12 11-62,-1-4 0,-7-2-190,-12 2 1,-2 5-172,-7 4 572,-13 7 0,-9-9 0,-15 4 0</inkml:trace>
  <inkml:trace contextRef="#ctx0" brushRef="#br0">29118 10563 8071,'0'8'-129,"0"4"-57,0-2 0,7 2 391,2 3 0,-3 5-53,-1 4 1,2 4 153,-3 5 0,-1 2-284,-7 3 1,1 3-159,-7-3 1,5-3 85,-4-2 0,4-5-245,-4-4-441,5-3 514,-2-13 1,11-12 8,0-14 1,6-11-34,-2-14 1,5 4 245,5-4 0,-6 4 0,6-9 0,-11 9 0,6 1 0,-3 8-78,3 2 161,1-1 151,-1 20 1,-2-2-12,-2 15 1,1 6 290,-6 9 0,-1 4-161,-4 11 0,0-4-80,0 3 1,-6 2-183,-3-2 0,-4 1-206,-1 0 0,0-4-53,-1 3 0,-4 2-346,0-2 0,0-5 59,5-4 0,0-8 45,0-2 410,0-6 0,-7-2 0,-1 2 0</inkml:trace>
  <inkml:trace contextRef="#ctx0" brushRef="#br0">29005 11032 7877,'0'20'-24,"0"4"1,1 3 256,4 1 1,1 1-95,4-1 0,1 1 98,-6-1 0,4-4-414,-4 0 0,1-9-23,-1 0 1,-2-3-278,6-7 451,-5 0 0,7-7-78,-7-3 0,6-7-57,-5-7 0,1-6 103,-1 1 0,-2-3 35,6-1 1,1-1 20,4 1 1,2 4 18,3 0 0,-2 5 56,7-4 0,-5 10 149,5-1 1,-6 9-110,6 0 1,-6 4 81,1 1 0,-5 1-18,-5 4 1,-2 3-80,-7 6 1,-2 2 86,-3 3 1,-7-3-113,-7 3 0,-11 3-92,1 1 1,-9 4 62,0 2 1,-3-1-140,-1 1 1,-1-1 114,0 0 1,2-5-13,3-4 1,5-4 200,9 0 0,4-8-20,6-2 235,6 3 0,3-6-93,10 2 1,9-8-317,10-6 0,9-2 55,5-3 0,3 1-102,2 0 1,4-7-31,0-2 1,1 1-368,-6-2 0,4 7-379,-3-2 0,-1 4 366,-13 6 1,-4-2-1014,-11 6 1455,-6 0 0,-8 5 0,-14 7 0,-8 1 0</inkml:trace>
  <inkml:trace contextRef="#ctx0" brushRef="#br0">29147 11046 8071,'9'-5'50,"1"1"1,-1-6 174,5 5 1,-1 2-71,-3 8 1,1 5-89,-7 8 0,1 5-180,-5 5 1,0 0 129,0 1 0,-6-1-86,-4 1 1,-2 4 15,-3 0 1,-3 2 40,-1-2 1,-5 2-8,5 3 1,0-2-269,5-3 1,-4-3-31,4 3 0,-2-4-537,12-6 854,-7-8 0,9-9 0,-4-6 0</inkml:trace>
  <inkml:trace contextRef="#ctx0" brushRef="#br0">29104 11473 8071,'29'-21'0,"-1"7"-13,0 0 0,2 1 19,4 8 1,0 1 121,4 4 1,-1 0 3,-4 0 0,-6 6-444,6 3 0,-13 4 87,4 1 225,0 0 0,-8 1 0,4-1 0</inkml:trace>
  <inkml:trace contextRef="#ctx0" brushRef="#br0">29872 10577 8006,'8'-22'1031,"-2"8"0,-6 14-974,0 9 0,0 4 90,0 1 1,-1 5-143,-4 0 1,-1 6-104,-4-1 1,-4 1 155,0-1 0,-1 3-700,-4-4 1,4 4 139,0 2 1,-4 1-144,0 3 0,1-5-113,3 1 758,1-7 0,5-10-28,-1-2-52,7-4 312,-3-6 0,7 0-158,4 0 0,3-1 633,6-4 0,5 2-247,0-7 1,6 1-95,-1-5 1,8-2-144,1-3 0,6 3-229,-1-3 1,-2 3 133,2 2 0,-4 0-97,3 0 1,-6 6 19,-3 3 0,-6 3 18,-8 2 0,-6 2-122,-3 3 0,-5 9 160,-5 10 1,-9 7 95,-10 2 1,-3 12-169,-1-3 0,-7 7-137,-3-6 0,2 3 101,-2-8 1,6 0-166,-1-5 1,5 0-457,4-9 0,4-4 297,5-1 0,1-8-1136,0-1 722,0-7 739,0-3 0,6-8 0,1-6 0</inkml:trace>
  <inkml:trace contextRef="#ctx0" brushRef="#br0">29858 11103 8006,'30'-8'278,"3"3"1,-3 5-54,3 5 0,3 3 380,2 6 1,-1 5-93,1 0 0,-5 6 42,5-1 1,-5-2-518,5 2 1,-5-5 64,5 5 0,3-7-103,11 2 0,6-3 0,14-2 0</inkml:trace>
  <inkml:trace contextRef="#ctx0" brushRef="#br0">24611 12411 7965,'-12'-14'0,"2"0"0,-1-1 657,6 1-380,1 0 0,5 1-26,4 4 0,3-2 52,6 6 1,7 0 120,2 5 1,-1 0 124,2 0-382,-6 7 0,7 0-52,-6 8 1,-2-1-149,-7 0 1,1 0 55,-7 0 0,1 5-195,-5 0 0,-1 2 126,-4-2 1,-3-3-91,-6 3 0,0 1-101,-1-1 1,1 0 30,0-5 1,1 1 38,4-1 1,-2-5 108,6 1 1,0-1-1,5 5 1,7-4 57,2-1 0,8 1 8,2 4 0,2 0 0,-2 0 0,-3 1-35,3-1 0,-4-5 167,0 1-46,-1-1 240,-6 6-273,-2-1 1,-12-2 120,-4-2 1,-10 3-203,-9-4 1,-5-1 4,-9 1 0,-1-5-140,-4 0 0,7-2 57,-6-2 0,10-8-87,-5-6 0,10-7 27,4-7 0,2-7-113,12-3 1,-2-8 76,12-1 0,1-7-194,7 2 1,11 8 207,8 1 0,10 5 34,5 0 0,10 10 185,4 9 1,3 10-119,2 4 1,-2 3 179,-3 2 1,-3 8 71,-6 6 0,0 7 98,-1 7 1,-5 5-86,-4 1 1,-8 4 35,-1-5 0,-12 5 170,3-5 1,-12 6 250,-3-1 1,-10-1 147,-13 0 1,-3 1-318,-12 5 1,2-5-328,-2 0 0,-8-7-200,4 3 0,-9-6-313,4-4 0,-1-4 151,6-6 1,10-6-219,4-3 0,10-11 174,4-8 259,6-7 0,21-14 0,3-1 0</inkml:trace>
  <inkml:trace contextRef="#ctx0" brushRef="#br0">25351 12553 7975,'-15'0'0,"8"-1"-290,2-4 1,3 2 335,2-7 0,7 5 1027,2-4-854,10-1 1,-2-4 99,7 0-258,0-7 1,-1 6 29,1-4 0,0 3 4,4 2 1,1 1-113,-1 4 0,-4 2 89,0 7 0,-7 0-68,2 0 0,-10 7 59,-4 2 1,-3 5-166,-2 5 0,-8 8 1,-6 6 1,-7 5-78,-7-5 0,4 7-41,0-2 0,1 3-173,-6 1 0,2-5-19,4-4 1,-3 0-121,7-4 1,-4-1 530,4-14 0,-7 4 0,4-10 0</inkml:trace>
  <inkml:trace contextRef="#ctx0" brushRef="#br0">25322 12653 7975,'22'0'-259,"-3"0"1,2 0 103,-2 0 0,5 8 845,-6 6 0,3 6-214,-2 9 1,-3-1-94,3 1 1,-2-3-320,2-2 0,-2 1-221,7-6 1,-5 0-138,5-4 1,-2-8 209,2-2 0,1-3 84,-6-2 0,0 0 0,-5 0 0</inkml:trace>
  <inkml:trace contextRef="#ctx0" brushRef="#br0">25706 12525 7975,'14'0'-105,"1"0"1,-1-2-226,0-3 0,7 2 399,2-6 1,2-1 337,-1-4 1,3-2-320,-3-3 1,-2 2-134,2-7 0,-7 7-272,2-2 0,-8 3-1,-2 2 1,-5 0-308,0-1 518,-2 1 0,-8 6 107,-4 4 0,-3 2 0,-1 2 0,0 0 0,0 0 0,0-6 0,-1-4 0,3 2 0,2-1 0,-1 4-51,6-4 317,1 5 22,4-8 0,0 12-99,0 0 0,4 8-55,1 11 0,6 3 125,-1 6 1,2 2 190,3 3 0,-6 4-31,1 5 0,-7 7-85,1 3 0,-2 8-322,-2 2 1,0 4 74,0-4 1,-2-2-128,-2-8 1,1-3 124,-7-6 1,5-8-88,-4-7 0,6-6 56,-2-8 0,-3-6-66,-1-3 1,1-5-106,-2-5 1,2-4 58,-1-10 1,-4-3-273,4-7 0,1-1 258,-2-3 0,2-2-215,-1-3 1,-2-1 18,6 6 0,0-4-6,5 9 1,-4-2 64,-1 11 0,0 0-1,5 5 0,7 4-111,2 1 0,4 6-39,1-2 360,0 3 0,0-4 0,1-2 0</inkml:trace>
  <inkml:trace contextRef="#ctx0" brushRef="#br0">26147 12098 8070,'6'8'40,"-4"5"-74,3-4 0,-2 4 630,1 1 1,-2 5-239,3 0 1,-5 6-417,-5-1 0,2-2-46,-7 2 1,6-2 116,-6 2 1,2 2-83,-1-2 1,-2-3-258,6-2 0,-5-8 181,6-2 0,-1-4-406,5 4 417,0-6 34,0 4 0,6-7 158,4 0 1,-2 0 118,1 0 94,1 0 1,4 0 122,0 0-95,-6 6 1,-2 4-44,-6 9 1,0-2 60,0 7 1,0-1 72,0 6 0,0 1-143,0 3 1,-1-1-97,-4 5 1,3-5-79,-2 1 0,2-3-222,2-1 1,0-12-177,0-3-181,0-9 1,5 0 74,0-10 1,1-5-350,-1-8 1,-2-6-318,6-9 1097,-6 3 0,10-11 0,-5 4 0</inkml:trace>
  <inkml:trace contextRef="#ctx0" brushRef="#br0">26232 12368 8070,'8'-14'0,"5"6"0,-4 3 0,9 2 0,1-1 0,1 0 739,-1-5 0,0 4-380,9-4 1,-2 4-332,7-5 1,-5 1-23,-4-5 1,1 0-252,-6-1 1,0 3-306,-5 2-15,-6 4 1,-1 7 103,-7 4 1,-8 9 112,-6 10 1,-7 3 64,-7 1 1,-6 6 282,1-1 0,-5 5 0,5-5 0,-3 0 4,7-5 1,-1-1 37,11-3 1,5-3 69,5-7 239,5-6 1,0-2 122,8-6 1,6 0 231,9 0 0,3-6-274,6-4 1,1-2-353,-1-3 0,1 1-231,-1 0 1,1 0-56,-1-1 1,-4 3-902,-1 2 473,-5-2-160,2 4 794,-12 0 0,-1 2 0,-7 6 0</inkml:trace>
  <inkml:trace contextRef="#ctx0" brushRef="#br0">26502 12439 8052,'0'15'-350,"0"-1"1,0 5 655,0 0 0,0 6-299,0-1 0,-1 1-335,-4-1 1,-3 1 128,-6-6 199,0 6 0,-1-9 0,1 4 0</inkml:trace>
  <inkml:trace contextRef="#ctx0" brushRef="#br0">26246 12653 8052,'2'15'0,"3"4"0,-2 3 0,6 7 0,-4-1 159,5 1 1,-3-2 355,3-4 1,3 3-502,-4-7 1,2 0-436,-1-5 0,2 0 12,-2 0 98,-4-6 0,2 3-620,-3-6 485,-4 0 446,6-5 0,-12-7 0,0-2 0,0-4 0,5-1 0,-1 3-35,-4-3 1,3 3 67,-2-8 1,4 3 207,4 2 1,4-1 346,7 1 1,-1 0-272,0 0 0,5 1 9,0 4 0,6-4 176,-1 4 0,-4 1-132,-1-2 1,2 2-150,-2-1 1,0-2-47,-5 6 1,0 0-106,0 5 0,-6 0 0,-1 2-193,-7 3 0,-7 9-12,-2 9 1,-12 6 162,-7 4 0,-2 3-84,-8 7 0,5-2-130,-5-3 1,11-3-301,-1-7 0,13-1 187,1-3 299,9-10 0,-1-1 0,6-5 0</inkml:trace>
  <inkml:trace contextRef="#ctx0" brushRef="#br0">26716 12397 7917,'6'-8'-75,"2"-5"188,6 4 1,2 1 213,3-2 0,3 1-184,6-5 0,5-5-20,1 0 1,4-2-273,-5 2 0,3 5-129,-7 0 0,1 1-593,-11 8 250,-1-6 187,-10 10 0,-1 1 297,-7 9 1,-8 5 136,-6 5 0,-2 2 0,-8 3 0,5 3 0,-5-4 0,5-2 164,-4-2 0,5 1 98,-1-1 1,4 0 212,0-5 1,6-4 188,-1-1-319,1 1 1,-4-1-55,4 1-85,3-7 0,1 5-284,0-3 93,0-4 0,13 5-127,6-6 1,2 0-22,8 0 1,0 0-12,4 0 1,0-6 51,1-3 0,4-4-120,0-1 1,-4 1 166,-6 4 0,-7-4-68,-2 4 155,1 2-90,-14-5 0,4 12 126,-10 0 0,-9 8-14,-10 10 0,-9 5-19,-5 5 1,-3 0 25,-1 1 0,-1-1 18,0 1 1,12 1-15,2 3 1,10-5 97,0 1 0,5-2 218,5-8-266,2 0 0,9-7-141,3-2 1,7-4 35,7-6 0,8-8-158,1-6 1,2-2 114,8-8 0,-1 5-143,1-4 0,1 4-65,-6-5 1,0 5-251,-4-5 0,-2 7-52,-4-2 0,-2 3 270,-7 2 0,-1 0 263,-4 0 0,-2 6 0,-1-5 0,2 5 0</inkml:trace>
  <inkml:trace contextRef="#ctx0" brushRef="#br0">27227 12496 7992,'-6'8'-545,"5"0"-68,-4-3 0,3-2 408,2 6 1,0-4 964,0 5-45,0-1 0,0 1-272,0-1-659,0-6 322,0 10-106,0-12 0,0 12 0,0-5 0</inkml:trace>
  <inkml:trace contextRef="#ctx0" brushRef="#br0">27057 12667 7992,'0'24'65,"0"-1"1,0-2 54,0 7 0,0-3 178,0 9 1,0 0 377,0 0 0,0-1-389,0-5 0,0-4-266,0 0 1,0-5-383,0 4 1,-5-5 238,0 1 1,1-8-299,4-2 72,0-6 0,-2 4-319,-3-7 0,2-7 101,-6-2 566,-1-10 0,-4-3 0,0-7 0</inkml:trace>
  <inkml:trace contextRef="#ctx0" brushRef="#br0">26929 12852 7992,'0'-8'581,"-5"3"-361,0 10 1,-4 3-1,4 6 1,-6 2-109,2 3 1,-4-4-157,-1 4 0,-5 2-150,0-2 1,5-5 119,4-4-916,1-1 990,-6-1 0,1 5 0,0-6 0</inkml:trace>
  <inkml:trace contextRef="#ctx0" brushRef="#br0">27043 12795 7992,'28'0'153,"0"0"0,1 6-270,-1 4 1,-4 2-207,0 2 0,-5 1 73,4-1 250,-5 0 0,9 0 0,-5 1 0</inkml:trace>
  <inkml:trace contextRef="#ctx0" brushRef="#br0">27483 12198 7943,'2'-8'604,"3"3"-338,-4 3 1,6 10-8,-7 7 0,-2 5-38,-3 9 0,-4-1-1,-10 0 1,-2 6 27,-2-1 1,-3 0-28,7-5 0,-1 1 13,1-1 1,3-4 0,-3 0 0,8-9-141,2 0 607,5-1-944,-2-13 1,8 6-954,2-7 0,4-5 399,7 0 0,5-4 558,4 4 1,3-4 228,1 4 1,-4 0 175,-1 5 0,-5 0-35,1 0 60,-3 0 0,-9 6-79,-2 4 1,-5 7 56,-5 2 1,-2 6 18,-8-1 0,-4 9 92,0 5 0,0 2-86,5-2 0,2 3 0,2-3 0,-1-5-222,6-5 1,1-1 208,4-8-266,0 0 0,1-11 115,4-3 0,1-5-346,4-5 1,4-5-71,0-9 1,0-4-196,5-10 0,-3-2 140,-2-3 0,1-8-155,-1 4 1,-5-1 255,1 0 1,-7 5 339,2-4 0,-4-7 0,-1 4 0</inkml:trace>
  <inkml:trace contextRef="#ctx0" brushRef="#br0">27554 12240 7943,'19'-33'-872,"0"0"0,0 6 1007,-4 8 1,-1 5 718,0 4 0,0 4-420,0 6 1,-6 6-201,-3 4 1,-3 3-92,-2 1 0,-2 6 92,-3 4 0,-3-2-300,-6 2 0,-5 0-36,0 4 1,-6-1-33,1-3 0,2-2 119,-2-3 1,9-4-327,0 4 188,8-3 90,7-2 0,1-1 3,4-4 0,9-2 46,10-7 0,1-2 78,-1-3 1,3 2-64,-4-6 0,4-1 3,2-4 0,-1 0 3,0 0 1,-4 4 1,0 1 0,-11 6 292,1-2-262,-10 3 249,3 2 0,-9 7-2,-3 2 0,-9 5-128,-9 5 1,-4 3-108,-2 7 1,-5-1-80,-4 1 1,1-6 74,-1 1 1,8-2-139,2 2 1,6-4-125,8-5 121,6-1-205,1-6 1,18-2 60,4-6 1,10-6 0,3-4 0,7-4 6,8-5 0,-1-1-25,1-4 1,-7 2 112,-2 3 0,-4 3-13,-2-3 0,-1 3 126,-3 2 1,-2 1-225,-3 4 495,-4-4-157,6 12 233,-13-6 0,-2 14-12,-6 2 0,0 10 126,0 5 0,-5-2-205,1 2 0,-7-1-92,1 6 0,2-2-194,-1-4 1,4 4-740,-4-3-81,5-4 1,-3-1 878,2-9 0,-3-4 0,-6-6 0</inkml:trace>
  <inkml:trace contextRef="#ctx0" brushRef="#br0">27668 12610 7943,'5'14'-51,"0"0"1,-1 2-109,-4 3 0,-1 8 582,-4 6 1,2 5-101,-7-5 0,3 0-360,-3-4 0,-1-1-28,6 1 0,-4-7-149,4-3 1,0-3-52,5-2-23,0-6 0,2-2 23,3-6 0,3-6 265,6-4 0,0-15 0,0-5 0</inkml:trace>
  <inkml:trace contextRef="#ctx0" brushRef="#br0">27782 12709 7943,'9'-7'-182,"1"2"1,-7 10 522,2 4 0,-2 12 537,2 7 1,-4 2-218,4 8 0,-3-5-263,-2 5 1,4-6 24,1 1 0,5-5-157,-6-4 1,7 1-65,-1-6 1,2-5-60,3-4 0,-1-7-138,0 2 0,5-10 65,0-4 1,6-9-153,-1-1 1,-2-11-300,2 2 0,-7-5 188,2-1 0,-3 4-333,-2-3 1,-6 3 213,-3 2 1,-4-1-197,-1 1 1,0 6-101,0 3 1,-4 3-1081,-1 2 1688,-6 0 0,3-1 0,-6 1 0</inkml:trace>
  <inkml:trace contextRef="#ctx0" brushRef="#br0">28365 12653 7943,'8'0'-1264,"4"0"1264,-10 0 0,11 0 0,-6 0 0</inkml:trace>
  <inkml:trace contextRef="#ctx0" brushRef="#br0">28379 12837 7943,'0'16'193,"0"3"1,0-8 338,0 3 1,2-2-249,2 2 0,0-5-164,5 1 0,0-7-430,6 2 1,-4-4 309,3-1 0,-3 0 0,10 0 0</inkml:trace>
  <inkml:trace contextRef="#ctx0" brushRef="#br0">27498 13946 8129,'0'-8'301,"7"4"-327,8 8 1,5 9-88,9 6 1,-1 6 263,1-1 1,1-2 303,3 2 0,-3-7-226,3 2 0,-3-3-132,-2-2 1,4-1 181,-4-4 0,2 4-80,-11-4 1,5-1-267,-5 2 1,0-1-46,-5 5 0,-6-4-317,-3-1 1,-4 1 59,-1 4 0,-1 0-259,-4 1 1,-3-6 59,-6 0 568,0-5 0,-7 2 0,-1-6 0</inkml:trace>
  <inkml:trace contextRef="#ctx0" brushRef="#br0">27924 13705 8105,'0'14'-413,"0"2"238,0 3 0,-6 4 761,-4 10 0,-2 10-193,-3 9 1,-5-1-36,-4 1 1,-3-2-132,-1 3 1,-7-4-53,-3-7 1,2 1 157,-2 0 0,8-7-99,2-3 0,5-11-736,9-8 17,0 1 0,6-15-361,3 0 0,7-13 563,7-11 1,2-7 282,13-3 0,0-5 0,4 3 0</inkml:trace>
  <inkml:trace contextRef="#ctx0" brushRef="#br0">28123 13918 8082,'29'-10'310,"-1"1"0,0 6-124,1-2 0,4 3-349,0 2 0,0 0 183,-4 0 1,-2 0 135,-4 0 0,4 0-266,-3 0 1,-2 0-223,2 0 1,-7-1 5,2-4 0,-3 4-868,-2-4 1194,-6 3 0,5-4 0,-5-2 0</inkml:trace>
  <inkml:trace contextRef="#ctx0" brushRef="#br0">28479 14145 8082,'0'8'1880,"0"-1"-1836,6-7 0,8-7 91,10-2 0,4-4-23,5-1 0,10 0-260,9-1 1,8-3-902,2-1 873,-1 6 1,-4 0-1,0 5 1</inkml:trace>
  <inkml:trace contextRef="#ctx0" brushRef="#br0">29161 13932 8021,'14'0'567,"0"0"0,1 0-366,-1 0 0,6-5-366,4 1 1,5-1-94,4 5 0,0-5-1039,10 0 1297,-10-6 0,14-3 0,-11-8 0</inkml:trace>
  <inkml:trace contextRef="#ctx0" brushRef="#br0">29858 13406 8021,'14'-8'337,"0"3"0,-4 10-155,-1 5 1,-4 9-121,4 4 0,-6 9 0,2 1 0,-5 7 125,-5-3 1,-2 3-410,-8-2 1,-4 1 91,0-5 1,0 0-175,5-1 1,0-7 123,0 2 0,1-9-137,4 0-6,-4-9 0,11-6-150,-2-8 0,2-4 473,2-7 0,2-4 0,2 1 0,0-6 0,5 5 0,1-5 0,4 5 0,0 0 0,0 5 0,2-5-42,3 0 1,-3-1-8,3 1 1,3 3 168,2-3 1,-4-2 126,-1 2 1,2 2 56,-2 8 1,1-4-136,-1 3 0,-3 4 52,3 1 1,-3 4-136,-2 1 1,0 1-86,0 4 1,-4 8 61,-1 6 0,-4 6-34,4-1 0,-5 3 62,0 1 1,3 7-20,-3 3 0,3 1-34,-3-1 1,-2 8 6,3-4 1,-4 9 59,-1-4 1,0 6-43,0-6 1,-4-4-31,-1-5 1,-6-7-13,1 2 0,-1-4-163,2-6 1,-4-4-17,4-9 1,-4 1-259,-1-6 0,-2-2 16,-3-8 400,3-9 0,-11-8 0,5-7 0</inkml:trace>
  <inkml:trace contextRef="#ctx0" brushRef="#br0">29772 13790 8015,'0'14'-135,"0"0"1,0 2-97,0 3 0,5-2 265,0 7 1,0-2 213,-5 2 1,0 1-136,0-6-85,0 0-176,0-5 156,0-6 0,1-5-154,4-12 1,-2-2 91,7-13 1,-6 7-139,6-2 0,-2 3 124,1 2 1,4 0 178,-4-1 0,4 6-120,1-1 1,5 7 185,0-1 1,2 2-53,-2 2 1,-5 2-49,0 2 1,-1-1 93,-9 7 0,6-1-106,-5 6 1,-1-6 243,-4 1 0,0-1-86,0 5 0,-6 2-121,-3 3 0,-4-3-69,-1 3 1,-2-3-217,-3-2 0,3 0 112,-3 0 1,8-1-348,2-4-174,-1-2 0,2-9 70,3-3 522,4-3 0,7-18 0,2-4 0</inkml:trace>
  <inkml:trace contextRef="#ctx0" brushRef="#br0">30341 13506 8015,'13'1'4,"-4"4"1,2 3 50,-6 6 1,0 2 275,-5 3 1,0 3-292,0 6 1,-2 1 2,-3-1 0,-1-6-148,-3-3 1,-4 2 53,4-2-36,2-7 0,-1-1 54,4-6 0,2-2-82,-3-7 0,8-4 43,2-7 1,6 1-28,-1 0 1,2 6 138,3 3 0,-6 4-124,0 1 375,1 0 1,-2 12-100,-3 7 1,-4 7 128,-1 2 1,0 2 22,0 3 1,0 2 25,0 3 1,-5 1-103,1-5 0,-1-1-23,5-5 0,0-4-94,0 0 0,0-12-21,0 2 1,0-7-258,0 2 1,2-6 56,2 2-574,-2-3 1,4-9-13,-6-2 1,5-8-287,0-2 0,4-8 286,-4-2 656,6-5 0,-9-9 0,4 0 0</inkml:trace>
  <inkml:trace contextRef="#ctx0" brushRef="#br0">30569 13634 8015,'14'-7'121,"2"1"-61,3-4 0,1-2 109,4 2 0,3-2-122,-4-3 0,6 1 101,4 0 1,-3 0-70,3 0 1,-8-1-232,-1 1 20,-7 6-35,4 2 1,-15 8 195,-6 2 0,-6 10-2,-8 10 0,-7 5-779,-2 4 0,-9 2 303,-1 2 1,-5 5 220,5-5 0,0-2 228,4-2 0,7-4 0,3-6 0,3-4 171,2-9 0,6-2 539,3-3-351,4-4 0,2 4 353,4-10 0,3 0-327,6-9 0,2 6-84,3-11 1,2 7-443,2-7 1,4-2 168,-3 2 0,-2 0-198,2 5 0,-7 0-210,2 0 1,-5-1-1117,-4 1 578,2 6 918,-10 2 0,4 6 0,-6 0 0</inkml:trace>
  <inkml:trace contextRef="#ctx0" brushRef="#br0">30825 13619 8005,'7'7'42,"-2"2"0,-3 9 128,-2 0 0,0 8-168,0-3 0,0 4-221,0 2 0,-5-6 14,0 1 0,-4-5-243,4 5 0,-1-5 448,1 4 0,-3 1 0,-6 5 0</inkml:trace>
  <inkml:trace contextRef="#ctx0" brushRef="#br0">30682 13833 8005,'0'20'116,"0"4"0,0-2-116,0 2 0,0 4-361,0 5 1,0 0 209,0-4 1,0-2 395,0-4 1,2-2-254,3-7 0,-2 0-291,6 1 132,-6-8 1,5 0-7,-3-7-79,-3 0 0,4-7 252,-6-2 0,0-4 0,0-1 0</inkml:trace>
  <inkml:trace contextRef="#ctx0" brushRef="#br0">30711 13989 7983,'9'-5'0,"1"0"0,-1-4-133,5 4 1,5-1 88,0 1 0,2-1 341,-2-4 1,-3-1-32,3 7 0,-2-6-132,2 5 1,-5-1 161,0 1 226,1 4-449,-8-6 0,1 14 50,-3 2 1,-5 5-56,-5 5 1,-7 8 21,-7 6 1,-2 7-104,2-2 1,3-3-21,-2-2 0,8-10-452,5-4 266,4-3 1,9-9-115,6-7 0,6-13 333,9-11 0,6-9 0,1-3 0</inkml:trace>
  <inkml:trace contextRef="#ctx0" brushRef="#br0">27810 14842 7720,'-8'0'-343,"15"0"1,2 0 718,10 0-214,-3 0 0,3-2-87,0-2 1,5-3-38,-5-2 0,0-2-85,-5 6 0,0 0 74,0 5 1,-6 7-34,-3 2 0,-4 10 11,-1 5 1,-6 7-23,-3 2 0,-4 7 49,-1-2 0,4 5 97,1 4 1,1-8-77,-2 4 0,4-11 243,6-4-265,0 1 24,0-14 0,2 0 13,2-11 1,4-15-58,7-8 0,0-8-124,4-6 0,3 2 16,7-7 0,-4 5-215,4-5 1,-6 8 128,6 1 1,-2 7 41,-9 8 0,1 4 180,-4 1-129,-1 6 0,-6 3 115,-3 9 1,-4 10 67,-1 5 0,0 3 144,0 1 1,-1 2 42,-4 3 0,2 5 92,-7 10 1,5-4-154,-4 3 0,6 2 110,-2-1 0,2 4-61,-2-5 0,4 5-81,-4-4 1,-2 5-5,3 0 1,-6 0-4,6-1 0,-8-4 9,3-10 1,-4 0-21,-1-10 0,5-3-27,-1-11 1,1-1 4,-6-3 1,1-4-16,0-6 1,0-2-31,0-2 1,-1-4 23,1-7 1,0-3-437,0-1 1,0-7-698,-1 3 0,3-4 220,2-2 0,-1 6 220,6-1 1,1 2-254,4-2 1,0-1 819,0 6 0,12-13 0,4 2 0</inkml:trace>
  <inkml:trace contextRef="#ctx0" brushRef="#br0">28379 15467 7926,'24'0'-38,"-1"0"0,0 5 38,0 0 0,3 0-5,-8-5 0,8 0 121,-3 0 0,4-2 217,2-3 1,-1-1-334,1-3 1,-3-2-289,-2 6 0,1-2 2,-6 3-249,0 2 535,-4-4 0,-14 12 0,-2 2 0</inkml:trace>
  <inkml:trace contextRef="#ctx0" brushRef="#br0">28535 15652 7926,'15'0'266,"-1"0"0,6-4-53,4-1 1,9-5 0,5 6 0,10-9-323,4-1 1,6 0-385,-1-5 157,3 3 0,-9 2 0,6-1 1</inkml:trace>
  <inkml:trace contextRef="#ctx0" brushRef="#br0">29246 15240 8105,'10'11'50,"-1"3"1,-4 15-88,5-1 1,-6 10 741,6 0-440,-7-3 1,5 4-86,-3-6 1,-4 1-190,4-6 0,3-1-39,1-3 1,-1-2-221,2-3 0,-2-4-342,1 4 297,-3-3-667,-6-2 980,0-6 0,0-1 0,0-7 0</inkml:trace>
  <inkml:trace contextRef="#ctx0" brushRef="#br0">29332 15283 7988,'27'-27'-258,"-4"3"1,9-1 226,-4 6 1,5 0 38,1 5 1,-4 4 155,3 1 0,2-1-74,-2-4 0,0 5-2,-5-1 0,-4 1-34,0-6 1,-2 6 84,2-1 0,1 3-106,-6-3 1,0 4-1,-5 6 0,5 1 39,0 4 0,0 9-7,-5 10 0,-1 9 21,-4 5 1,-3 8-24,-6 1 0,0 7 78,0-2 1,-6 2-74,-3-2 1,2-3 15,3-6 0,-3-2-81,3-3 1,-3-5-143,2-10 0,2 3 135,-6-7 0,-1-5-177,-4-5 0,-2-1-313,-3 2 1,2 1 198,-7-7 1,5 1 294,-4-5 0,-1 0 0,-4 0 0</inkml:trace>
  <inkml:trace contextRef="#ctx0" brushRef="#br0">29431 15268 7988,'14'0'13,"1"0"1,-1 8 168,0 7 1,0 5 15,0 9 0,-1-1-28,-3 0 0,1-1-221,-7-3 0,1 1 104,-5-6 0,0 0-375,0-5-59,0-6 157,6-1 1,-4-9 146,3-3 1,-2-3-172,2-6 1,-2-6 55,6-4 1,-4 2-121,5-2 1,-3 7 353,3-2 0,3-2 29,-4 2 0,-1 5 435,1 5-164,1 5-9,4-2 0,-1 14-94,-4 6 0,-2 2-60,-7 8 0,-2 4-66,-3 5 0,-1 0-219,-4-4 1,-2-1-474,2 1 1,-2-1 309,-3 1 0,1-7 269,0-3 0,-7 3 0,-1 0 0</inkml:trace>
  <inkml:trace contextRef="#ctx0" brushRef="#br0">29516 15752 7799,'7'8'-473,"1"0"1004,6-4 0,0-2-94,0 3 0,2-4-193,3-1 1,-2-1-7,7-4 0,-5-3-203,5-6 0,-5 0-260,4-1 0,-5 1 225,1 0 0,3-7 0,0-1 0</inkml:trace>
  <inkml:trace contextRef="#ctx0" brushRef="#br0">30256 14771 7906,'0'-14'611,"0"4"-338,0 1 1,-2 6-177,-3-2 139,4 3 1,-5 9 56,6 2 0,0 10-77,0 5 0,4 1 13,1-1 1,0 7-120,-5-2 0,-7 2-195,-2-2 0,-4 1-546,-1 3 1,-5-3 388,0 3 0,-1 2-252,1-2 0,3-6-45,-3-8 1,3-3-727,2-2 1265,0-6 0,6-2 0,-5-19 0,5-2 0</inkml:trace>
  <inkml:trace contextRef="#ctx0" brushRef="#br0">30043 15155 7906,'14'-24'-381,"0"0"1,5 5 190,0-4 0,6 5 797,-1-1 1,3 4-123,1 0 1,-4 1-170,0 0 0,-1 4-213,6 1 0,-1-1-163,1-4 0,-1 5-10,0-1 0,-5 6-226,-5-6 1,-2 7-418,-2-2 493,-6 4 220,-1 1 0,-14 12 0,-1 4 0</inkml:trace>
  <inkml:trace contextRef="#ctx0" brushRef="#br0">30327 14998 7991,'5'16'193,"-1"3"0,1 3 32,-5 7 0,0-1-113,0 0 0,0 6 19,0-1 1,-5 0-228,1-5 1,-6 1 102,5-1 1,-4-4-137,4 0 0,-1-7 4,1 2-765,4-10 492,-6-2 1,7-14-124,0-2 0,0-10 521,0-5 0,5-9 0,0-5 0,6-3 0,-3-1 0</inkml:trace>
  <inkml:trace contextRef="#ctx0" brushRef="#br0">30327 15112 7906,'14'-20'0,"-4"-1"0,-1-3 0,1 4-15,4 6 1,-2 4 183,-2 1 1,3 5 382,-4 0-335,4 2 1,1 8 13,0 4 1,-6 3-221,-3 1 0,-4 2 63,-1 3 0,0 3-242,0 6 1,0 0-127,0 1 1,-1-1-169,-4 1 1,2-1 161,-7 1 1,2-6-268,-1 1 567,-4-7 0,-1 4 0,-8-7 0</inkml:trace>
  <inkml:trace contextRef="#ctx0" brushRef="#br0">30327 15268 7906,'6'-22'0,"-3"2"0,7 6 0,-5 4 0,4 1 0,1 5 0,4 0 0,-2 1 0,-2-2 0,3 3 37,-4-3 0,-1 4-53,1 1-2,-5 0-1,2 6 0,-8 2-5,-2 6 1,-4 7-18,-7 3 0,1-2-106,0 1 0,4 0 70,1 0 0,1-1-5,-1-3 365,-4-3-253,11 5 1,-4-12 179,6 1-49,0-7 52,0 3 0,2-8 139,2-2-50,-2 2-259,4-4 44,-6 6 1,-1 1-96,-4 4 1,2 3 44,-7 6 1,2 0-23,-1 1 0,-2-1 62,6 0 1,-4-4 88,4-1 0,0-4-130,5 4 35,0-6-164,0 4 1,5-14 96,0-2 0,6-4-71,-2-1 0,9 0 47,1 0 1,1-5-95,-1 0 1,-2 0 77,7 5 1,0 4 10,4 1 0,-4 5 65,0 0 1,-7 2 132,2 2 1,-3 2 141,-2 2 0,-6 4-102,-3 7 0,-5 0-14,-5 4 0,-8 3-66,-6 7 0,-6-1-123,1 1 0,-2 1-4,-3 3 1,1-1-248,-1 5 1,1 0-37,-1 1 0,-4 1-223,0-6 1,0-1-81,4-8 1,3-4 78,2-6 501,-3-6 0,5-1 0,-7-7 0</inkml:trace>
  <inkml:trace contextRef="#ctx0" brushRef="#br0">30227 15581 7906,'24'2'136,"0"3"0,-7-2 170,2 6 1,2 2 169,-2 8 0,1-3 460,-1 3 1,3-2-505,7 2 1,1-3-23,3 3 1,-2-5-366,7-4 1,0 1 114,5-7 0,1 1-160,4-5 0,8-12 0,9-4 0</inkml:trace>
  <inkml:trace contextRef="#ctx0" brushRef="#br0">17630 2346 8318,'0'-29'0,"2"9"401,3 6 0,-2 6 75,6 8 1,-1 8-34,2 6 1,1 8 49,-6 11 0,-1 16-87,-4 13 0,-1 17-241,-1-37 0,-1 1 0,-1 5 1,-1 0-252,-5 2 1,1 0 0,1 2-1,0 2 251,-2 2 1,1 1 0,1 2-1,0-1-288,1-1 1,0 0 0,0-1 0,1-1 99,1-5 0,1-1 0,-2-5 1,1-1-194,2-2 1,1-2 0,-3 34-652,5-7 0,2-4 95,2-10 0,0-9 361,5-10 1,1-5-2303,4-4 2713,0-10 0,0-14 0,0-8 0</inkml:trace>
  <inkml:trace contextRef="#ctx0" brushRef="#br0">17943 2644 8305,'2'-12'0,"3"2"0,-2 4 374,6 6 0,-4 8-46,4 6 0,-5 21 156,0 17 1,-2 11-212,-2 13 0,-3-33 0,0 1-475,-2 5 1,0 1-1,-3 8 1,-1 1 362,-1 5 0,1 0 0,-1-1 0,1-1-164,1-3 1,2 0 0,1-2-1,2-2-114,0-2 1,1-1 0,1-3 0,0-2-41,1 34 1,0-10-1071,0-10 0,0-10 611,0-8 0,0-9-299,0-10 1,-6-5 450,-3-10 1,-10-2 1041,-5-7 0,-8-7-578,-1-2 0,-5-10 405,5-5 0,0-1-405,4 1 0,-4-7 13,0 2 0,0-5-119,4 5 1,3-1-2,2 11 1610,3 6-1058,7 7 1,6 19 320,4 6 0,10 8-230,8 6 0,0-2-58,5 7 0,3-5-123,2 5 0,-2-1-46,2 1 1,0-5 4,4-10 1,2 3-68,3-7 1,2-7 20,3-7 1,3-3 9,-3-2 1,-3-2 25,-2-3 0,-3-3-56,-2-6 0,1-6-123,-1-4 0,-4-9-105,-1-5 0,-5-5-313,1-4 1,-3-10-1212,-2-9 1,0-5 876,0-5 0,0 2 627,-6 33 0,-1 1 0,-1 0 0,0-1 0,1-1 0,-1-1 0,1 0 0,0 1 0,2-1 0,0 1 0</inkml:trace>
  <inkml:trace contextRef="#ctx0" brushRef="#br0">18498 2744 8401,'19'-5'-286,"0"0"1,6-1-474,-1 1 1,1 4 830,-1-4 0,1 3 245,-6 2 0,-5 0-140,-4 0 1,-7 7-138,1 2 1,-2 4 121,-2 1 1,-2 2-146,-2 3 1,-4-2 135,-6 7 1,-7-2-191,-3 2 1,2 1 144,-1-6-113,5 0 41,-2-5 1,12-5-129,3 1 1,11-7 109,8 2 1,2-4-73,8-1 0,-2-1 41,2-4 1,1 4-73,-6-4 0,0 3-75,-5 2-293,-6 0 287,-2 0 1,-7 7 95,-4 2 0,-4 4-159,-10 1 0,-8 6 72,-6 4 0,-7-2 171,2 2 0,2-7 69,-2 2 0,8-3 189,2-2 0,5-4-11,9-1 32,6-6 1,5 4-81,13-7 0,7-7-92,16-2 0,0-4-184,10-1 1,-4-2 107,9-3 1,-10 3-335,-5-2 0,-3 6 76,-2 3 0,-5 6-418,-5-2 402,-8 4 0,-4 2 229,-6 4 0,0 3 0,0 6 0,-1-1 0,-4-4 0,2 4 0,-7-4 0,6 4 0,-6 1 0,7-4-5,-2-1 0,4 0 127,1 6 1,0-1 189,0 0 1,0 2-17,0 3 1,1-2-35,4 7 0,-3 0-81,2 4 0,-2 5 14,-2 0 1,0 1-165,0-6 0,0-1 110,0-3 0,0-4 114,0-6 1,-6-1-130,-4-4 0,2-2 148,-1-7 1,-1 0-161,-4 0 1,0-7-54,0-2 1,4-10-563,1-5 0,4-4 284,-5-5 1,7-5-480,-2-10 1,4-7 289,1-6 0,5-1-142,-1 5 1,7 0 428,-1 0 1,7 2 118,2 3 0,5 5 0,-5 9 0,5 3 0,-5 6 0,6 3-47,-1 2 1,2 0 35,3 10 0,4-3 494,0 7 1,-1 4-145,-9 1 0,3 3 261,-7 2 1,0 7-256,-5 2 1,-6 10-72,-3 5 0,-4 3-129,-1 1 0,-11 5-221,-3 1 0,-15 3-371,1-3 0,-4 2 265,4-8 0,-4 4-457,4-8 1,-2-5-123,11-5 761,0-6 0,5-15 0,0 0 0</inkml:trace>
  <inkml:trace contextRef="#ctx0" brushRef="#br0">18882 2900 8320,'12'16'0,"-2"3"0,1 3 0,-6 6 0,4 2-212,-4 4 1,-1 0 170,-4 4 1,-4 8 126,-1-3 1,-1-4-163,1-6 1,3-4 89,-2-5 0,-3-4-555,3-6 378,-1-6 1,5-8 12,0-9 1,0-10-50,0-5 199,0-9 0,6-3 0,2-7 0</inkml:trace>
  <inkml:trace contextRef="#ctx0" brushRef="#br0">19010 2929 8320,'19'-5'-470,"-1"0"0,1 0 235,-4 5 0,4 0 875,0 0-345,0 0 0,-5 8-145,0 6 1,-6 2-211,-3 8 1,-4-5 101,-1 5 0,0 1 62,0 8 0,-1-3 13,-4 3 0,-3 2-435,-6-2 0,0 5 122,-1-5 1,6-4-307,-1-6 1,2-10 501,-1 1 0,-4-3 0,5 4 0</inkml:trace>
  <inkml:trace contextRef="#ctx0" brushRef="#br0">19052 3042 8320,'5'15'-440,"0"-1"0,-1 2 448,-4 2 0,0 1-6,0 10 1,-1-2 512,-4 11 1,-3-5-101,-6 5 0,-5-7-549,0 2 0,0-2 85,5-3 1,1-1-405,4-4 0,-2-7-353,6-6 288,-6-7 0,9 2 518,-2-10 0,-4-9 0,0-8 0</inkml:trace>
  <inkml:trace contextRef="#ctx0" brushRef="#br0">18938 3355 8320,'15'0'-133,"-1"0"0,5 2 121,0 2 0,5 0 99,-6 5 1,8-6-107,-3 2 1,4 1 119,2-1 1,-6 0-441,1-5 0,-6-5 204,0 0 0,-2-6 135,-2 2 0,1-4 0,-1-1 0</inkml:trace>
  <inkml:trace contextRef="#ctx0" brushRef="#br0">19337 2658 8269,'14'-7'106,"0"0"0,-6 14 238,-3 2 0,-4 5-154,-1 5 1,0 2 2,0 2 0,-1 6-248,-4-1 1,-8 2-21,-6 8 1,0-5-40,5 5 0,1-8-621,4-1 384,-4-7-171,12-8 282,-6-6 0,9-3 207,3-10 0,3 2-33,6-7 0,0 2-52,0-1 155,1 3 0,-1 6 517,0 0-130,0 0 1,-1 6-182,-4 3 0,-2 6 76,-7 4 0,0-2-113,0 7 1,0-1-253,0 6 0,-5-2 64,0-4 0,-4-1-125,4-3 0,-1-4-1019,1-1 479,3 0-500,-4-12 1147,6 4 0,0-19 0,0-2 0</inkml:trace>
  <inkml:trace contextRef="#ctx0" brushRef="#br0">19578 2730 8210,'0'9'46,"0"1"1,-4 1 274,-1 8 0,0-1-31,5 11 1,0-2-112,0 11 0,-5-5 99,1 5 1,-1-7-454,5 3 1,0-4 194,0-2 1,1-6-234,4-3 1,-3-8-424,2-1 88,4-7 0,-4 0 81,5-13 1,-6-1 19,2-12 0,-4-1 447,-1-4 0,0-1 0,0 1 0,0-2-120,0-4 1,0 4 119,0-3 0,0 3 57,0 2 1,5-1 151,0 1 1,6 1 200,-1 3 0,2 5 79,2 10 1,2-2-155,3 6 0,-3 2-131,3 8 1,-2 0 7,2 9 1,-8-2-118,3 12 1,-7 0 85,2 4 0,-6 1-297,2-1 1,-5 1-161,-5-1 0,4-1-96,-4-4 0,-3 0-256,-1-4 0,-2-4 259,1 4 1,-2-3-283,2-2 651,-3-6 0,-1-1 0,0-7 0</inkml:trace>
  <inkml:trace contextRef="#ctx0" brushRef="#br0">19664 2886 7586,'7'13'-374,"0"-4"675,-7 10 1,0 3-106,0 2 0,-2 3 186,-3 1 0,-1 5-203,-3 0 0,-9 1-345,4-6 0,-2 0 23,7 1 0,-2-2-251,6-4 1,-1 3-343,1-7 736,3 0 0,2-11 0,8-2 0</inkml:trace>
  <inkml:trace contextRef="#ctx0" brushRef="#br0">19763 3014 8210,'14'-6'0,"-4"4"0,-1-3 0,-1 5 390,2 5 0,-2 3-59,-4 6 0,-2 2-60,3 3 1,-4-3-201,-1 3 0,0-4-213,0 0 0,0-6-1195,0 1 1043,0-7 0,2 3-71,3-6 0,-4-8 365,4-6 0,-4-7 0,-1-7 0</inkml:trace>
  <inkml:trace contextRef="#ctx0" brushRef="#br0">19905 4105 10283,'-57'24'0,"1"-3"0,-1-4 0,0-4 0</inkml:trace>
  <inkml:trace contextRef="#ctx0" brushRef="#br0">19991 2815 8013,'0'-14'-1137,"0"-1"1365,0 1 121,0 6 347,0 2-590,0 6 1,0 2 32,0 2 0,0 4-35,0 6 1,4 1 19,1-1 0,0 5-293,-5 0 1,1 0 92,4-5 0,-3 0-392,2 0 248,-2 1 220,-2-8 0,0 6 0,0-5 0</inkml:trace>
  <inkml:trace contextRef="#ctx0" brushRef="#br0">20047 2431 8013,'7'-8'-175,"-6"2"0,6 9 261,-7 6 0,0 7 44,0 13 1,0 5 105,0 4 1,0 14-73,0 5 1,1 5 84,4 0 0,-2 2-443,7 7 0,-1 0 258,5 1 1,1-1 92,-1 0 1,5-7-239,0-2 1,-5-15 156,-5-4 1,-1-11 73,2-4 587,-4-6-470,-6-8 1,-13-6-260,-6-3 0,-11-3 125,-3-2 1,-6 4-459,1 1 0,-8 1-127,-1-1 452,-13-3 0,1 10 0,-12-4 0</inkml:trace>
  <inkml:trace contextRef="#ctx0" brushRef="#br0">7664 15027 8152,'-2'-14'0,"-3"-1"0,4 6 488,-4-1 1,2 7 95,-2-2 1,4 2 266,-4-1-412,-3 2-197,0-4 0,-6 12-170,0 3 0,-7 6-2,-3 4 1,-6 3-141,-7 6 0,-1 7 190,-10 3 0,4 3-187,1 2 1,7-1-15,3 1 0,3-8 63,1-7 0,7-1 229,3-8 1,8 5-110,2-5 0,6-1 33,-2-3 1,5-1-29,5 0 0,4 0 58,10 1 0,3-1-60,7 0 0,4 0-114,0 0 1,6 1-88,-1-1 1,3 5 96,2 0 0,-11 6-89,-4-1 0,-10 10 61,-4 9 0,-8 1 110,-11 8 0,-10 1-72,-14 3 0,-6 1-252,-7 0 0,1-2 239,3-2 0,3-9 7,6-6 1,1-7-123,0 3 0,1-11 84,3-4 0,4-9 280,5-6-211,7-2 1,2-4 88,6-2 0,6 0-85,4-5 0,7 6 256,2-2 1,2 5-306,-2 5 1,-3 4-6,2 10 0,-2 5 199,-2 9 0,-4 3-136,-1 7 1,-5 1 376,0 4 0,-2 9-137,-2 9 0,-2 3-271,-2 3 0,0 2 266,-5-3 1,4 8 172,-4-8 0,6-2-232,-2-2 0,5-7-261,5 1 0,2-4-1849,8-5 1,1-3 289,2-6 1595,-2 0 0,11-2 0,-3-3 0,3-5 0,1-3 0,1-2 0</inkml:trace>
  <inkml:trace contextRef="#ctx0" brushRef="#br0">8346 14941 8135,'-6'15'825,"-4"-1"0,3 8-278,-3 6 1,5 7-443,-4 8 1,-5 6-123,-5 3 1,0 0-125,5-5 1,6-1 82,3-13 0,3-1-90,2-8 1,0-8-926,0-7 1,5-7 205,0-2 867,0-7 0,1-20 0,2-3 0</inkml:trace>
  <inkml:trace contextRef="#ctx0" brushRef="#br0">8033 15112 8135,'-6'24'0,"-3"-1"0,2 7 501,3 8 1,0 3-69,0 2 1,2 0-20,-3-1 0,4 1-147,1 0 1,6-1-69,4 1 0,9 0-149,4-1 1,4-5 136,2-4 0,5-3-262,4-2 0,3-7 133,2-7 0,-2-6-396,-3-8 0,8-19 81,-4-10 0,-1-10-187,-3-8 0,3-4 309,2-6 1,1-4-242,-10-1 1,-3-6 383,-7 2 1,-10-2-78,-9 1 1,-4 4 123,-1 6 0,-12 1 69,-7-1 1,-8 1-54,-6 4 0,1 3-38,-6 7 1,5 12 277,-5 6 0,5 8 6,-5 7 1,0 15-146,-5 13 1,2 17-253,3 7 0,4 4-291,5 1 0,9-3 371,6 8 0,1-6 0,8 5 0,0 0 0</inkml:trace>
  <inkml:trace contextRef="#ctx0" brushRef="#br0">8090 16974 8180,'8'-14'0,"11"6"0,0 4 0,8 4 542,6 4 0,-4 6-162,-1 9 1,-1-2-198,-8 7 1,-5-1-57,-4 6 0,-7-1-280,1 1 1,-2-1 289,-2 1 0,-2 4 42,-2 0 0,-6 0-55,-9-4 1,-1 4-45,-4 0 0,-3 0 44,3-4 0,-1-6 87,2 1 1,2-2 155,7 2 1,6-4-57,3-6 1,4 1-98,1-1 0,12-6-182,7-3 1,11-5 131,3-5 0,7-5-505,-2-9 1,1-3 205,-1-6 1,2-5-786,-7 0 0,-5-1 53,-4 6 0,-7-1-310,2 1 0,-9 1 1177,-5 3 0,-10-2 0,-3 4 0</inkml:trace>
  <inkml:trace contextRef="#ctx0" brushRef="#br0">7820 16818 8180,'-14'16'0,"0"3"0,4 4-322,1 11 0,1 8 62,-2 10 0,-1 8 1111,7 2 0,-1 4-465,5-4 1,1 6 369,4-2 1,5 9-402,9 0 1,-9-34 0,2-1-196,1-2 0,2 0 0,2-1 0,1 0-34,20 29 0,11-10 89,8-14 0,6-7-263,8-11 0,-2-10 13,-2-9 1,-4-7-100,-6-7 1,0-7-216,0-13 0,6-12 246,-30 18 0,0-1 1,26-27-22,-2-6 0,-32 26 0,-2-2 51,0-5 1,-3 0 0,-2 0 0,-3 0 41,0-33 0,-9-3-43,-6 3 1,-13-4 229,-10 9 1,4 31-1,-4 1-132,-2-2 0,-2 0 1,-2 2-1,-3 1-143,-3 1 1,-1 2 0,-2-3 0,0 1-133,1 5 0,-2 2 1,-5-1-1,-1 2 122,1 3 1,-2 4 0,-3 4 0,-1 3 64,0 4 1,0 3 0,2 2 0,2 2 7,5 3 0,1 1 0,-36 13-941,10 15 997,3 10 0,4 4 0,7 0 0,6-5 0</inkml:trace>
  <inkml:trace contextRef="#ctx0" brushRef="#br0">3953 15866 8237,'14'12'-565,"0"4"375,1 12 0,-6 4 618,1 6 1,-7 0-173,1 9 1,-2-3-343,-2-1 0,-2-5 2,-2 0 1,-4-5-59,-6 5 0,-2-6 43,-3 1 0,3-3 85,-3-2 0,3-6-68,2-3 1,1-8-24,4-1-174,-4-7 214,12 3 0,1-6-65,9 0 0,9 0 116,1 0 1,4 0 107,-4 0 1,5 0-92,-5 0 0,5 0 18,-5 0 1,-1 7 148,-3 2 1,-1 5-42,0 5 0,-4 3 172,-1 7 0,-6 6-46,2 2 1,-3 0 15,-2 1 0,0 4-170,0 6 0,0 4-36,0-5 1,0 1-11,0-6 0,0-12-300,0-6-414,0-7 1,1-12 658,4-10 0,3-28 0,6-19 0</inkml:trace>
  <inkml:trace contextRef="#ctx0" brushRef="#br0">4308 16377 8180,'2'11'0,"3"4"0,-2 0-76,6 9 1,-5 6 278,0-6 1,3 11 348,-3-7 0,1 5-294,-5 0 1,-2 2-141,-2 3 1,2-5-221,-3-9 141,4 3-679,1-18 0,6 2 330,4-16 1,-2-10-907,1-14 1216,-6-5 0,10-15 0,-5-2 0</inkml:trace>
  <inkml:trace contextRef="#ctx0" brushRef="#br0">4465 16320 8180,'9'0'-63,"1"0"1,-5 7 154,4 2 0,-4 10 455,4 5 1,-6 3-112,2 1 1,1 5-176,-1 1 1,1-6-270,-1-4 1,-3-2 169,3 1-637,2 4 0,-3-11 85,5 3-369,-6-9 0,8-10 87,-6-10 672,0-9 0,-5-9 0,0-9 0</inkml:trace>
  <inkml:trace contextRef="#ctx0" brushRef="#br0">4621 15922 8180,'14'2'264,"1"3"1,-6 4-90,1 10 0,-3 5 69,3 9 1,3 3 41,-4 7 1,-1 6-42,1 3 0,-4 11 2,5 8 1,-6 5-258,1-36 0,0 1 1,-1 1-1,0-1 88,0 0 0,1-1 1,8 37 38,-4-1 1,-1-5-231,2-4 1,-7-12-170,2-12 1,1-9 115,-1-10-22,-1-3 0,-4-15 49,0-6 1,0-8-288,0-11 0,-4-9 120,-1-10 0,-1-8-1299,1-2 1605,3-5 0,-7 2 0,-1-6 0,-5 1 0</inkml:trace>
  <inkml:trace contextRef="#ctx0" brushRef="#br0">5076 15823 8180,'0'14'728,"0"2"-433,0 3 0,0 3-175,0 6 0,0 2 140,0 4 0,-6 2-57,-4 7 1,-7-1-48,-2 1 0,0 0-156,5-1 0,0-6-329,-1-2 0,6-7 220,-1-9-236,7 1 225,-3-17 1,8-7-367,2-9 1,4-5 196,6 0 1,2 3 58,3-3 0,-1 10 175,5 4 0,-5 4 160,1 1 1,-5 1-34,-5 4 1,2 9-72,-6 10 1,0 3 386,-5 1 0,0 5-161,0 0 0,-2 7 298,-2-2 1,0 1-189,-5-1 1,6 6 20,-2-6 0,2 5-147,-2-10 0,3 4-135,-2-9 1,2 2-32,2-11 73,6 0 0,2-11-558,7-3 1,-1-17 232,0-6 0,0-9-560,0-7 0,-1-2 325,-3-6 1,2 4-212,-2 0 1,-4 5 178,-1-5 1,-4 8 133,-1 1 0,0 1 340,0 4 0,0-3 0,0-8 0,0-1 0</inkml:trace>
  <inkml:trace contextRef="#ctx0" brushRef="#br0">5275 15965 8180,'0'-8'-2221,"0"2"2221,0 6 0,0 0 0,0 6 396,0-4 63,0 4 417,0-6 1689,0 0-2453,0 6-269,0-4 131,0 11 1,2-10-173,3 6 6,-4-6 186,5 4 77,-6-7 583,0 0-608,0-7 1,2 1 26,3-3 1,-2-2-43,6 6 1,-4-5-29,5 6 0,-1-7-31,5 1 0,1-7-119,-1-2 0,5-7 92,0 3 1,1-4-295,-1-2 0,-3 1 99,3 0 0,-8 5-325,-2 5 0,-1 2-200,2 1 44,-4 8 731,-12 0 0,-2 7 0,-6 0 0</inkml:trace>
  <inkml:trace contextRef="#ctx0" brushRef="#br0">5375 15624 8180,'9'5'-636,"1"-1"0,-7 9 1111,2 1 1,-2 2-36,1 8 0,-2 4-110,3 5 0,-4 7-96,-1-2 1,0 4-52,0 6 0,-4-4-18,-1 3 1,0-1-180,5 2 1,-5-4-19,1 3 0,-1-7 79,5-2 0,0-7-96,0 2 0,0-4 84,0-6 0,6-7 5,4-6 1,-2-7-54,1 2 1,5-10-113,5-5 0,2-9 10,-2-4 0,1-6-248,4-4 0,1-2-263,-6-3 1,0-1 249,-5 6 0,-6 0-72,-3 4 1,-3 7 447,-2 3 0,-13-3 0,-3 0 0</inkml:trace>
  <inkml:trace contextRef="#ctx0" brushRef="#br0">5318 16150 8180,'-22'14'-252,"1"0"252,13-6-48,2-1 1,8-14 77,2-2 0,6-9-124,9-1 0,-3-4 41,3 4 0,3-5-67,1 5 0,-2 0 49,-2 5 0,-3 1 82,-2 4 0,0 2 9,0 7 0,-1 7-40,-4 2 0,2 10 337,-6 5 1,2 4 66,-3 6 0,-2 2 74,3 7 1,1 5-150,-1 5 0,6 7-86,-2 1 1,-1 1-149,2-5 0,-3-7 112,3-2 0,1-6-635,-6-4 1,4-5 98,-4-9-611,0-3 142,-5-14 317,0 0 1,-7-14 99,-2-2 0,1-8 401,-2-2 0,1-7 0,-12-2 0,-1-8 0</inkml:trace>
  <inkml:trace contextRef="#ctx0" brushRef="#br0">5460 16392 8180,'0'28'-331,"0"0"0,0 6 840,0-1 1,-5 5-121,1-5 0,-7 0-415,1-5 0,4 1 53,1-1 1,-1-4-357,1 0 1,0-12 90,5 3 238,0-11 0,0 3 0,0-7 0</inkml:trace>
  <inkml:trace contextRef="#ctx0" brushRef="#br0">5673 16392 8180,'19'0'161,"0"0"0,0 6 333,-5 3 1,1 4-375,-1 1 1,-5 0 55,1 1 1,-7-1-744,2 0 1,1-4 222,-1-1 344,-1 0 0,-4 6 0,0-1 0</inkml:trace>
  <inkml:trace contextRef="#ctx0" brushRef="#br0">5161 17088 8180,'0'-20'0,"2"2"-596,3-5 0,4-9 195,10-11 1,3-1 481,7-8 1,-1-2-543,1-7 1,5-4-1,3-6 1</inkml:trace>
  <inkml:trace contextRef="#ctx0" brushRef="#br0">9086 14856 8180,'-10'0'0,"1"0"1247,5 0-801,17-6 0,4 4 8,17-2 0,4-4-163,4-2 1,2-2-703,9-3 0,-6-5-21,5-4 1,-11 0-291,2-4 0,-10 3 406,0-9 0,-9 9-117,-5 2 0,-10 10-114,-4-1 0,-5 3 547,-5-4 0,-3 1 0,-6 0 0</inkml:trace>
  <inkml:trace contextRef="#ctx0" brushRef="#br0">9398 14501 8180,'-22'0'0,"3"1"118,10 4 1,-2 3 328,6 6 0,0 8 28,5 7 0,7 5-93,2 9 1,2 6-108,-1 3 1,1-1-32,-7 1 1,6 0-215,-5 5 0,6-5-63,-2 0 1,-1-8-137,2-1 1,4-3-897,5-12 0,1-4 542,-1-15 1,-1-3 522,5-6 0,-5-12 0,2-4 0</inkml:trace>
  <inkml:trace contextRef="#ctx0" brushRef="#br0">9626 14970 8180,'1'8'845,"4"-3"-442,3-4 1,8-1-288,3 0 0,-2 0 128,7 0 1,0-8-179,4-6 1,5-3-34,0-12 1,5 4-170,-5-8 1,4 0-341,-9 4 1,-2-2 298,-12 7 1,-2-1-95,-2 1 1,-4-1 28,-6 6 0,-1 4 247,-4 6 1,-9 6-111,-10-2 0,-1 10 199,1 4 0,-3 10 88,3 5 0,-1 3 222,1 1 0,-1 1 195,6-1 1,5-1-204,5-3 0,5 2-17,0-2 1,2-2-80,2 2 0,11-7-509,3 2 0,10-4 201,0-6 1,7-3-260,2-6 0,5 0-154,-4 0 1,3-6-416,-3-3 1,4-6 270,-5-4 1,0-1-165,-5-4 0,-4-3 404,0 4 1,-7-3 324,2 3 0,-3-3 0,-2 7 0,-4-4 0,-1 4 0,-4-2 0,4 2 0,-6 2 0,2-7 0,-3 7 0,-2-2 0,0 3 166,0 2 0,-2 1 319,-3 4 0,-2-2 260,-8 6 0,1 0-295,0 5 0,0 11 14,-1 3 0,1 16-35,0 4 1,0 5 55,0 4 0,6 6-254,3 3 1,-1-5-61,1-4 1,2-2-99,7-8 0,0-6-287,5-8 0,5-5-110,5-4 0,2-6 230,-2-8 1,-2-6-465,7-9 1,-5-4 217,4-11 0,-4-2-275,5-7 1,-6 4 149,0-4 1,-2 4-8,-2-9 1,-1 6 504,-3 4 0,-3 3-37,-2 7 289,-3 5-246,4 3 1,-6 14 472,0 6 0,0 14-234,0 14 1,0 7 425,0 8 0,0 1-298,0 3 0,0-2-186,0 2 0,6-9-283,4-5 0,3-5-477,1-4 0,5-5 43,0-9 0,4-4 258,-4-6 1,7-2-495,-3-2 0,-2-11 225,-2-8 1,-8-4 507,-2-2 0,-5-5 0,2-3 0</inkml:trace>
  <inkml:trace contextRef="#ctx0" brushRef="#br0">10706 14472 8180,'-6'-14'-223,"4"6"0,-2 3 1004,8 10 1,3 9-256,2 10 0,2 8-228,-6 1 1,5 6-61,-6-1 1,3 2-31,-3-2 0,-2 1-117,3-6 0,1 1 123,-1-6 1,-1-1-76,-4-4 260,7-2 60,-6-7-340,6-6 1,-7-13 11,0-9 0,0-16-66,0-3 1,6-6-248,4-4 1,-3-5-472,3 1 0,-1 0 363,6 4 1,2 7-663,-3 3 0,4 6 150,-9 8 0,4 1-38,1 14 0,0-1 463,0 5 0,1 5 377,-1-1 0,6 14 0,2-2 0</inkml:trace>
  <inkml:trace contextRef="#ctx0" brushRef="#br0">11232 14458 8180,'0'-8'-884,"-7"2"1493,-8 6 1,0 0-121,-9 0 0,0 6 32,-4 4 0,1 13-134,3 6 1,-1 7 81,6-3 0,0 7-74,5-2 0,6-2-108,3 2 0,4-8-168,1-2 0,1-1-173,4-8 1,4-5-439,10-4 0,3-7 343,7 2 1,4-12-658,0-7 0,5-2 361,-5-7 0,0-6-469,-4-4 0,-2-6 299,-4 1 0,1-3 202,-10-2 0,2 5 413,-11 0 0,6 0 0,-3-4 0</inkml:trace>
  <inkml:trace contextRef="#ctx0" brushRef="#br0">11332 14060 8180,'2'-8'64,"2"3"0,-1 5 198,7 5 1,-5 5 71,4 9 0,-6 4 132,2 10 1,1 4-68,-1 5 0,0 1-139,-5 0 0,-2 4 43,-2 0 1,0 7-44,-5-2 0,6 2-176,-2-2 0,-1-3-75,1-6 1,0-13-180,5-7 0,0-5-1002,0-4 913,0-6 1,5-3-233,0-10 1,4-5 161,-4-8 1,6-9-183,-2-6 1,-1-7 49,2 2 1,-2 2-15,1-2 0,2 8 308,-6 1 1,4 7 328,-4 8 597,6 6 1,-8 2-493,7 6 0,-7 13 387,2 5 1,-2 9-272,2 6 0,-4-1-115,4 6 0,-3-2 124,-2 2 0,1-3-905,4-7 1,1-1-53,4-3 1,2-10-416,-2-9 1,7-3 289,2-2 1,0-12 689,-5-2 0,5-9 0,0-1 0,0-3 0,-5-1 0,1-1 0,-1 1 0,0 6 0,0 3 0,-4-2-14,-1 2 0,-4 2 410,4 7 1,-5-2 225,0 2 0,3 2 84,-3-1-453,1-1 1,-5-4-164,0 0 0,0 4 260,0 1-816,0-1 399,-6-4 1,-2 6-94,-6 4 0,0 2 197,-1 2 1,6 8 333,-1 6 1,2 4-26,-1 10 0,-2-3-100,6 8 1,0-3-59,5-1 1,0-5 41,0-1 1,2-5-137,3 1 0,3-8 113,6-2 0,2-6-877,3 2 1,-4-3 73,4-2 0,-3-7-200,-2-2 1,1-5 218,-1-5 1,0-2 146,0-3 0,-4-2 430,-1 2 0,-6 0 0,2-4 0,-3 2 0,4-8 0,2 5 0</inkml:trace>
  <inkml:trace contextRef="#ctx0" brushRef="#br0">11915 14231 8180,'0'-15'-159,"6"8"0,1 7 999,2 9 0,2 12-268,-6 7 1,4 0-67,-4 6 1,0 0-187,-5-1 1,1 5-5,4-4 0,-3 3-120,2-3 0,-2-1-126,-2-5 0,5-1-282,-1-3 245,1-10-19,-5-1 0,0-20 60,0-2 0,-5-10-482,1-10 1,-1-5 197,5-4 0,0-3-226,0-2 1,2 2 110,2 3 0,-1-3-15,7 3 0,1 3-298,8 2 1,-3 5-45,3 4 682,-3 4 0,-2 5 0,0 1 0</inkml:trace>
  <inkml:trace contextRef="#ctx0" brushRef="#br0">13450 13776 8180,'-28'-22'0,"0"-1"-841,-1 5 0,7 3 841,3 1 0,3 0-229,2 4 1,0 4 213,0 1 1,1 5 535,3 5 1,3 9-150,2 10 0,3 11-26,-2 7 1,2 9-73,2 11 1,5 9-319,-3-31 0,0 0 1,4 0-1,-1 1 46,0 1 1,0 1 0,1-2 0,1 0 74,0 4 0,0 0 1,0-2-1,0 0-76,0-3 1,0 0-1,3 36-34,-1-10 0,-4-9-113,4-10 0,-5-9 96,0-4 1,-2-6-200,-2-4 173,0-4 0,-6-7 61,-4-4 0,-3-4-215,-1-10 1,-5-9 430,0-10 0,-4-7-389,4-2 0,-2-8 168,2-2 1,10-1-12,-1-8 0,7 6 151,3-2 0,2 9-114,2 1 0,11 6-254,8-1 1,4 8 73,2 1 1,4 7-119,0-2 1,5 3 92,-5 2 0,5 0 199,-5 0 0,7-1 0,-4 1 0</inkml:trace>
  <inkml:trace contextRef="#ctx0" brushRef="#br0">13635 14216 8180,'-14'7'0,"-5"-4"-72,0 6 0,0 2 144,5 8 1,1-1 337,4 5 0,-2 0-129,6 0 0,0 3-185,5-8 0,0 6-61,0-5 1,7-1 102,2-9 1,5 2-106,5-6 0,-1 0 123,5-5 0,-4-2-298,5-3 1,-5-3-119,5-6 1,-7-6-47,2-4 0,-3-1 8,-2 1 0,-6-3-120,-3 3 0,-4-2 40,-1-3 1,0 2 54,0 4 1,-6-4 322,-4 3 0,-2-1 0,-2 1 0,4-1 0,1 6 0,4 0 0,-5 5 0,7 4 0,-2 1-119,4 5 0,2 0 119,4 8 0,3 6 64,6 9 0,-1-2 115,-4 7 1,7 0 331,-6 4 0,6 1-159,-7-1 1,2 0 55,-1 1 1,1-1-67,-7 1 0,3-1-192,-3 1 0,-2-6 22,3 1 1,-4-7-166,-1 2 0,0-8 57,0-1 85,0-7 0,0 2-122,0-10 0,0-4 83,0-10 0,2-4-475,3-5 0,-2-2-27,6-3 1,1-3-208,4-7 0,0 7 194,0 2 0,2 4-29,3 2 1,-3 3 112,3 6 1,-3 1 320,-2 14 0,-5-1 0,1 5 0,-1 0 0,4 6 0,-4 4 0,4 2 0,-3 2 0,-3-4 0,3-1 0,-5-5 0,4 0 0,1 4 0,-1-6 0,1 3 0,-7-5 0,2-5 0,-4 2-227,-1-7 228,0 7 623,0-3-349,-6 6 0,-2 0-32,-6 0 1,-1 8-12,1 6 1,0 2 213,0 7 0,4-1-45,1 2 1,6 1-123,-2-6 0,3 0-368,2-4 0,0-1 146,0 0 1,7-5-341,2 1 1,4-7 84,1 2 1,0-4-69,0-1 1,7-6-90,3-3 0,-2-10-218,1-5 0,-4 2 234,5-2 1,-6-1 338,0-8 0,-8 3 0,3-11 0,-6 4 0</inkml:trace>
  <inkml:trace contextRef="#ctx0" brushRef="#br0">14289 13605 8180,'8'0'-1294,"-2"8"954,-6 6 0,0 2 362,0 8 0,-6-1 563,-3 6 0,-4-1-372,-1 1 0,0-1-170,-1 1 0,1-3-65,0-2 1,4 1 95,1-6 0,6 0-301,-2-4 1,4-6-12,1 0 112,0-5 1,6 2 10,3-6 1,2-2 15,-1-2 215,9 2 1,-5-6-174,10 3 1,-4 4 268,-6-4 0,1 5-66,-1 5 1,0 3 158,0 6 1,-1 5-39,-4 0 1,-2 6 2,-7-1 0,0 3-10,0 1 1,0 1 53,0-1 0,0-1-187,0-3-532,0 2-1106,0-10 1199,0-2 1,1-9-222,4-10 1,-2-7 532,7-7 0,-1-13 0,5 2 0</inkml:trace>
  <inkml:trace contextRef="#ctx0" brushRef="#br0">14503 13861 8180,'9'0'0,"0"0"0,-5 6 0,0 4 0,0 4 0,0 5 0,-2-2 0,3 7 0,-4 0 0,-1 4 0,0-1 0,0-3 0,0 3 0,0-4 0,0 4 1041,0 2 1,-5-7-897,1-3 0,-1-4-56,5 0-1497,0-7 362,0-2 468,0-19 0,0-7 167,0-13 1,5-7 410,-1 2 0,6-1 0,-5 1 0,6-2 0,-2 7 0,4 5 0,1 4 0,0 8 0,0 2 0,1 6 146,-1 8 320,0 0 0,0 11 240,1 3 1,-8 10-239,-2 0 0,2 3 150,-3 1 0,1 0-438,-5 1 1,0-2 63,0-4 1,2 3-817,2-7 1,-2 0 409,3-5 1,3-6-1197,1-4 1,4-2 1357,1-2 0,0-6 0,0-2 0</inkml:trace>
  <inkml:trace contextRef="#ctx0" brushRef="#br0">15000 13918 8180,'6'-22'0,"-2"-4"-425,5 8 1,-6-1 528,2 4 0,-3 1 506,-2 0 0,0 0 60,0-1-119,0 8-373,-7-6 0,-1 13 66,-6 0 1,5 6-143,-1 8 1,1 7 84,-5 3 0,6 7-199,3 2 0,-1 1-82,1-6 1,0-4-147,5-1 1,5-5 46,0 1 1,6-10 71,-2-4 1,-1-3 28,1-2 0,1-2-180,4-3 1,0-7-154,1-7 1,-1-5 119,0 5 0,-4-5-29,-1 5 1,-1 0-10,1 5 142,4 0 142,-5 6 247,0 2 0,3 14 332,-6 6 0,-1 6-269,-4 9 0,2 1 163,3 3 0,-4 3-129,4 7 1,1 4-113,-1 1 1,5 4 21,-6-5 1,6 7-27,-6-2 0,8 8-388,-3 2 1,-1 6 362,1-2 1,-4-1-215,5 1 0,-7-6 86,1 2 1,-2-4 136,-2-1 0,-5-5-158,1 0 1,-9-1 209,-1 1 1,0-3-4,-5-6 0,-4-5-32,0-1 0,-4-5-117,-2 1 1,-5-11 12,-4-7 1,-3-8-222,-2-7 0,2-3 309,3-6 1,0-7-370,10-12 0,4-7 132,15-3 1,2-8-142,7-1 0,8-5-231,6 4 1,12 1-170,7 4 1,11 1-220,-1-1 0,3 0 843,-4 1 0,7 2 0,0-3 0,-3-6 0,-5-4 0</inkml:trace>
  <inkml:trace contextRef="#ctx0" brushRef="#br0">9754 17045 8406,'0'-7'-364,"0"-6"1,6 11 396,4-2 0,9 2 84,4 2 1,6 0 152,4 0 1,-2 0-104,7 0 1,-6 5-194,1 0 1,-9 1 121,-5-1 1,-3 1-111,-2 3 0,-5 4 111,1-4 0,-7-1 3,2 2 1,-5 6 57,-5 7 0,-5 6-83,-9 4 0,-3 10-143,-6 9 1,-2 3 149,-3 2 1,-2 6-306,-3 3 1,5-9 164,9-5 0,1-12-219,8-7 0,0-9-343,10-5 39,0-10 0,5-6-409,0-12 990,0-7 0,13-25 0,2-3 0</inkml:trace>
  <inkml:trace contextRef="#ctx0" brushRef="#br0">9996 17245 8406,'14'0'578,"-5"7"-528,1 8 0,-7 2 155,2 11 1,-4-1-105,-1 11 0,0 0 183,0 5 0,0-1-303,0 1 1,-1-2-70,-4-3 1,3-5-68,-2-9 1,4-5-993,4-10 910,-2-2 1,9-9-157,-6-3 1,4-9 392,-4-10 0,6-15 0,-3-5 0</inkml:trace>
  <inkml:trace contextRef="#ctx0" brushRef="#br0">10024 17344 8406,'0'-8'-659,"0"-5"1156,0 12 0,2-5 2,2 6 1,4 6-58,6 3 0,2 4-346,3 1 0,-1 0-213,5 1 1,-5-1-240,1 0 1,3-4 260,1-1 0,-1-6 95,2 2 0,-6-3 0,2-2 0</inkml:trace>
  <inkml:trace contextRef="#ctx0" brushRef="#br0">10365 17060 8424,'-8'-7'0,"2"6"668,6-6-139,0 7-200,0 0-156,0 7 0,2-6-202,2 4 0,-2-2 88,3 2 0,-2-3 67,1 2-36,-2-2 116,4-2 355,-6 0-262,0 0-233,0 6 0,-4-3 22,-1 7 0,0-5-21,5 4 0,-5-4 82,1 4-35,-1-6-202,5 4 91,0-7 0,0 1-115,0 4 1,0-2 134,0 7 0,0-1 147,0 5 0,5 2-145,-1 3 0,1 3 0,-5 7 1,0 4-40,0 0 0,0 0-120,0-4 0,0 1-380,0 3 1,0-3 214,0 3 0,0-5-481,0-4 0,0 1-225,0-6-626,0 0 1631,0-11 0,0-1 0,0-20 0,0-3 0</inkml:trace>
  <inkml:trace contextRef="#ctx0" brushRef="#br0">10465 16989 8424,'14'-18'0,"0"4"0,0-2 147,1 11 0,-1-4 202,0 4 0,-1-1-268,-4 1 0,4 2 142,-4-6 1,4-1-375,1-4 0,0 4 108,1 1 1,-1 1 21,0-1 0,0 2 16,0 7 1,-4 3-111,-1 7 1,1 7-7,4 16 0,-4 5 187,-1 10 1,-6-2 10,2 6 1,1-2-41,-1 2 0,4 0-94,-4-9 1,5 3 95,-6-8 0,1-5-204,-5-5 1,0-1-35,0-8 1,0 0-210,0-5 1,-1 1-158,-4-1 0,-5-6 207,-9-4 1,-1-2 357,-4-2 0,-3 0 0,-1-6 0,-8-2 0</inkml:trace>
  <inkml:trace contextRef="#ctx0" brushRef="#br0">10465 17444 8424,'-22'-23'-131,"6"-3"67,6 2 1,7 2 233,-2-2 1,10 5 32,5-5 0,9 2-135,4-1 1,10-4 137,5 3 1,-3 2-160,-2-2 1,0 7 104,-4-2 0,1 5-283,-11 4 0,-5 4 58,-4 6-256,-7 0 0,3 6-35,-6 4 1,-2 4 169,-2 5 1,-4 1 229,-6 4 1,-5 3-96,0-3 1,-2-2 207,2 1 0,5-5-79,0 1 573,0-3-415,12-2 0,2-6-158,9-4 1,6-4-84,4-4 0,3-6-196,6-9 0,-4 3-95,0-2 1,-2 2-23,1 2 326,-8-1 0,4 1 0,-4 0 0</inkml:trace>
  <inkml:trace contextRef="#ctx0" brushRef="#br0">10578 17060 8424,'7'-8'-739,"-4"6"805,6 7 0,-1 12 278,2 2 0,2 8 154,-2 6 0,1 4-93,-2 5 0,-1 3 76,-3 2 0,-2 2-138,7 3 1,-7 3-207,2-3 0,-2 2 76,1-2 1,0-4-417,5-10 1,-6-5-50,2-10 21,3-2 0,-5-13-505,7-3 1,-6-5 331,6-5 0,-5-9-1031,4-10 1435,-6-9 0,10-4 0,-5-5 0</inkml:trace>
  <inkml:trace contextRef="#ctx0" brushRef="#br0">10948 16918 8171,'0'14'0,"2"0"595,2 0 0,0 0-169,5 1 1,2-3-598,8-2 0,-2-4-56,7-6 0,6 0 14,8 0 0,-2-11-76,2-3 0,-1-8-367,1 3 1,-4-5-171,-5 5 826,-1-6 0,1 3 0,-1-7 0</inkml:trace>
  <inkml:trace contextRef="#ctx0" brushRef="#br0">11460 16775 8424,'-6'15'25,"-2"-1"75,-6 0 0,-5 2 34,0 3 1,-7-3 103,3 3 1,1-4-286,-2 0 0,2-3 88,-2-2 0,3 1 23,7-7 1,5 1 133,-1-5-207,7 0-181,-3 0 0,17 5 307,3 0 0,3 6-65,-2-2 1,-1 1 200,0 4 0,0-1-116,1 10 1,-6 1 107,1 4 0,-7 2 38,1 4 0,-2 2 167,-2 7 1,2 4-88,2 0 0,-2 12 77,3-2 1,-4 7-312,-1-2 1,5-2 125,0-8 0,6-4-717,-2-11 0,-1-3 315,2-11 0,-1-2-389,5-7 1,1-6 535,-1-3 0,6-10 0,2-3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1664 7151 8271,'-8'8'430,"2"-2"129,6-6 150,0 0-608,0 6 216,6-4-220,2 11 1,6-12 25,0 4 0,-4-3-307,-1-2 1,-4 0 21,5 0-806,-1 0 46,5 0-385,-6 0 547,-2 0 760,-6 6 0,-6 2 0,-2 6 0</inkml:trace>
  <inkml:trace contextRef="#ctx0" brushRef="#br0">1635 7350 8227,'0'9'268,"0"1"0,0-1-181,0 6 1,0-1 85,0 0 1,2 7-11,3 2 1,-4 4-44,4 1 1,-3 2 79,-2 4 1,0-3-207,0 7 1,0 0 25,0 5 0,0-1-64,0 1 1,0 0 86,0-1 1,0 6 30,0-1 0,0 7-7,0-2 0,0-3-8,0-2 0,0 2-10,0-1 0,4 4 36,1-5 0,0 1-125,-5-6 1,1 6 112,4-1 1,-3 5-75,3-5 1,-4 4 49,-1-8 1,5 7 19,0-7 0,-1 3-58,-4-4 0,2 1 7,3 0 0,-4 4-38,4 0 1,-3 6 62,-2-6 1,0 3-14,0-7 0,0 8 5,0-9 1,0-1 137,0-3 1,0-1-132,0 1 0,1 1 1,4-6 0,-4 5 16,4-5 1,-3 5 9,-2-5 1,0 5-137,0-5 1,0 5 120,0-4 0,1-1-147,4-5 1,-3 5 115,2 0 0,-2 1-80,-2-6 1,0 1 58,0-1 0,0 5-18,0 0 0,2 2-3,2-2 0,-2 4 11,3 5 1,-4-1 10,-1-3 1,0 2-7,0-7 1,0 5 111,0-5 0,0 5-101,0-5 0,0 2 11,0-2 1,0-1-4,0 5 0,0-3 96,0 4 0,0-5-103,0 5 0,0-2-1,0 2 0,0 3-107,0-3 1,0 0 116,0 4 0,0-5-59,0 10 0,0-6 38,0 7 1,0-3-12,0 3 1,0-4-6,0 3 1,0 2 156,0-1 0,0-2-87,0-9 1,0 3 15,0-7 1,0 5-1,0-5 1,0 2-23,0-2 1,0-1 10,0 6 1,0-5-12,0 5 0,0 0-15,0 4 1,0 1 4,0 0 1,0-1-59,0 1 0,0-2 31,0-3 1,-1 3-7,-4-3 1,3-3 59,-2-2 1,2-8-41,2-1 0,0-2 116,0 2 1,0-4-108,0-6 0,0 0 105,0 1 1,0-6-82,0 1 1,0-1 170,0 5 1,2 1 13,2-1 1,-2 0-135,3 0 1,1 0-203,-1 1 1,4-1 139,-4 0 1,4-4-339,-4-1 1,6-4 115,-1 4 1,4-6-1007,5 2 1,-2-5 1183,7-5 0,6-9 0,6-8 0</inkml:trace>
  <inkml:trace contextRef="#ctx0" brushRef="#br0">2617 7265 8329,'-15'0'-402,"7"0"0,4 4 657,8 1 0,4 0-134,7-5 1,-1 0-26,0 0 1,5 0 8,0 0 1,1 0-108,-1 0 0,-3 0 102,3 0 0,-3-2-153,-2-3 0,0 4 85,1-4 1,-6 4-229,1 1 168,-7 0-97,9 0 1,-10 6 115,3 3 1,-4-1-10,-1 2 0,0 1 68,0 8 1,0-3 16,0 3 1,0 1 96,0-1 0,0 6-87,0-1 0,0 3 0,0 1 0,0-1-18,0-3 1,0 3-2,0-4 1,0 4-40,0 2 1,0-1-10,0 1 1,0-1-24,0 0 1,0 2 41,0 4 0,0-4-9,0 3 1,2 3 4,3 2 1,-4 8 84,4 1 0,-4 1-75,-1-6 1,0 1 36,0 0 0,5-1-55,0 1 1,0-1 3,-5 1 1,0 1-31,0 4 1,1-4-13,4 3 1,-3 2-34,2-1 0,-1-1 68,2-4 1,-3-1-58,2 1 1,-2-5 41,-2 0 0,5-5-12,0 5 0,-1 0 8,-4 5 0,5-4 4,0 4 1,0-4 8,-5 9 0,1-4 0,4-2 1,-4 1 34,4 0 0,-3-2-38,-2-3 0,0 3-3,0-3 1,0-2 9,0 2 1,0-5-22,0 5 0,0 0 73,0 5 1,0-6-51,0 1 0,0-1 96,0 1 0,1 1-88,4-6 1,-3 0-17,2-4 0,-2 4 21,-2 0 0,2 0-24,2-4 0,-2-1 35,3 1 1,-2 1-7,1 3 0,-2-2-15,3 7 1,-4-1-15,-1 1 1,2 1 47,3-6 0,-4 5-30,4-5 0,-3 5 104,-2-5 0,0 1-86,0-6 1,0 5-62,0 0 1,4 1 71,1-6 1,0 5-103,-5 0 0,0 5 53,0-5 1,0 5-15,0-4 0,0 5 40,0-1 1,0-3 0,0-2 0,5 2-34,-1-2 1,1 0 14,-5-5 1,0 1-26,0-1 0,0 5 30,0 1 1,0 0-73,0-1 0,5 4 50,0 5 0,-1 1-6,-4 0 0,0-2 11,0-3 0,2 3-5,3-3 0,-4 1 8,4-1 0,-2 8-6,2-3 1,-4 4 15,4 0 1,-2-2-11,2 2 1,-3 2 95,2-2 1,-2 1-69,-2-6 1,0-4 5,0 0 1,0-6-24,0 1 0,0-5 5,0-4 0,0-3-38,0-7 1,-2-6 39,-2-4 1,0 3 104,-5-2 1,-1-1-103,-4-4 0,0-4-45,0-1 1,-5 0-27,0 5 1,-6 0-6,1 0 1,-5 2-268,-4 2 0,2 4 90,-7 6 0,0-1 232,-5-3 0,-12-10 0,-3-8 0</inkml:trace>
  <inkml:trace contextRef="#ctx0" brushRef="#br0">868 6298 8370,'-14'-22'-660,"4"1"265,1 7 1474,5 6-760,-2 2 0,6 18-530,0 7 0,6 13 101,4 6 1,-2-2 139,1 2 1,1-5-152,4 5 0,0-8 108,0-1 1,1-2-157,-1-9 0,0-5 123,0-8 0,-4 1-259,-1-1 0,-4-2-7,4-8 0,-5-3 54,0-6 0,-2-6 258,-2-4 0,0-3 0,0-1 0,0-7 0,0-3 0,1-1 0,4 1 0,2 3 0,2 6 0,8 3 0,-2 2 0,2 3 250,-3 7 1,5 6 81,0 4 0,5 2 5,-5 2 1,0 6-128,-5 4 1,0 4-24,0 5 0,-4-3-257,-1 3 1,-6-2 142,2 2 0,-5 3-88,-5 7 0,-7-6 31,-7 1 1,-2 0-307,2 4 0,4-6 41,-4-3 0,3-3 168,2-2 1,-1-4 329,1-1-210,6-6 26,2 4-81,6-7 0,11-2 63,3-3 1,10-3-14,0-6 0,1 0-342,-1 0 0,2-1-87,-2 1 395,-3 0 0,-1 0 0,-6 0 0</inkml:trace>
  <inkml:trace contextRef="#ctx0" brushRef="#br0">996 6070 8370,'-13'-14'-867,"4"0"433,-4 6 880,11-5 1,-2 13-58,8 0 0,4 8-147,6 11 1,2 7-11,3 11 0,-3 8 114,3 12 1,-3 4-238,-2 1 1,-1 1 104,-4-1 1,4-4-370,-4 4 0,-1-6 150,2-3 1,-1-6-504,5-9 1,-4-5 52,-1-9-94,-6-4 0,5-7 128,-3-4 0,-3-15-19,2-13 1,-2-14-233,-2-10 672,0-6 0,6-14 0,2-2 0</inkml:trace>
  <inkml:trace contextRef="#ctx0" brushRef="#br0">1237 5942 8370,'13'-22'0,"-4"3"0,4 5 361,-3 5 0,2 2-54,2 7 0,-4 0-323,-1 0 1,-4 11 89,5 4 1,-7 8-240,2 1 0,-5 3 94,-5 1 1,2 5-77,-7 1 0,1-1 16,-6-5 1,3-1 110,2-3-83,-2-4 1,10-10-64,-3-1 11,4-6 1,1-4 110,0-13 1,11-2 50,3-8 0,10 0-7,-1-4 1,9 1 3,1 4 1,2 2 22,-2 7 0,-4 4-51,-1 1 1,-1 6 252,-8-2 0,0 3-132,-5 2 0,-6 7 247,-3 2 1,-4 10-67,-1 5 1,-1 4-90,-4 5 0,-3 5-55,-6 10 1,-5 1-93,0 3 0,-6-3-7,1-7 0,2-1-236,-2-3 0,7-4-404,-2-11 0,1-2 279,-1-7 0,4-6-934,-4-3 830,3-4 1,2-9 429,-1-6 0,1-6 0,0-9 0,0 1 0</inkml:trace>
  <inkml:trace contextRef="#ctx0" brushRef="#br0">1280 6341 8370,'14'-15'-1090,"5"7"817,0 4 1,11 2 1104,-1 2 0,9 2-216,-1 2 1,5 4-127,0 7 0,1-3-157,-1-2 1,1-4-110,0-6 1,7 0-328,7 0 0,2 0-241,7 0 0,7-6 1,6-2-1</inkml:trace>
  <inkml:trace contextRef="#ctx0" brushRef="#br0">2218 7350 8067,'0'-14'-199,"0"6"670,0 1 0,0 9-93,0 3 1,0 4-433,0 10 0,0-1 80,0 5 0,0 1 121,0 4 0,5 1-147,0-1 0,6 1 0,-3-1 0</inkml:trace>
  <inkml:trace contextRef="#ctx0" brushRef="#br0">2275 7919 8067,'0'14'-362,"0"0"1,0-5-214,0 1 741,0-1 0,0 6-64,0-1 1,0 0-473,0 0 0,0 0 91,0 1 0,-4 1 279,-1 2 0,0-2 0,5 3 0,0-3 0,0-2 0,0 0 0,0 1 0,0-1 0,0 0 32,0 0 0,0 1-14,0-1 1,0 0 302,0 0 1,0-4-85,0-1 1,0 1 8,0 4 1,0 0-206,0 0 1,0 0-44,0 1 1,0 4 1,0 0 0,0 6 0,0-3 0</inkml:trace>
  <inkml:trace contextRef="#ctx0" brushRef="#br0">1962 9027 7321,'15'-7'388,"-1"2"0,2-3-214,3-2 0,3-2-153,6-2 0,-6-1-116,-3 1 1,2-5 102,-2 0-378,0 0 1,-10 11-125,1 4 158,-7 2 0,-3 10 104,-10 6 1,-9 7 231,-4 7 0,-4 7-61,-2 3 1,1 1 60,0-1 0,4 2 97,0-7 1,12-2-111,-3-7 0,11-3 1107,-1-7-774,3 0 0,9-8 140,2-6 1,10-6-141,5-8 1,9-8-264,5-7 0,3-1 63,2-8 1,-2 7-162,-3-2 0,-4 4-411,-5 6 1,-7-3-15,-3 7-731,-3 7 626,-2-1 571,-6 11 0,-8-4 0,-8 6 0</inkml:trace>
  <inkml:trace contextRef="#ctx0" brushRef="#br0">2119 8956 8186,'6'15'-529,"4"-1"1,-2 5 802,1 0 0,-4 8-18,4 1 0,-4 2 7,4 8 1,-5 0-124,0 4 0,0 1-22,0 0 0,-2-2 26,3-3 1,-4 1-234,-1-6 1,0-4 129,0-5 0,0-12 170,0 2 131,-6-9-257,-2 1 0,-5-7-126,4-4 1,-2-8 70,6-5 1,0-8-173,5 3 0,-1-4 71,-4-2 1,3 1-281,-2-1 0,2 1 87,2 0 0,0-1-58,0 1 0,5 1-272,0 3 1,4-3-68,-4 4 661,6-4 0,-3-2 0,6 1 0</inkml:trace>
  <inkml:trace contextRef="#ctx0" brushRef="#br0">2218 8857 8578,'8'6'578,"5"2"-337,-4 6 1,4 2-70,1 3 1,0-2 0,1 7 1,-1 0-188,0 4 1,5 1-312,0-1 0,0-1 271,-5-3 0,5 1-455,0-6 0,5 0 240,-5-5 1,4-1-209,-4-4 1,0-3 160,-4-6 1,-1 0 71,0 0 0,-1-6 244,-4-3 0,-2-10 0,-7-3 0</inkml:trace>
  <inkml:trace contextRef="#ctx0" brushRef="#br0">2560 9084 8150,'-15'0'0,"-4"2"0,0 3 0,1-2 152,3 6 0,-4-4 51,0 4 1,-1 6-127,1 4 1,3 4-333,-3-4 0,-1 7 133,1-3 1,0-2-239,4-2 0,1 0-17,0-5-106,0 3 483,6-15 0,-5-2 0,5-8 0</inkml:trace>
  <inkml:trace contextRef="#ctx0" brushRef="#br0">2332 8672 8150,'8'6'-603,"-3"4"1,-2 4 809,2 5 0,-4-2-109,4 7 0,1 0-341,-1 4 1,0 1-24,-5-1 266,6-6 0,-4 5 0,4-5 0</inkml:trace>
  <inkml:trace contextRef="#ctx0" brushRef="#br0">2346 9568 8028,'-8'0'-1325,"2"6"1347,6 2-228,0 6 0,0 0 206,0 1 0,0-1 0,-6 6 0,-2 2 0</inkml:trace>
  <inkml:trace contextRef="#ctx0" brushRef="#br0">2318 9966 8028,'0'14'-177,"0"-5"351,0 1-775,0-7 351,0 10-156,0-5 1,-2 1 206,-2 1 0,2-6 199,-3 6 0,4-6 0,1 6 0,0-1 0,0 6 0,0-1 27,0 0 1,0-4 45,0-1 295,0-6-265,0 10 1,0-10-40,0 6 0,0 1-20,0 4 0,0 0 18,0 1 1,0 0-27,0 4 0,0-3 23,0 3 1,4-3-60,1-2 0,6 7 0,-3 1 0</inkml:trace>
  <inkml:trace contextRef="#ctx0" brushRef="#br0">2019 10847 8118,'-8'-14'-1946,"2"6"2140,6-5 0,0 10-251,0-6 0,6 4-62,4-4 1,-2 1 29,1-2 0,4-2 89,1 2 0,4-4 0,-9-5 0,4 3 0,1-4 0</inkml:trace>
  <inkml:trace contextRef="#ctx0" brushRef="#br0">2147 10549 8118,'0'15'-499,"0"4"0,0-1 645,0 5 0,0 0-10,0 0 1,0 4-83,0-3 0,-1 3 35,-4 1 1,2 0-190,-7 1 0,1-1 102,-5 1 1,1-2 109,4-4 1,-4-2-33,3-7 0,4 0 94,1 1-248,-3-8 123,7 0 0,1-9-34,9-3 0,4-2 42,1-8 1,7-5-140,2-4 1,0 2 66,0-2 0,-5 2-330,1-2 0,-4 4-235,0 6 1,-7 4 87,-4 1 492,-2 6 0,4-4 0,2 7 0</inkml:trace>
  <inkml:trace contextRef="#ctx0" brushRef="#br0">2090 11004 8118,'0'9'-329,"0"0"0,0-4-66,0 5 556,0-7 0,0 9-72,0-2 0,0-2-77,0 1-24,0 1-13,0 4 1,0-4-8,0-1-80,0-6 1,0 2-21,0-10 0,7-3 134,2-6 1,1-2-216,4-3 1,-8-1 28,8-4 1,-2 4 226,2 5 1,-5 3-231,1 2 309,-7 4 0,3 7-58,-6 4 0,0 5 62,0 9 1,-5 3-17,1 6 0,-12 1-32,2-1 1,-4 0-76,4 1 1,0-2 47,0-4 0,-1 1-137,1-10 1,5 2 113,-1-11 1,6 1-73,-6-1 20,7-3 0,-2-1-10,10-6 1,-2-6-155,7 2 0,-1-4 107,5-1 0,0 1-156,1 4 1,-1-4 236,0 4 0,0-4 0,1-1 0,-1 4 0,0 1 0,-5 6 0,1-2 0,-7 2-51,2-2-59,3 4 546,-7-6-265,6 7 0,-7 2 86,0 3 0,-2-2-34,-3 6 0,-1 1-190,-3 4 1,-9 0 32,4 0 0,-5 7-17,0 3 0,-2 1-156,-2-1 0,-4 2 55,3-2 1,2-2 186,-2 2 1,9-7-102,0 2 271,7-3-272,8-2 1,2-6-12,3-3 0,9-5 14,10-5 1,3-9 0,1-10 1,5-3-210,0-1 0,1-5 73,-6 0 1,4-1-215,-4 6 1,2 0 98,-11-1 0,-2 7-469,-7 3 683,2 10 0,-10 2 0,-2 14 0,-8 0 0</inkml:trace>
  <inkml:trace contextRef="#ctx0" brushRef="#br0">2119 11416 8099,'0'8'-1242,"0"0"1757,0-4 1,0-1-536,0 7 0,0-5 1,0 4-189,0-6 212,0 4 0,1-7-33,4 0 0,-2 0 86,7 0 0,-5-7-129,4-2 1,-4-5 21,4-5 1,1 3-73,4-3 1,0 5 266,0 4 1,-4-1-94,-1 6 0,-4 1 226,5 4-252,-7 0 0,3 1 209,-6 4 1,0 4-72,0 10 0,0-3-98,0 3 1,-2-1-182,-2 1 1,1-4 126,-7 4 1,5-4-276,-4-6 0,4 2 86,-4-6 0,4 0-187,-5-5 179,7-7 0,-5-7-237,4-10 0,2-3 422,-3-1 0,4-7 0,1-1 0</inkml:trace>
  <inkml:trace contextRef="#ctx0" brushRef="#br0">2289 11103 8094,'18'-27'-450,"-4"3"1,-3-1 224,3 6 1,-4 0 831,-1 5 1,-4 6 103,5 3-591,-7 4-25,3 1 1,-6 6-204,0 4 0,0 4 14,0 5 0,-5 5 152,1 9 0,-8-3-451,3 3 0,-4-8 202,-1-1 0,5-2-232,-1 2 1,2-4 10,-1-6 412,-4 1 0,5-1 0,-6 0 0</inkml:trace>
  <inkml:trace contextRef="#ctx0" brushRef="#br0">2275 11274 8086,'7'-8'0,"2"3"0,4-1-267,1 1 1,0-5 222,0 6 0,2-3 235,3 3 0,-3 0-114,3-5 0,-8 6-211,-2-2-755,1-3 889,4 0 0,-6-12 0,-2-2 0</inkml:trace>
  <inkml:trace contextRef="#ctx0" brushRef="#br0">2489 10762 8086,'7'0'-242,"0"6"1,-7 2 367,0 6 0,0 2 62,0 3 1,0-3-265,0 3 0,0 1 126,0-1 0,-5 2-179,0-2 1,-1-3 73,1 2-454,4-2 41,-6-8 352,7-1 0,2-9 100,3-3 0,1-3-82,3-6 1,4 0 154,-3 0 1,2-5-92,2 0 1,1 1 168,-1 9 0,0-4-92,0 4 1,1 2 336,-1 3 23,0-4-206,0 6-85,0 2 1,-6 8 5,-3 6 0,-3 1-151,-2-1 0,0 5 115,0 0 0,-7 11-162,-2-2 0,-5 5 82,-5 0 1,3-3-97,-3 4 0,-2 0-48,2 0 1,0-1-103,5-5 0,0-1 44,0-3 1,0 1-79,-1-6 1,6-2 277,-1-7 0,1 2 0,-5-4 0</inkml:trace>
  <inkml:trace contextRef="#ctx0" brushRef="#br0">2517 11203 8086,'14'0'319,"0"0"0,1 0-113,-1 0 0,-5 0-148,1 0 0,1 0-127,8 0 0,-3-2-380,3-3 1,-4 2-244,0-6 1,-3 4 691,-2-5 0,2 1 0,-4-5 0</inkml:trace>
  <inkml:trace contextRef="#ctx0" brushRef="#br0">2688 11274 8068,'0'-15'-526,"0"1"1,6 5 165,3-1 360,-2 1 0,5-5 0,-4-1 0</inkml:trace>
  <inkml:trace contextRef="#ctx0" brushRef="#br0">2403 11586 8138,'-8'0'1531,"2"0"-1598,6 0-74,0 0-199,0 7 0,0-4-389,0 6 0,0-4 127,0 5 602,0-1 0,6 5 0,2 0 0</inkml:trace>
  <inkml:trace contextRef="#ctx0" brushRef="#br0">2375 11814 8129,'0'14'-1244,"0"0"933,0 0 1,0 1 899,0-1 1,0-5-117,0 1 1,0-5-774,0 4 137,0-6-200,0 10 0,0-10-109,0 7 247,0-7 1,0 9-119,0-2 343,0 2 0,0 7 0,0 0 0,0 0 0,0-4 0,0-1 0</inkml:trace>
  <inkml:trace contextRef="#ctx0" brushRef="#br0">2403 12169 8109,'0'14'0,"0"5"-210,0 0 1,0 5 172,0-5 0,0 6 296,0-1 0,0-2-118,0 2 0,0-5-98,0 4 0,0-5-96,0 1 0,0 3 119,0 2 1,0-2-252,0 1 0,0 1 91,0 5 1,0-1-382,0 0 475,0 7 0,-6-5 0,-2 5 0</inkml:trace>
  <inkml:trace contextRef="#ctx0" brushRef="#br0">3654 7407 8430,'8'-7'0,"5"4"-329,-4-6 0,4 6 151,1-2 0,0 3 250,1 2 0,0 0-12,4 0 0,-3 0-958,3 0 898,-3 0 0,-2 0 0,0 0 0</inkml:trace>
  <inkml:trace contextRef="#ctx0" brushRef="#br0">3683 7464 8430,'0'9'-490,"0"1"0,0-1 242,0 5 0,0 0 555,0 1 0,0 0-20,0 4 0,0 2-146,0 3 1,0 7-2,0-2 1,-2 2-13,-2-2 1,2 5-168,-3 4 1,4 3 146,1 2 1,-2 6-138,-3 3 1,4 3 131,-4 2 0,-1 2-341,1 2 1,0-1 298,5 7 1,0-7-7,0 1 0,-5 4 25,1 2 1,-1 0-29,5 0 0,0-4 17,0-6 0,2-5-10,2 0 0,-2-5-40,3 6 0,1-6 50,-1 5 0,1 5 19,-1 5 0,-4-1-20,4-4 1,-3 1-3,-2 4 1,4-3-74,1 2 1,0 2 72,-5-1 0,0 4 112,0-4 1,0-1-102,0-4 0,5 0-46,-1 0 1,1-6 4,-5-4 0,0 4 28,0 1 0,0 1 61,0 0 0,0 0-5,0-5 1,0 4-29,0-5 0,2 1-7,2-6 1,-2 1-130,3-1 1,-4 3 125,-1 2 0,0-3-112,0 4 0,5-6 250,0-4 1,1 8-199,-1-3 0,-4-2-29,4-3 1,1 0-4,-1 4 1,1-4 137,-1 0 1,-3-5-115,3 5 0,-2-1 49,1 0 1,-2 4-56,3-3 0,-4 3 4,-1 2 0,0-2-3,0-3 1,0 6-2,0-6 0,-1 6 52,-4-6 0,3-1 5,-2 1 0,2 0 69,2 4 0,0 1-93,0-1 1,0 0-78,0-5 1,0 3 80,0-7 1,0-4-52,0-6 1,0-1 49,0 2 0,0-3-122,0-7 1,5 0 59,0 0 0,1-4-5,-1-1 1,-2-4-2,6 4 1,1-4 9,4 5 1,-5-7-431,1 2 1,-1 1 181,6-1 1,0-1-390,4-4 1,-3-8 85,3-6 565,3 0 0,0-19 0,7 3 0</inkml:trace>
  <inkml:trace contextRef="#ctx0" brushRef="#br0">4536 7535 8311,'1'-8'-103,"4"3"1,-2 2 134,7-2-305,-1 4 257,6-6 1,-1 7 20,0 0 0,0 0-139,0 0 0,1 7 131,-1 2 1,-5-1-124,1 1 0,-5 6 149,4 4 0,-6 0-93,2-5 0,-2 2 13,2 3 32,-4-4 1,6 12 5,-7-3 0,0 1 20,0-1 0,0 4 136,0 1 0,0 1-123,0 8 1,0 0 109,0 4 0,0 6-50,0-1 1,0 7 7,0-2 1,0 3-1,0 2 1,0-5 4,0 0 0,0 0-51,0 5 1,4 0 28,1 0 1,0 0-44,-5 0 1,5-5 32,-1 0 1,1 0-10,-5 5 1,0 0-156,0 0 0,0 4 139,0 1 1,2 4 64,2-4 1,-2 3 3,3-9 0,-4 4 90,-1-7 0,5 0-68,0-1 0,0 2-98,-5-6 1,4 5 70,1-1 0,1-1-21,-1 1 0,-3-6 32,2 1 1,0 2 19,0-1 0,-2 1-24,3-2 1,-4 2-76,-1 3 1,5 3-68,0-3 0,-1 2-98,-4-2 0,2-3-58,3-6 0,-4-2-39,4-3 1,1 1 172,-1-5 1,5 5 499,-6-1 0,6 8-139,-5 1 1,4 5-228,-4-4 0,1-1-43,-1-4 1,-2-1 85,7 1 0,-7-5-84,1 0 0,3 0-13,-3 4 1,6-4 14,-5 0 1,1 0-52,-1 5 1,-2-5-28,6 0 0,-1-5-114,2 5 0,2-7 91,-2 2 1,-4-3-94,-1-1 1,1-2 153,-1-4 0,0-2-45,-5-7 1,0 0 215,0 1 0,0-1-127,0 0 0,-5 0 67,0 0 1,-6 1-55,2-1 1,-4 0 47,-1 0 0,0 1-75,-1-1 1,0 0-27,-4 0 1,3 2-160,-3 3 0,2-3 110,-2 3 0,3-4-142,-3 0 1,1-7 6,-1-4 0,4-10-1247,-4-8 1435,-3-13 0,0-22 0,-7-9 0</inkml:trace>
  <inkml:trace contextRef="#ctx0" brushRef="#br0">3057 6511 12982,'-8'-20'-505,"2"4"0,6-5 2432,0 7-759,0 0-223,6 6-398,2-5 1,11 5-315,0-6 0,13 5-268,1-1 1,3-1-102,7-8 1,-5 3-2,4-3 1,-5 4-507,-9 0 0,-6 3-774,-3 2 435,-9-2 782,-4 10 0,-6-4 1,0 6-1</inkml:trace>
  <inkml:trace contextRef="#ctx0" brushRef="#br0">3143 6284 10135,'7'6'-639,"0"2"668,-7 6 1,5 2 147,-1 3 0,1 5-84,-5 9 1,-5 3 6,1 7 1,-6-5-205,5 0 0,1-7 119,4 2 1,0-4-92,0-6 1,4-7-233,1-6 0,6-7 34,-1 2 1,2-15 89,2-4 0,1-10 27,-1 0 1,-5-2 188,1-3 0,-2-1-20,1-3 1,2 5 16,-6-1 1,0 2 117,-5 8 0,0 0-150,0 5 1328,0 6-967,6 2 0,-4 14-10,2 6 0,3 7-41,-3 7 0,1 5-394,-5 0 0,-5 2 132,1-2 1,-1-7-130,5 2 1,0-9-850,0 0 433,0-3-194,-6-2 1,-2-1 725,-6-4 0,-1-3 0,1-6 0</inkml:trace>
  <inkml:trace contextRef="#ctx0" brushRef="#br0">3143 6739 10135,'-7'14'-455,"6"0"182,-4 0 1,3 2 927,2 3 0,0-2-121,0 7 1,2-5-581,3 5 1,-2-7 0,6 2 1,-4-8-167,5-1 126,-7-1 1,5-1-354,-4-3 0,-2-5 192,3-5 1,-2-3 192,2-6 1,1-7-137,3-2 1,6-4 58,-1-2 0,0 1 208,5-1 1,-3 6-23,-2-1 0,5 7 95,0-2 1,0 5-89,-5 4 0,-4-1 389,-1 6-61,0 0-429,-1 5 0,-1 2-20,-7 3 1,-2 3-46,-3 6 0,-3 6-98,-6 4 1,-6 5 127,-4 4 0,-1-3-21,1 3 0,-1-5 74,6-4 0,5 1 78,4-6 0,7-4-17,-2-6 1,4-4 52,1 4 0,8-6-197,6 2 0,2-11 135,7-8 1,6-4-145,4-10 0,2 2 90,-2-7 1,-5 0-380,1 5 1,-7-2-40,-8 11 1,-1 0 438,-4 5 1,-3-7-1,-6-1 1</inkml:trace>
  <inkml:trace contextRef="#ctx0" brushRef="#br0">3256 6625 8908,'0'8'-1219,"0"4"1103,0-2 0,5 7 114,0 2 1,4 6 191,-4-1 1,0 9-78,-5 5 1,0 8-102,0 1 0,0-1 15,0-8 1,-2 2-109,-3-7 1,2 0-363,-6-5 190,6-5-155,-4-3 271,7-12 144,0-2 1,7-18 0,1-4-1</inkml:trace>
  <inkml:trace contextRef="#ctx0" brushRef="#br0">3342 6994 8908,'9'0'-89,"1"0"1,-1 0-86,5 0 0,0 5 216,1 0 1,-1 6-170,0-2 1,0 4 78,1 1 1,4-1-507,-1-4 286,1-2 0,-4-7 3,-1 0 1,-5-11-210,1-3 474,-7-10 0,10-5 0,-5-7 0</inkml:trace>
  <inkml:trace contextRef="#ctx0" brushRef="#br0">3541 6412 8532,'0'-19'0,"0"0"219,0 0 1,1 11 77,4 3 0,-3 5-482,2 5 0,-2 9 99,-2 10 1,-5 3-52,0 1 0,-4-1-155,4-3 226,-6 2 44,10-10 93,-6 5-226,7-13 1,7-8 134,2-10 0,4-2-134,1-3 0,2 3 135,3 2 1,-2-2 20,7 2 1,-5 4-9,4 1 1,-5 3-4,1 2 0,-4 0 226,0 0 0,-6 7-139,1 2 1,-7 9 131,2 1 0,-10 6-83,-5-1 0,-4 2-227,-5 3 1,-1-1-64,-4 1 0,-1 4-219,6 0 0,-2-1 145,2-9 1,3 1-46,-3-10 1,4 2-20,0-11 0,6 0 301,-1-5 0,1-7 0,-5-1 0</inkml:trace>
  <inkml:trace contextRef="#ctx0" brushRef="#br0">3484 6724 8532,'14'-8'-427,"0"1"-53,0 2 0,5 3 871,0-2 0,7 0-33,-3 0 1,6 2-435,4-3 0,3 4 91,7 1 0,0 0-1118,-1 0 1103,1 6 0,-7 2 0,-1 6 0</inkml:trace>
  <inkml:trace contextRef="#ctx0" brushRef="#br0">4038 7407 8353,'-8'1'-365,"4"4"1,2-2-358,2 7 426,0-1 1,0 5 295,0 1 0,0 5 0,0 2 0</inkml:trace>
  <inkml:trace contextRef="#ctx0" brushRef="#br0">3981 7862 8353,'0'8'0,"2"3"-689,3-7 0,-4 3 342,4-3 0,-3 4 149,-2 7 0,0 0 198,0 4 0,0-1 0,0 5 0,0-1 0,0 2 0,0-3 0,0-7 0,0 0 70,0 0 0,4 1 31,1-1 0,0-5 304,-5 1-284,0-7-32,0 10 1,1-7-150,4 3 1,-3 4 73,2-4 1,-2 6-182,-2 4 1,0 1 166,0 4 0,0 3 0,0-5 0</inkml:trace>
  <inkml:trace contextRef="#ctx0" brushRef="#br0">3981 8686 8340,'2'8'-646,"3"-3"0,-1-4 808,11-1 1,-4 0-52,8 0 0,1-6-348,-1-3 0,0 1-85,-5-2 1,1 6 321,-1-6 0,0 1 0,0-6 0</inkml:trace>
  <inkml:trace contextRef="#ctx0" brushRef="#br0">4152 8686 8335,'-6'14'0,"4"1"-242,-3-1 1,2 0 161,-2 0 1,4 2 402,-4 3 1,2 2-63,-2 2 0,4 4-392,-4-3 1,-1 3 17,1 1 1,-1-1 157,1-3 0,3 1-113,-2-6 1,2 0 117,2-5-27,0 0 0,2-6 32,2-3-40,4-3 0,8-9 20,3-2 1,-3-4-285,3-1 0,-4-5 0,0 0 1,-1 0-5,0 5 1,0 4 252,1 1 0,-1 6 0,0-4 0</inkml:trace>
  <inkml:trace contextRef="#ctx0" brushRef="#br0">4166 9340 8173,'0'8'-407,"-6"5"1,-2-5-1</inkml:trace>
  <inkml:trace contextRef="#ctx0" brushRef="#br0">4166 9625 8173,'-6'14'0,"4"6"-384,-2 4 1,-3 8 300,3 1 1,-1 6 30,5-1 1,0-2 173,0 2 0,0-8-159,0-1 0,1-2 143,4-8-106,3 0 0,13-12 0,1 0 0</inkml:trace>
  <inkml:trace contextRef="#ctx0" brushRef="#br0">3925 10250 8113,'-15'-14'0,"6"6"-48,-1 3 27,7 4 1,-3 2-17,6 4 119,0 3 1,1 14-2,4 6 1,-2 2 29,7 8 1,-5 5 52,4 4 1,1 1-49,4-6 1,-2-1-24,-2-3 1,3 2 17,-4-7 0,2 0-142,-1-4 0,2-7-295,-2-3 0,-2-8 165,1-2 0,-4-6-324,4 2 0,-4-14 197,4-6 0,-5-7-148,0 3 1,-2-6 435,-2 1 0,-6-9 0,-2-3 0</inkml:trace>
  <inkml:trace contextRef="#ctx0" brushRef="#br0">4052 10463 8113,'0'-9'-387,"0"-1"506,0 7-61,7-3 1,-4 7 135,6 4 0,-4-2-167,5 7 0,-7-1-35,2 6 0,-4 0-155,-1 4 0,0-3 9,0 3 0,0-8 78,0-1-142,0-7 155,0 3 1,-1-6-151,-4 0 183,3 0 0,-4-2 19,6-2 1,6 2 54,4-3 0,-2 4 334,1 1-230,1 0 0,4 5-81,0-1 130,-6 7-139,5-3 1,-12 6-43,4 1 133,-4-7-613,-1 4 160,0-10-41,0 4 0,0-7 32,0-4 1,0-5 312,0-9 0,0-3 0,-6-6 0,-2-1 0</inkml:trace>
  <inkml:trace contextRef="#ctx0" brushRef="#br0">4180 10335 8113,'5'15'-182,"0"-1"1,0 6 317,-5 4 1,0 3 20,0 1 1,0 5-79,0 1 1,4-1 85,1-5 1,0 1-188,-5-1 0,0-4 14,0-1-98,0-5 1,0-2-86,0-7 0,1-6 66,4 2 0,-3-10-39,3-4 1,-2-10 15,1-5 1,-2-3-172,3-1 0,1-1 40,-1 1 0,4 4 202,-4 1-41,6 5 243,-9-2-132,4 12 183,-6 2 1,0 17 17,0 3 0,-2 5-108,-2 0 1,2-4 156,-3 4 1,2 2-40,-2-2 1,4 0-107,-4-5 0,4-4 6,1-1 1,1-6-233,4 2 0,-2-3-85,6-2 0,-4-7-91,5-2 1,-2-4 68,1-1 1,4 0 35,-4-1 0,-1 3 199,2 2 0,-1-2 0,5 4 0,1 1-3,-1 7 0,-2 2 95,-2 8 1,2-3 99,-2 3 0,-2-2-46,1-3 1,-4-4 102,5 4 0,-6-5-54,6-5 1,-7-3-124,2-6 0,-4 0 69,-1 0 0,0-7-277,0-3 0,0 2-38,0-1 1,0 4-28,0-5 1,-1 7 100,-4-2 0,2 4-6,-7 6 0,1 3 56,-5 6 0,-1 0-66,1 0 1,5 7 265,-1 8 0,2 5-71,-1 9 1,-2-1 187,6 1 1,0 4-18,5 0 0,-4-5-47,-1-4 0,2-7-63,7 2 1,4-4 7,7-6 1,-1-3-320,0-6 1,2 0 104,3 0 1,-2-1-415,7-4 0,-7 2 39,2-7 441,-3 1 0,-2-5 0,0-1 0</inkml:trace>
  <inkml:trace contextRef="#ctx0" brushRef="#br0">4237 10918 7463,'0'14'171,"0"1"-374,0-1 1,0 0-714,0 0 916,0 7 0,-6 1 0,-2 6 0</inkml:trace>
  <inkml:trace contextRef="#ctx0" brushRef="#br0">4223 11316 8244,'0'8'-1194,"6"-2"1337,-4-6 0,4 2-236,-6 3 1,0-2 38,0 6 1,0-4-139,0 5 1,0-1 74,0 5 0,0 2 75,0 3 0,0-3 82,0 3 1,0-2-121,0 2 66,0-3 1,0 5-82,0-7 250,0-6-172,7 4 1,-6-9 8,4 7-73,-3-1 0,2 6-15,1-1 1,0 0 93,-5 0 0,0 5-32,0 0 1,0 0 32,0-5 0,0 1-40,0-1 0,0 0 377,0 0-187,0 0 0,4 1-89,1-1 0,0-5-164,-5 1 1,0-5-152,0 4 255,0-6 0,6 16 0,2-3 0</inkml:trace>
  <inkml:trace contextRef="#ctx0" brushRef="#br0">4280 12112 8244,'8'0'0,"5"0"0,-12-6 0,5-2 0</inkml:trace>
  <inkml:trace contextRef="#ctx0" brushRef="#br0">3441 15510 8100,'-14'10'-141,"0"-1"0,4 1 48,1 4-54,6 6 0,-4-1 234,7 10 0,0-2 239,0 10 1,2 6-175,3 4 1,2-1-40,8-8 0,0 0-9,4-9 1,-1-4-2,6-11 1,-2-6-67,1-3 0,3-12-103,-7-7 1,0-13 0,-5-11-39,0-3 82,-6-8 1,3 5-253,-6-3-135,-1 2 417,-4 9 0,-1 1-4,-4 7 1,-3 7 10,-6 7 1,4 6 26,1 8 0,-5 0-124,-5 0 0,0 7-141,5 2 1,4 7-535,1-2 714,6 4-470,-4-11 243,7 1 270,7-8 0,7-14 0,8-8 0</inkml:trace>
  <inkml:trace contextRef="#ctx0" brushRef="#br0">3711 15354 8100,'14'6'-415,"1"4"207,-1 2 273,0 9 1,0 1 430,1 6 1,-3 1-224,-2-1 1,-4 1-59,-6-1 1,0 0-52,0 1 0,0-1-6,0 1 0,0-2-217,0-4 0,-2 3 89,-2-8 0,1 0-51,-7-9-94,7-2 0,-10-7 0,12-4-278,-4-5 0,3-7 41,2-12 1,0-2-147,0-3 0,0 1 160,0-6 0,5 2 109,0-2 1,6-2 127,-2 7 1,9 0 100,1 5 0,-5 5 194,-5 5-108,1 2 189,-2 8 0,4 2 248,-2 6 0,-2 0-153,1 0 1,-4 3 214,4 6 0,-4 2-283,5 13 1,-7 0-141,2 4 1,-4 5-79,-1 0-83,0 7 175,0-10 1,0 5-1097,0-7 385,7-6 59,-6 5 1,7-13-1016,-3 0 936,-4-6 555,12-8 0,-5-6 0,6-2 0</inkml:trace>
  <inkml:trace contextRef="#ctx0" brushRef="#br0">4067 15581 8100,'14'7'130,"0"0"1,0 6-27,1-3 0,-1-4-19,0-6 1,-1-2 2,-4-2 1,4-9-14,-4-6 1,-1-6-304,2 1 124,-7-3 78,3-1 1,-6-1-409,0 1 265,0 6 0,0 0-181,0 3 343,-6 9-51,-2-9 0,-6 18 222,-1-4 0,1 3-102,0 2-8,-7 7 0,10 7 136,-3 10 1,5 2 616,-1 3-425,4 6-158,0-5 1,4 9 283,-3-6-144,10 0-336,3-4 1,6-7-198,0-3 1,2-5 107,3-4 1,-2-4-185,7-6 0,-2-6-188,2-4 0,3-9 433,-3-5 0,2-2 0,3-3 0</inkml:trace>
  <inkml:trace contextRef="#ctx0" brushRef="#br0">4294 15482 8100,'-8'0'1218,"2"0"-1132,19 0 0,-4 0-1,10 0 1,-2-5-278,2 0 1,4-6-432,5 2 0,-1-4 183,-4-1 440,-2 0 0,0-1 0,1 1 0</inkml:trace>
  <inkml:trace contextRef="#ctx0" brushRef="#br0">4479 14913 8100,'8'14'0,"5"7"-430,-4 2 176,-3 4 365,7 8 0,-11 8 468,2 9 0,3 3-356,-3 2 1,3-5-144,-3 0 1,-2-11-53,3 2 1,1-11-171,-1-4 0,4-6-204,-4-8 232,0-6 12,-5-1-7,0-7-23,6-7 13,-4-1 0,4-11-259,-6 0 1,2-11 148,2 2 0,-1-5-20,7 0 1,-5 3 122,4-4 0,-4 9 114,4 1 1,-4 12 197,5-2-143,-7 9-27,9-1 1,-8 13-103,5 8 0,-6 5 393,2 9 1,-2-1 558,2 1 0,-4-1-639,4 0 0,-3-4-311,-2 0 0,4-12-202,1 3-872,6-11 1158,-3 3 0,6-20 0,1-3 0</inkml:trace>
  <inkml:trace contextRef="#ctx0" brushRef="#br0">4806 15169 8100,'0'20'0,"0"-2"0,0 6 0,0-1 746,0 6-255,0-1-164,0 1 0,0-3-68,0-2 1,5-3 11,0-7-273,-1 0 133,3-6 0,-1-8-107,3-10 0,2-9-710,-6-4 336,6-4 231,-9-1 1,4-1-750,-6 1 405,0 6 240,0-5 0,0 16-138,0-4 312,-6 11 0,-2-3-1,-6 7 0,-1 5-47,1 0 1,5 6 29,-1-2 0,2-1-254,-1 2 287,-4-7-209,12 3-54,-6-6 263,7 0 0,7 0 2,2 0 0,4 0 80,1 0 1,0-1 207,0-4 0,7 2-107,3-7 0,3 1 69,1-5 0,5-5 174,0 0-262,1 0-51,0-2 1,-4 4-80,3-7-49,-9 13 33,-3-8 0,-7 13-298,0-4 84,-6 4-32,-2 6 1,-6 2 261,0 2 0,-12 4 0,-4 6 0</inkml:trace>
  <inkml:trace contextRef="#ctx0" brushRef="#br0">5062 14941 8100,'8'-6'66,"-2"5"-59,-6-6 170,0 7 1,5 2 746,0 3-403,-1 2-107,-4 14 1,0 3 18,0 9 1,0 2-129,0 3 0,2 1 167,3-6 0,-2-4-349,6-6 1,6-7-172,4-2 1,6-6-1559,-2-8 876,11-6 730,2-8 0,7-15 0,-1-7 0</inkml:trace>
  <inkml:trace contextRef="#ctx0" brushRef="#br0">5730 15069 8100,'-8'0'-64,"2"2"144,6 3-59,0 3 5,0 12 1,0-2 115,0 5 1,0 2 16,0 9 0,5-4-12,-1 3 1,3 2-21,-2-2 1,-4-2-5,4-7 1,-2 1-211,2-6-73,-4-6 51,6 0-425,-7-12 317,0 12 12,0-12 1,0 4-123,0-10 1,0-3 326,0-6 0,0 0 0,0 0 0</inkml:trace>
  <inkml:trace contextRef="#ctx0" brushRef="#br0">5858 15084 8100,'8'0'-866,"0"-5"662,-3 0 0,-2 0 179,6 5 1,-4 0 204,5 0 0,-6 0 316,6 0 0,-1-1-245,5-4 1,1 2-69,-1-7 1,0 3-58,0-3 0,5-3-4,0 4 0,7 1-185,-3-1 202,4-1-52,2 2 1,-1-3 32,0 6 1,6 1-65,-1 4 0,5-5 6,-5 0 0,5-1-24,-5 1 0,0 4-9,-4-4 1,1 2 12,3-2 0,-5 2-89,1-7 0,1 6 128,-2-6 0,0 5-7,6-4 1,-3 4-4,2-4 0,4 4 2,5-5 1,-4 7 13,0-1 1,-1-3-88,0 2 1,3 1 1,-7 4 0,0 0-142,-4 0 207,-1 0-33,-6 0 0,4 0-66,-7 0 1,6 0 10,-1 0 0,-2 0-11,1 0 0,1 0 10,4 0 0,1 0 0,-1 0 0,-4 0 25,0 0 0,-2 0 8,2 0 0,-2 0 18,-3 0 0,-2 0 14,7 0 1,-7 0-82,2 0 48,-3-7 21,-2 6 0,0-7 4,0 3 1,1 4-34,-1-4 0,0 3 4,0 2 0,-4 0-9,-1 0 1,1-4-4,4-1 0,-5 0-25,1 5 0,-1 0-9,6 0 1,-6 0 31,1 0 1,-1 0-34,5 0 1,-4 0-8,-1 0 0,1 0 27,4 0 0,-5 0-6,1 0 1,-1-2 26,6-2 0,-6 2 5,1-3 20,-1 4-3,5 1 0,0 0 164,1 0-175,-7 0 42,4 0 9,-10 0-38,10 0-5,-10 0 2,11 0 0,-10 0-21,6 0-10,-6 0-5,10 0 20,-11 0 6,4 0 130,0 0-133,-4 0 120,4 6-56,-6-4 1,0 10 41,0-2-42,0 3 0,0 5-66,0 1 0,0 2 1,0-2 0,0 3 16,0 6 1,0 2-13,0 4 0,0-3-654,0 7 287,0 0-80,0-2 0,2 4-400,3-7 0,-4-5 836,4-4 0,3-6 0,0 2 0</inkml:trace>
  <inkml:trace contextRef="#ctx0" brushRef="#br0">5943 15510 8100,'-14'0'-65,"0"0"50,0 0 1,4 0 154,1 0 1,4 0 93,-4 0 71,5 0-90,-2 0 107,6 0 260,0 0-152,6 6-249,2-4 1,11 6-22,0-3 0,0-4 50,-5 4 0,1-3-5,-1-2 1,5 0 7,0 0-28,6 0-49,-3 0 0,8 0-81,3 0 168,4-7-158,-1 6 1,10-6 25,-3 7 0,1-4-6,-6-1 0,3 0-163,-3 5 1,-4-5 68,0 1 1,-4-1-70,-2 5 0,-4-5 364,-1 0-216,1-6-37,-2 10 1,5-7 237,-3 3-205,9 4 5,-3-12 0,9 10 32,-5-7 0,4 7-7,-5-2 1,5-1-12,-5 1 0,0 1-12,-5 4 1,1 0-8,-1 0 1,-4 0 29,0 0-13,-7 0-28,4 0 0,-2 0 81,0 0-58,-1 6-6,-3-5 1,4 6 29,0-7 1,1 0 21,-1 0 0,-2 0-5,7 0 0,0 0 36,4 0 0,1 0 24,-1 0 1,1 0-238,-1 0-51,-6 0 182,5 0 1,-6 0-166,2 0 179,-2-7-97,-1 6 1,-4-5-277,3 6 340,3-7-86,-6 6 1,5-7-94,-7 3 0,0 2 105,0-7 0,0 7-88,1-1 206,-1 2-115,0 2 7,0 0 0,-4 0 215,-1 0 8,1 0-64,-2 0 85,4 0 1,-4 0-106,6 0 0,-4 0 105,-1 0-142,1 0-35,4 0 0,0 0-30,0 0 0,1-5 49,-1 0 0,0-4-188,0 4-78,1-6 107,-1 10 0,0-10-482,0 6 353,0-6 0,-1 8-514,-3-7-469,2 7 158,-10-3 0,2 6-1008,-8 0 2045,-4 6 0,-13 2 0,-1 6 0</inkml:trace>
  <inkml:trace contextRef="#ctx0" brushRef="#br0">6057 15197 8100,'0'21'-185,"0"-4"-40,0 7 0,0 0 156,0 4 387,0 1-20,0-1-212,0-6 1,7-1 34,2-7 1,4-6-79,1-4 0,0-4-158,0-4 0,1-6 59,-1-9 0,0-3-197,0-6 0,-1-1 220,-4 1 1,2-1 28,-6 1 0,0 6-142,-5 3 0,0 3 81,0 2 0,-7 6-183,-2 3 1,1 5 52,-1 5 0,1 4-28,-2 10 0,4-1 223,6 6 0,0-7 188,0 2 0,2-5 616,2-4-804,10 2 0,2-10 0,5 4 0</inkml:trace>
  <inkml:trace contextRef="#ctx0" brushRef="#br0">6455 15212 8100,'0'22'0,"0"5"321,0-4-144,0-2 1,0 4 35,0-6 1,2 0 141,3-5-267,3-6 1,1-2-156,0-6 0,1 0 140,4 0 0,0-11-70,1-3 0,0-10-613,4 1 347,-9-4 92,9-2 0,-13 3-128,4 2 1,1-1 112,-7 6 1,1 4 36,-5 6 128,0 6 0,-1-4 28,-4 7 1,-2 2-30,-2 3 1,-4 1 98,4 4 1,3 2 165,1-2 48,-3-4-245,6 7 102,-4-12-88,6 12-124,6-12 0,2 6-129,6-7 1,1 0 70,-1 0 1,0 0-136,0 0 1,1 0 256,-1 0 0,6-7 0,2 0 0</inkml:trace>
  <inkml:trace contextRef="#ctx0" brushRef="#br0">6882 15169 8100,'-14'5'0,"-1"-1"0,6 6 425,-1-5 0,1-1-102,1 3 148,-5-6-108,12 6-337,-5-7 0,12-2-128,3-3 0,10 2-971,5-6 1073,3-1 0,1-10 0,1-3 0</inkml:trace>
  <inkml:trace contextRef="#ctx0" brushRef="#br0">7124 14927 8100,'0'-8'-468,"0"-4"282,0 10 226,0-4 1,0 4 802,0-3-669,0 4 0,0-4-71,0 10 1,0-2 47,0 7 1,4 1-33,1 8 1,0 1 143,-5 4-101,6 3-21,-4-5 1,4 6 201,-6 1-178,0-1-112,6 0 1,-4-4 43,3 0 0,-4-5 4,-1 5-384,0-7-168,0 3-154,0-12 1,5-3 604,0-10 0,6-9 0,-3-8 0</inkml:trace>
  <inkml:trace contextRef="#ctx0" brushRef="#br0">7379 15055 8100,'-6'21'238,"5"-5"58,-4 2 1,3-2-230,2-2-20,0 1 1,7-1-55,2 0 0,4-6-236,1-3 1,0-5 169,0-5 1,1-8-42,-1-6 0,0-1-355,0 1 277,-6 3 30,5-4 0,-12 5-325,4 1 465,-3 6 0,-4 2 160,-3 6 1,-3 8 10,-6 6 1,5 7 219,-1 7 0,7-1 4,-2-3-167,4 2-52,1-10 0,8 3-410,6-9 178,0-4 75,13-6 1,-10-3-760,7-7 326,-7 1 144,10-18 0,-11 10-81,3-7-1,-3 7 374,-2-2 0,-5 3 0,1 2 0,-7 6 0,3 1 0,-6 14 0,-1 1-123,-4 6 265,4 6-35,-6-4 1,6 9 622,-4-6-616,3 0 1,-2-6-241,8-4 0,4-2 62,6-7 0,-4-8-301,-1-6 365,1-1 0,4-11 0,0 3 0</inkml:trace>
  <inkml:trace contextRef="#ctx0" brushRef="#br0">7820 15084 7416,'8'6'-106,"-3"3"1,-4-1 723,-1 2 0,0-1 178,0 5-429,7 1 1,-6-6-202,4 1 0,-2-9-142,2-1 0,-2-6-618,7-8 391,-7-7-167,9 5 1,-10-6-1001,3 3 1370,3 10 0,-7-16 0,6 9 0</inkml:trace>
  <inkml:trace contextRef="#ctx0" brushRef="#br0">9043 14814 8100,'-8'0'-197,"2"6"1,6 2 370,0 6 0,1 6-29,4 4 1,-3 5 6,2 4 0,0-2-5,0 7 1,-2 0-119,3 5-62,2-7 133,-5 5 1,6-15-291,-3 2 111,-4-9-328,6 1-332,-1-12 478,-5-1 0,11-9-33,-8-3 0,1-3 294,-5-6 0,0-6 0,0-2 0</inkml:trace>
  <inkml:trace contextRef="#ctx0" brushRef="#br0">9242 14970 8100,'35'-14'0,"1"1"-179,7 4 0,-1-4-216,1 3 0,4 4 416,1 1 0,-2 4 405,-8 1 1,4 0 58,1 0-339,6 0-224,14 0 1,7 0 299,5 0 0,-2 0-29,-2 0 1,-14 0 9,5 0 0,-9 1 15,-1 4 0,4 1 35,-4 4 1,-2 3-235,3-4-489,-8 4 634,4-5 1,-8 3-459,-3-7 252,3 1-6,-11 1 0,5-4-4,-6 3 1,-6-4-177,1-1 1,-7 0-35,2 0 1,-3 0-132,-2 0 472,-6 0 1,-1 8-16,-7 6 1,-2 7 20,-3 7 0,-4 6 9,-10-1-167,3 0-41,-5 2 1,6-7-108,-4 1 0,3-3-48,-3-7 0,-3 0-720,-2-4 989,-3-8 0,-1 6 0,-1-5 0</inkml:trace>
  <inkml:trace contextRef="#ctx0" brushRef="#br0">9782 15439 8100,'-28'-14'0,"1"0"590,3-1-251,4 1 0,10-5-64,1 0-182,6 7 1,-4-1 104,7 4 0,7 1-106,2-2 0,10 7 191,5-2 1,9 4 15,5 1 0,4 4-98,6 1 0,6 6-116,2-1 0,4 1-1148,-7-2 1003,2 4 60,-5-12 0,4 10-1530,-6-6 1530,5 0 0,4 1 0,8 2 0</inkml:trace>
  <inkml:trace contextRef="#ctx0" brushRef="#br0">11432 14728 8100,'0'-8'-1446,"0"2"1488,0 6 153,0 0 0,1 6-24,4 4 0,-2 2 133,6 3 1,-4 4-23,5 0 0,-6 6-121,6-1 1,-5 2-157,4 3 0,-6-5-40,2-1 0,1-5-186,-1 1 0,0 1 89,-5-1 1,0-5-354,0-4-100,0-7-278,0 3 863,0-6 0,0-12 0,0-4 0</inkml:trace>
  <inkml:trace contextRef="#ctx0" brushRef="#br0">11559 14785 8100,'21'-8'0,"3"0"-593,9 4 288,10 2 146,7-11 1,7 12 532,0-4-2030,0 3 1754,0-4 0,-1 3-78,1-7 0,6 1 146,4-5 1,9 0-26,-36 6 0,0 1 1,1 2-1,0 1-6,0-1 1,-1 0-1,33 2 199,-7-2 1,-6 4-355,2 1 0,1 3 116,-2 7 0,-5 4-289,-9 9 143,-3 4-11,-7-5 0,-7 7 234,-7-1 0,-10-1-258,1-3 1,-7-4-439,2-5 298,-6-1 0,-3-2 395,-9-2 0,-6-2-921,-3-3 390,-5 2 119,-11 8 1,-4-1 241,-10 0 0,4 0-438,-11 7 438,4-5 0,-2 6 0,2-3 0,4 1 0,-4-2 0,-3-6 0</inkml:trace>
  <inkml:trace contextRef="#ctx0" brushRef="#br0">12057 15197 8100,'-13'-1'-152,"4"-4"0,3 2 233,6-7 0,1 2 171,4-1 1,4 1-117,10 3 0,5 4 137,9-4 1,5-1-388,10 1-76,8-6 66,3 3 0,9-5-226,-7 4-465,1 3 815,-5-1 0,0-1 0,0-6 0</inkml:trace>
  <inkml:trace contextRef="#ctx0" brushRef="#br0">13891 14586 7539,'0'19'-241,"0"0"0,5 11 343,0-2 0,-1 6 279,-4-1 1,5 1-87,0 4 0,1-1-196,-1-4 0,-2-8-154,7 4-72,-1-10-13,5 1 0,0-12-668,1-3 584,-1-4 1,0-2 223,0-4 0,1-9 0,-1-8 0</inkml:trace>
  <inkml:trace contextRef="#ctx0" brushRef="#br0">13991 14714 8100,'9'-5'0,"1"1"0,1-6 81,8 5-1,3-6 97,13 3 1,2 0 67,11 4-177,2-4 29,1 6 1,4-10-105,-3 2 0,4 2 65,1-1 1,4-1 164,10-4 0,3-5-255,-29 10 1,1-1 0,-1-2 0,0 0 145,-3 3 1,1-1 0,1-2 0,0-1-181,-3 1 0,-1 1-714,5 0 1,0 1 810,-2-1 1,1 1-1,3 3 1,1 2-116,-5 0 0,-1 0-357,0 2 0,-2 0 352,19 3 1,2 2 81,-9 2 0,-3 4-143,-1 6 1,-9 5 112,-1 0 0,-8 5-282,-2-5 0,-5 5 830,-9-5 1,-6 4-326,-4-4 954,-2 0-1142,-2-11 1,-6 5 480,-4-4-238,-2-2-128,-9 5 0,4-9 78,-7 7 0,5 1-170,-5 8 0,7-2-131,-2 7 1,3 1 13,2 8 0,1-3-354,4 4 1,-2 0 449,6-1 0,-6 7 0,3-4 0</inkml:trace>
  <inkml:trace contextRef="#ctx0" brushRef="#br0">14346 15169 8100,'-24'-5'-697,"1"0"439,5 1 791,-2 4-302,12 0 0,5 0 252,12 0 1,2-2-169,13-3 0,1 2-44,8-6 0,4-1 19,5-4-85,7 0-260,2-7 0,14 4 42,6-7 1,-31 15 0,2-1-93,3-2 0,0 1 0,0 2 0,-2 0 173,-2 0 0,-1-1 0,0 3 0,1 0 27,-1 2 1,0 1 0,1-3-1,0 1-6,7 1 1,-1 0 0,-3 2 0,-1 0 4,0 0 0,-1 1 0,36 1 32,-12 1 1,-4 0-120,-10 0 0,-5 0 126,-9 0 0,-5 5-819,-9-1 321,-10 7 50,-7-3 1,-9 6-1225,-3 1 1713,-9-1 1,-14 6 0,-9 3 0</inkml:trace>
  <inkml:trace contextRef="#ctx0" brushRef="#br0">8531 12909 8100,'-14'0'435,"0"0"0,4 4 229,1 1-396,6 0-76,-4-5 0,9 4 102,3 1 0,4 0-122,10-5 1,-2 0-100,7 0 0,4-5-24,6 0 1,4-6-245,-5 2 0,0-2-8,-5 1-150,1-2 1,-7 10-1282,-3-3 1092,-10 10 0,-4 8-170,-10 6 112,-9 6 600,-8-3 0,-8 11 0,-3 1 0,3 5 0,-10-4-81,7 3 0,0 1 81,5-6 0,5-1 36,4-8 0,5 1 75,5-6 0,-2-5 1219,6-4-535,0-7-468,12 3 0,8-8 295,14-2-293,-1-4-397,20-13 1,-4-1-252,13-6 0,-5 1 122,0 3 0,-11-1 197,2 6 0,-16 0 0,-1 5 0</inkml:trace>
  <inkml:trace contextRef="#ctx0" brushRef="#br0">8602 13108 8094,'-5'15'-61,"1"4"0,-3 3 1266,3 7-858,2 6-81,-4 1 0,6 13-76,0 3 0,0-5 72,0-4 0,1-2 219,4-8 0,9-6-378,10-8-88,3-3 0,8-8-124,2-3 1,5-12-815,0-7 654,1 0 1,-7-13-205,-3 3 1,-4 2-36,-5-2 1,-4 2-1001,-6-1 1508,0-4 0,1 5 0,-1-7 0</inkml:trace>
  <inkml:trace contextRef="#ctx0" brushRef="#br0">9014 13179 8100,'8'0'0,"3"1"387,-6 4-210,0 3 1,-5 12 296,0 4-238,0 3-44,0 1 1,0 1-44,0-1 1,0-6 205,0-3-213,0-3-152,0-2-173,0-6-228,0-20 0,5-7-739,-1-19 786,1 6 1,0-3-27,0 7 1,4-4-136,-4 4 383,6-4 0,-8 18 151,7 0-27,-7 0 351,9 12 0,-5-3-28,2 10 1,-1 5 314,-3 9 0,-4-4 362,4 4-652,-3-3 1,-2 3 268,0 0-387,6 0-7,-4-11 1,4 4-394,-6-2 123,0-4 0,1 7-134,4-4-538,-3-2 517,4 5 0,-1-9-393,0 7-81,6-7 371,-3-3 70,6-8 1,0-11-73,0 0 0,-4-6 79,-1 1 0,-1 2 45,2-1 1,1 5 122,-7-1 1,1 3 219,-5 2 48,6 6 482,-4 2-187,4 6-291,-6 6 1,0 2 132,0 6-65,7 7 116,-6-12-706,5 17 0,-1-17 97,0 10 231,0-9 0,1 2 0,2-4 0</inkml:trace>
  <inkml:trace contextRef="#ctx0" brushRef="#br0">9441 12638 8030,'0'-22'12,"0"3"1,0 4 180,0 0 304,0 1-220,6 6 0,2 10-96,6 12 48,-6 7-80,5 13 1,-11 9 86,2 9 0,-1 3-65,2 2 0,-2-5-117,7 0 1,-7-6 46,2 2 0,1-9-289,-1-1 1,1-6 37,-1 1 1,-4-9-301,4-6-122,-3-2 312,-2-8 119,0-2 1,0-7-226,0-4 189,0-3 1,4-6-239,1 0 192,6-7 0,-8 6 105,7-4 0,-1 3 129,6 2 0,-6 6 281,1 3-102,-7 3-221,9 2 747,-4 0-488,0 0 1,-1 7 352,-7 2-334,0 4 0,0 1 39,0 0 1,0 0 33,0 1 0,-2 0-242,-3 4 1,-1-3-308,-4 3 1,-2 2-322,2-2-667,-2 0 428,-3-5 339,8-6 200,0-2 250,1-6 0,4-6 0,-4-2 0</inkml:trace>
  <inkml:trace contextRef="#ctx0" brushRef="#br0">9640 13221 8030,'14'-8'-346,"1"4"1,3-3 332,1 3 24,0-1 0,-3 3 14,3-2 873,-3 2-359,11-4-305,-11 6 1,6-5-39,-3 0 0,-8-1-91,3 1 1,-5 2-141,1-7 0,1 6-743,-6-6 638,-1 1 1,-10-5-156,-3-1 154,-4 7 11,-8 2 0,1 6-80,-4 0 1,-1 8 249,6 6 0,-5 2 174,5 8 0,5-5-78,5 4 0,5-4 194,0 5 1,2-2-166,2 2 0,6-4-49,4-5 1,4-6-966,5 1 398,-3-7 52,11 3 0,-5-12 399,6-4 0,7-2 0,1-3 0</inkml:trace>
  <inkml:trace contextRef="#ctx0" brushRef="#br0">10095 13164 8030,'0'-7'3,"0"0"0,-2 7 405,-2 0 117,2 0 1,-9 2-296,6 3 1,1 2-290,4 8 0,-5-1-148,0 0 147,0 0 0,5 0 29,0 1 1,0-6-5,0 1-10,7-7-304,1 3 340,6-6-37,0 0 1,-1-8-150,-4-6 1,4-7 124,-4-7 1,2-2-109,-1-3 0,1 1-51,-6-6 1,1 2 86,-1-2 1,-4-3 125,4 3-65,-3-3 0,-2 0 242,0 3-100,0 3 0,0 7 91,0-1 1,-5 7 624,0 3-522,-6 4 1,3 7 62,-6 3 0,4 10-4,1 4 1,-1 5 13,-4 5 0,5 5-275,-1 9 116,1 4-78,1 5 0,-3-2-159,6 2 0,0-7 105,5 8 0,2-8-65,3 2 0,-1-7-232,11-1 0,-4-2-299,8-8 1,-2-5-299,2-5 1,-3-5 373,3 0 0,1-2-284,-1-2 767,0 0 0,-5-6 0,1-2 0</inkml:trace>
  <inkml:trace contextRef="#ctx0" brushRef="#br0">10351 13093 8030,'0'-9'0,"0"-1"296,0 1-110,0 1 1,-2-3 356,-2 6-144,2 0-227,-11 5 0,10 0-201,-6 0 89,6 0 1,-5 7 60,3 2 1,3 4-83,-2 1 1,2 0 92,2 1 0,0 3-191,0 1 1,0 0-281,0-4 222,0-7-97,0 4 85,6-4 0,2 0 67,7-3 0,-6-5-163,0-5 1,-1-3 50,2-6 1,2-7-77,-2-2 0,-2-6 116,1-4 1,-1 1 13,2-5 0,1-6 134,-6-5 43,6-5-83,-4 2 1,3-1 5,-1 0 1,-4 5 11,5-6 1,-7 12 5,2-1 0,-4 9 44,-1-1 1,-5 11 2,1 4 1,-7 5 423,1 4-222,4 4-101,-7 12 1,7 4 107,-4 8 3,-2 11-97,4 7 1,-2 12 162,1-1 0,6 11-91,-2-1 0,3 8 113,2-3 0,0-1-312,0-4 1,7-2-25,2-2 1,4-6-61,1-9 1,0-5-337,0-9 1,2-4-364,3-6 384,3-6-101,0-1 0,4-7-904,-7 0 1427,0-7 0,1-7 0,2-8 1</inkml:trace>
  <inkml:trace contextRef="#ctx0" brushRef="#br0">10650 12667 8030,'7'0'26,"0"0"0,-6 0 581,4 0 0,-3 6-374,2 4 0,-2 4-267,-2 5 1,0-2 64,0 7 0,-6 0-12,-4 4 1,2 0-97,-1 1 0,1-7-507,-2-3 75,-2 3 126,10-6 92,-4-2-83,6-8 489,0-6-72,6 0 0,-3-6-38,7-3 0,-1 1 207,6-2 1,3 2-76,1-1 1,0-2 146,-4 6 0,4 0 267,0 5-308,-1 0 0,-5 7 249,-3 2-167,2 10-110,-10-3 0,4 11-19,-6-4 0,-1 4-159,-4 2 1,2-6-234,-7 1 1,7-5 63,-2 5 0,2-12-351,-2 3-975,4-4 644,-6 3 487,7-6 1,0-4-873,0-8 1199,0-4 0,-6-13 0,-2-1 0</inkml:trace>
  <inkml:trace contextRef="#ctx0" brushRef="#br0">10877 12738 8253,'8'6'742,"-2"8"-345,-6 10 1,0 3 194,0 1 0,0 6-293,0-1 1,0 5-193,0-5 0,0 0 19,0-5-113,0 1 157,0-7 1,0 3-456,0-6 149,0-6-286,0 0-34,0-12 1,0 4 248,0-10 0,2-9-134,3-10 1,-4-3 11,4-1 0,1-2-134,-1-3 1,6 3 66,-2-3 222,4 3-12,-5 1 1,5 1 426,-4-1-134,4 7 181,1 2 0,-5 12 1014,1 3-952,-1 3 1,4 10 177,-3 6 0,-3 4-76,-2 10 0,-3-2 176,2 7 1,-2-2-730,-2 2 0,0-3 141,0 4 0,0-4-1229,0-2 634,0-6 152,0 5 0,6-11-275,4 3 0,-2-8 8,1-2 1,1-7-51,4-2 1,-5-3 719,1-11 0,-1 3 0,6-10 0</inkml:trace>
  <inkml:trace contextRef="#ctx0" brushRef="#br0">11232 13051 8003,'15'-27'-1108,"-1"3"555,0-3 590,-6 5 1,3-6 486,-6-1 1,4 1-169,-4-1 0,1 3 59,-1 2 1,-3-1-64,2 6 1,-2 4 499,-2 6-351,0 6-276,-6-4-42,4 7 1,-11 7-118,4 2 9,-4 10-21,-1 3 0,0 7 145,0-1 0,6-1-62,3-3 1,3 3-221,2-4 1,0-2-24,0-2 0,7-8-141,2-2 1,-1-6-129,2 2 223,-1-3 50,5-2 0,5-7-163,0-2 252,0-4-163,-5-7 1,1-1-166,-1-2 0,0-4 79,0 3 0,-4-3-50,-1-1 0,-1 1 238,2 3 0,1 4-132,-7 5 149,7 1 251,-9 6 1,9 8 153,-6 10-211,0 9 116,-5 16 0,0 4 194,0 13 0,1 0-180,4 5 1,-4 10-400,4-1 0,2 11 175,-3-6 0,3 8-181,-3-3 1,-2-2-48,3-7-807,-4-4 1031,-1-19 1,0 2 57,0-13 116,0 0-116,0-4 1,-4-7 143,-1-3 0,-6-5-229,1-5 1,-4 3 280,-5-8 0,2 1-138,-7-5 1,5-6 438,-5-4 1,7-4-201,-2-5-50,3-3-257,2-7 0,6 1 271,3 0-81,4-7-196,1-1 1,6-7-407,4 0 199,9 1-303,3-7 0,6 3-443,1-6 0,-1 6 872,0-2 0,1 7 0,2 2 0,7-1 0,7 3 0</inkml:trace>
  <inkml:trace contextRef="#ctx0" brushRef="#br0">11915 12582 7885,'-8'0'-536,"3"-2"481,10-3 47,3-3 88,6-6 0,7 0 180,2 0 1,-1-5-227,2 0 1,-2 0-1,2 5 0,-3 1-19,-7 3-243,0 4 97,-6 6-16,-2 6 161,-6 2 1,0 7-72,0-1 64,-6 6-8,-2 2 0,-6 7-11,0-1 0,1 1 36,3-1 0,-2-1 13,2-3 0,4-4 29,1-6-21,4 1 0,7-9-252,3-6-3,10-6 211,-3-9 0,5 0-699,-7-4 698,6 3 0,-4-11 0,5 5 0</inkml:trace>
  <inkml:trace contextRef="#ctx0" brushRef="#br0">11958 12582 7994,'-5'9'-173,"0"0"1,-1 1-344,1 4 1,3 2 1487,-2 3-552,2 3 0,2 13 119,0 3-332,0 9-712,-6-3 627,4 5 1,-9-1 33,6-1 0,-1 0-157,1-4 0,4-2-199,-4-3 0,3-3 241,2-7 0,0-1 118,0-3 1,5-4-2232,0-5 1591,0-1 481,-5-6 0,0-2 0,0-6 0</inkml:trace>
  <inkml:trace contextRef="#ctx0" brushRef="#br0">11986 13108 7994,'24'-30'-599,"-1"-4"411,1 4 1,-2-3 308,-3 9 0,-3-1-28,-2 6 78,0 7 1,-4 1 606,-1 6-675,-5 0 1,2 7-194,-6 2 1,-5 4 59,0 7 1,-6 5-117,2 4 0,-9 4-74,-1 5 141,1-3 1,2 10 17,-3-7 1,8-1-44,-4-9 0,11 3 48,-1-7 3,3-7 52,2 1 1,2-12 6,3 4 0,4-11-12,10-8 1,-3-2 14,3-8 0,-2 5-187,2-5 188,-3 7-17,5-3 0,-7 7-132,0 3 108,-6 4 83,5 6 59,-12 0 0,5 3-46,-6 7 0,-1 1 145,-4 12 0,-3 3-100,-6 7 0,0-1 96,0 5 0,4-3 349,1 4-309,5-7 1,-7 2-98,7-9-41,-1-3 1,5-12-54,0 0 1,2-5-205,2 0 0,-1-10-14,7-8 0,1-7-262,8-7 1,-3-2 133,3-3 1,-4 3-52,0-4 0,-1 6-559,0 4 510,0 4 391,1 6 0,-8-1-60,6 8 60,-11 0 0,4 9 415,-6 3 73,0 2 1,5 12-154,-1 0 1,3 0 198,-2-5 0,1 1 412,3-1-395,4 0-260,-5 0 0,6-4-1136,0-1 513,7 1 332,-5-2 0,4 4 0,-6-4 0</inkml:trace>
  <inkml:trace contextRef="#ctx0" brushRef="#br0">12782 12510 8207,'-14'0'0,"0"7"-134,0 2 1,-1 9 133,1 1 0,-6 6-280,-4-1-1,-3 2 642,-1 3 0,-1-5 602,1-1 0,6-5-485,3 1 0,4-4 9,6 0 1,3-1-249,6 0 0,1 5-124,4 0 1,8 5-141,6-5 62,6 0 19,-3 1 0,6-6-874,1 0 398,-1 1-29,-6-14 1,5 6-409,-3-7 1,-4 4 299,-1 1 1,-3 0-688,-2-5 1244,-6 0 0,-1 0 0,-7 0 0</inkml:trace>
  <inkml:trace contextRef="#ctx0" brushRef="#br0">12640 12894 8205,'11'-8'490,"3"4"0,10-3 472,0 3-577,3-1 0,9 0 106,7 0-504,5-6-573,16 3 733,-6-6 1,12-2 53,-4-3 1,-8 4 79,-1-4 1,-5 3-67,1 2 0,2 1-186,-3 4 1,-5 2-267,-4 7 0,-7 2-2012,-7 3 2249,-7 2 0,2 6 0,-10-3 0,-3-4 0</inkml:trace>
  <inkml:trace contextRef="#ctx0" brushRef="#br0">14176 12510 8259,'-5'15'65,"0"-1"1,0 8 32,5 6 0,0 9 109,0 10 1,5 2 275,0 3 1,6 0-290,-2-9 0,-1-3-47,2-12 1,4-6-335,5-3 128,0-10 1,0-2 124,0-7-269,0-7 130,1-7-178,-4-8 0,9-13-236,-6-3 0,0-7 77,-5-3 0,1 2-167,-1 9 1,-6 2 344,-3 6 0,-4 7-131,-1 3 528,0 10-184,0 3 0,0 9 603,0 6 1,0 5-126,0 10-30,0 3 0,0-2 361,0 4 0,0 2-318,0-7 0,6-4 21,4-1 1,3-3-239,1-2 0,2-6-308,3-3 0,-4-5-231,4-5 242,3-3 55,-6-12 0,9 4-1658,-6-3 676,0-3 969,-4 6 0,-1-4 0,0 5 0</inkml:trace>
  <inkml:trace contextRef="#ctx0" brushRef="#br0">14687 12795 8382,'10'1'556,"-1"4"1,1-2-319,4 7 0,0-1-49,0 5 0,1 1-1,-1-1 1,0 0-256,0 0 95,1 1 153,-8-1-438,6-6 141,-11 4-17,10-10 0,-10-2-12,3-10 0,-4-4-65,-1-5 0,0-3-70,0-6 0,-5-1 88,1 1 1,-7-1 96,1 1 0,-2 4 168,-3 1-124,1 11 1,5-5-87,-1 12 308,1 1-7,1 4-242,1 0 1,3 1-2,-1 4 0,0 3-11,5 6 1,2-4-121,3-1 1,2-6-38,8 2 1,4 1-714,0-1 960,0 0 0,1-18 0,2-3 0</inkml:trace>
  <inkml:trace contextRef="#ctx0" brushRef="#br0">15000 12610 8152,'0'14'-112,"5"-3"-57,0 3 1,1-1 1448,-1 11-520,-4-1-369,6 0 0,-7 3 225,0-2-253,6-3-247,-5 6 1,6-12 169,-7 4-72,0-9 115,0-4-228,0-6 1,5-6-262,-1-4 0,3-7-551,-3-2 518,-2-6 1,6 7-421,-3-5 1,1 5 148,3-1 201,4-3 0,-5 8-197,6 0 1,2 0-50,3 4 1,-3 4 508,3 1 0,3-3 0,0 0 0</inkml:trace>
  <inkml:trace contextRef="#ctx0" brushRef="#br0">15398 12624 8123,'8'0'431,"-2"0"0,-17 0-212,-3 0 0,-5 6-122,0 4 1,3 3 212,-2 1 0,2 2 52,2 3 1,-1-2-135,1 7 1,6-2 29,3 1 1,4 3-137,1-7 1,0-5-322,0-5 218,6-5 1,4 0-216,9-8 0,-2-6-551,7-9 415,-7-9 134,10-2 1,-10-5-123,7 6 1,-7-4 6,2 0 0,2-5-82,-2 5 1,0-5 95,-5 5 0,-1-5 58,-4 5 0,-3 0 66,-6 4 1,0 2 200,0 4 0,-4-3 588,-1 8-321,-6 5-98,3 0 0,-6 12 402,0-4-486,-1 10 1,1 9 992,0 10-674,0 2 0,1 3 95,4-1 1,-2 5 140,6 1 0,0 4-365,5-5 1,2 5-307,2-5 1,6 0-598,9-5 468,-3 1 138,10-1-4,-3 1 0,11-7 0,3-2 0</inkml:trace>
  <inkml:trace contextRef="#ctx0" brushRef="#br0">15981 12198 8050,'10'0'0,"-1"0"0,2 0-454,8 0 0,3 0-220,7 0 1528,-7 0-588,5 0 0,-10 1 70,7 4-318,-7 3 0,-3 0-13,-1 4 1,-11-2 1,2 9 0,-4-2 7,-4 7 1,-6 0 1,-9 4 0,2 2-66,-7 3 64,0-3 17,-4 11 1,1-4 454,3 5-642,4-5 418,6-3 1,6 0 147,3-1 1,5-2-247,5-7 0,3-3-53,6-7 1,6-2-98,4-2 0,8-5-266,1-10 0,2-5-24,-2-9 0,-5-3-116,1-6 0,-7 4-1093,-8 1 1485,-6 5 0,5-9 0,-6 5 0</inkml:trace>
  <inkml:trace contextRef="#ctx0" brushRef="#br0">16081 12610 8050,'-8'0'1022,"1"0"-925,7 0 1,13-6-58,6-4 0,6 2 85,4-1 0,4-1-137,0-4 0,0 5-158,-4-1 0,-2 1-459,-4-6 0,-2 8-584,-7 2 1213,0-3 0,-6 6 0,-2-4 0</inkml:trace>
  <inkml:trace contextRef="#ctx0" brushRef="#br0">16351 12482 7990,'0'16'1096,"0"3"-637,0-3 0,0 10-33,0-2 1,0 3-178,0 1 1,0 1-94,0-1 0,0-4-116,0 0-137,-6-7-556,4 4 298,-4-14 239,6-13-228,0-3 0,1-20-424,4 1 0,-2-1 329,7-4 1,-1 3-36,5 2 0,0 6 308,1 3 0,-1 3 191,0 2 1,0 6 43,1 3 0,-1 3 278,0 2 1,-6 7 253,-3 2-352,-4 4 30,-1 1 0,0 0 304,0 1 0,0-1-185,0 0 1,-5 0-156,1 0 0,-3-1-175,3-3 0,1 1-420,-7-7 283,7 1-97,-3-5 1,6-6-888,0-4 446,6-2 308,2-3 0,6 1-100,0 0 1,5 0 181,0 0 0,2 1 256,-2 3 1,-4-1-33,4 7 1,-3-1 596,-2 5-279,1 0 1,-3 6-151,-2 4 1,-4 2 608,-6 3-310,0-1-155,0 0-173,0 0 0,0 0-173,0 1 0,-2-7-626,-2-4 363,2-2 0,-6-2-247,4 0 0,2-6 224,-3-4 0,4-4-119,1-5 0,0-3-121,0-7 553,0-5 0,0-3 0,0-5 0</inkml:trace>
  <inkml:trace contextRef="#ctx0" brushRef="#br0">16721 12041 8050,'14'0'0,"0"13"10,0 6-2,-6 12 266,-2 6 1,-1 10 464,0 1 1,0 4-362,-5-5 0,0 5-160,0-4 1,0-6 1,0-4 0,0-6-111,0 1 1,0-5-413,0-4 0,0-3 189,0-7-752,6-6 479,2-8 43,6-8 1,-4-8-250,-1-3 1,0-1 296,6-4 1,-3-1 77,-2 6 1,1 4-175,-6 6 368,6 6 741,-10-4-509,6 20 1,-7-2 34,0 13 877,0 0-551,0 4-210,0 0 0,0-1 120,0-3 0,-5 1-244,0-6 0,-1 0 174,1-5-455,3 1-427,-10-8 1,9 0-858,-7-7 714,7-7 356,-3 6 1,1-12-746,0 4 489,0 2 267,5-5 0,2 9 90,3-7 0,-2 5 26,6-4 0,1 4 176,4-4 0,5 1 72,0-2 0,2-2 365,-2 2 1,1-7-51,4-2 1,4-2-150,1 2 0,-3 2 216,3-7-404,-1 7-23,-12-4 1,5 12 9,-7-1 1,-6 6-39,-3-6 1,-5 7-162,-5-2 0,-5 5 52,-9 5 0,-3 3-80,-6 6 1,1 5 402,3 0-10,-3 0-240,12 2 1,-4-4 500,9 7-232,-2-7 174,10 4-285,-4-7 0,7-2-78,4-2 0,3 1-141,6-6 1,7-1-14,2-4 0,6-1-374,4-4 0,-1-1-931,5-4 690,-5-2 383,3 4 0,-4-5 300,-2 4 0,2-10 0,-8 3 0</inkml:trace>
  <inkml:trace contextRef="#ctx0" brushRef="#br0">17502 12525 6021,'-7'0'-65,"0"0"0,7 0 0</inkml:trace>
  <inkml:trace contextRef="#ctx0" brushRef="#br0">17502 12539 7942,'-4'-10'0,"-1"1"-137,0-1 179,5 3 138,-6-6-19,4 5-138,-10-6 53,4 6 0,-2 2-73,1 6 1,-1 1 133,-4 4 0,0 3-18,0 6 0,1 7 69,4 2 0,-4 4-22,4 2 1,2-6 133,2 1-140,4-7-49,1 4 1,1-12-122,4 1-73,3-7 130,6 3 0,1-14-71,-1-6 1,2-6 2,2-9 1,-2-4-205,3 0 1,2-7 89,-2 2 1,0 2-80,-5-2 1,-5 0-137,1-4 143,-1-1 60,-1 0 0,3 1-204,-6-1 15,6 7 292,-9-5 1,4 11 17,-6-4 0,0 6-216,0 4 10,-6 4 384,-2 12 0,-6 5 350,-1 12 0,1 7-176,0 12 1,4 7 191,1 3 1,4 9 78,-4 6-303,6 2-266,-4 2 0,7-7-355,0-2 0,5-6 103,0-4 0,11-3-172,-2-7 0,3-10 396,-3-4 0,7-3 0,1 3 0</inkml:trace>
  <inkml:trace contextRef="#ctx0" brushRef="#br0">17730 12354 7942,'-2'-9'266,"-2"-1"-45,-4 7-28,0-3 0,-5 6-34,4 0-80,-4 0 1,-1 3 92,0 6-58,6 7 0,-5 13 88,4-1 0,2 2 0,3 3 0,2-3-42,2 3 0,0-4-169,0-6 0,2-2-425,2-7 283,4-6 88,6-2 1,1-12 108,-1-3 1,5-12-140,0-7 1,4-7-130,-4-8 1,5 1 48,-5-1 1,5-6-52,-5-3 1,-2-3 27,-7-2 1,2 5 54,-2-1 0,-4 3-242,-1-2-338,-4 3 633,-1 6 1,0 7 79,0 3-88,-6 9 149,-2 3 1,-11 14 193,0 2 1,-1 6 8,1 9 0,1 12 152,-5 16 0,5 5-145,-1 4 0,4 8 104,0 7 1,3 6-986,2-2 631,4-3 44,6-6 0,1-8-713,4-6 483,-3-13-172,10-3 1,1-15-412,6-2 0,5-6 756,-5-8 0,6-11 0,-3-7 0</inkml:trace>
  <inkml:trace contextRef="#ctx0" brushRef="#br0">17943 11913 7949,'0'15'148,"0"-1"0,0 6-207,0 4-31,-6 3 121,-2 1 0,-6 2 350,0 3-20,-1-2-351,1 3 1,2-5-114,2-1 0,-1-4-23,6 0 1,0-12-656,5 2 371,0-9 151,0 1 0,7-12 199,2-3-116,4-4 64,1 5 1,-1-5 369,-4 4-114,4 3 72,-5-1 0,6 7 107,0 0 0,-4 0-28,-1 0 0,-6 7 143,2 2 1,1 9-104,-1 0 1,0 8 11,-5-3 1,-2 4-210,-2 2-9,2-1 26,-11 1 1,7-1-615,-3 0 224,-4-5-40,11-3 1,-4-6-295,6 1 1,-2-8 181,-2-2 0,2-5-238,-3-5 0,4-4 276,1-10 1,5-5 348,-1-9 0,7-3 0,-3-7 0</inkml:trace>
  <inkml:trace contextRef="#ctx0" brushRef="#br0">18029 12141 7949,'6'-14'107,"2"6"0,4 3 125,-2 10 0,1 7-1,-6 7 1,-1 8 201,-4 2 0,0-1-150,0 5 0,-1-3-187,-4-1 125,4-1-121,-12 1 1,10-3-114,-7-2 1,5 1 205,-4-6-165,6 0 1,-5-6-181,3-4 0,4-4-151,-4-10 0,3-4-622,2-10 442,7-3 295,-6-7 0,12-5-646,-4-4 423,4-3 199,1 4 1,0 3 62,1 5 0,-1 2 11,0 4 0,-4 2 132,-1 7 691,0 6-354,6 2-219,-7 12 1,-2 7 1027,-6 6-601,0 6-281,0 3 0,-5 2 637,0 3-425,-6-3-265,10-1 1,-10-1-197,6 1 1,-4-2 19,4-4 1,0 3-283,5-8-130,0 1 1,0-9-494,0-1 0,2-5-485,2 0 732,-2-8 258,11-4 0,-7-8 371,3-3 0,4 3 0,-5-11 0,1 10 0,1-7 0,-1 1 0,6-6 0,-1-1 0,0-3 0,0 3-90,0-3 0,-1 7 8,-3 3 0,1 4 966,-7-5-425,1 13-259,-5-8 0,0 16 697,0-7-431,0 7-177,0-3 1,-6 12 50,-4 4 0,-2 9 25,-3 4 0,1 9-108,0 1 0,1 7-80,4-2 1,-2-2-74,6 2 0,0-8-511,5-2 226,0-6-35,0-7 0,2-3-199,3-2 1,3-4 264,6-6 1,0-6-54,0-4 0,2-9-76,3-4 0,-2-3-91,7 3 0,-5-4 44,5 3 1,-5-1 123,4 1 1,-5 5 409,1 10-124,-10 2-59,4 7 1,-10 13 206,6 6-156,-5 13 279,2 4 1,-6 13 297,0 3 1,0 8-193,0 2 0,0 7-281,0 2 1,0-30 0,0 0-9,0 4 1,0 0-1,-2-2 1,-1 0-93,1-3 1,-1 0 0,-8 34 154,2 2 0,1 0-13,-1-5 0,-1-6 13,-4-18 0,-2-2 0,-3-17 1,2 0-122,-7-13 0,0-4-37,-4-11 1,-1-2-552,1-3 1,-2-7 306,-3-7 0,3-7 186,-3 3 0,3-4-19,1-1 0,1-7 0,-1-2 0</inkml:trace>
  <inkml:trace contextRef="#ctx0" brushRef="#br0">7735 14529 8200,'0'10'0,"0"-1"0,6-1 401,4 2-123,2-4 0,4-6-66,3 0 0,-3-11-116,3-3 1,3-16-161,2-4-412,9-5 170,3-10 0,7-2-115,-1-5-967,1-1 1333,-7 6 0,-7-1 55,-10 9 0,3-9 0,0 8 0</inkml:trace>
  <inkml:trace contextRef="#ctx0" brushRef="#br0">7962 13961 7877,'21'-15'269,"3"-4"134,9 0 1,5 2-239,9 8 1,-3-4-46,4 3 1,-1 3 31,-4-3 1,1 7-27,-11-2 0,0 4 124,-4 1-116,-7 0-17,-2 6 1,-7 3-50,-3 10 66,-4 10-144,-6 13 0,-8 4-138,-6 6 0,-2 0-54,-8 5 0,1-6-277,-6-4 0,1-2 479,-1-3 0,1-6 0,-1-1 0</inkml:trace>
  <inkml:trace contextRef="#ctx0" brushRef="#br0">10152 14487 8200,'-8'12'-678,"2"4"678,6 12 0,-7 7 0,-1 1 0</inkml:trace>
  <inkml:trace contextRef="#ctx0" brushRef="#br0">10067 14728 8200,'-13'10'0,"3"-1"0,-2-6 547,2 2 62,4-10-336,0-3 0,6-12 193,0-4 1,0-9-280,0-5 1,6-5-222,4-4 0,2-3 152,2-7 0,1 0-66,-1 0 1,-2-5 16,-2 1 1,1-2-418,-6 1 0,-1 8-305,-4-3 256,0 10 261,0 4 0,0 9-223,0 5 337,0 7 1,-6 3 26,-3 10 0,-4 5 24,-1 14 0,-7 4 164,-2 10 1,-9 9 177,-1 0-183,-7 13-86,4-2 1,-5 10-301,3-7 266,3 1-252,13-6 1,2-4-333,5 0 1,1-13 145,0-1 0,6-6 370,3-4 0,10 0 0,3 0 0</inkml:trace>
  <inkml:trace contextRef="#ctx0" brushRef="#br0">10123 13918 8200,'19'0'279,"0"0"1,5 0 446,-5 0 1,5 8-356,-5 6 1,6 2-191,-1 7 1,3 6-182,1 4 0,7 0 0,1-4 0</inkml:trace>
  <inkml:trace contextRef="#ctx0" brushRef="#br0">12612 14572 8200,'-13'-43'446,"3"1"0,-1 4 249,7 0-762,-1 6-509,5-9 682,0 5 1,-5-7 140,0 0 0,-1-1-171,1-3 0,-3-4-154,-6-6 0,0 1 168,0-1 0,-5 5-125,0-1 1,-5 9 218,5 2 1,0 12 42,5 11 0,-5 4-44,0 6-32,-6 3-72,9 12 1,-11 14-90,4 14-33,2 5 77,-6 10 1,5 8-51,-6 9 1,5 2 20,5-1 1,2-6-214,2-9 1,1-4-105,3-10 1,4-10-1110,6-9 480,0-10 439,6-9 258,2-14 0,7-14-736,-1-10 980,0-10-474,6 4 474,-4-11 0,8 4 0,-10-5 0,-3-1 0</inkml:trace>
  <inkml:trace contextRef="#ctx0" brushRef="#br0">12256 13790 8200,'13'-14'-305,"-4"-1"1,4 8 1209,-4 2-285,10 3-280,-3 2 0,13 2 685,-1 3-513,7 2-409,1 8 0,4 4-325,-7 0 1,5 4 299,-5-4-78,6 7 0,-2-11 0,5 6 0</inkml:trace>
  <inkml:trace contextRef="#ctx0" brushRef="#br0">14872 14430 8111,'0'-29'925,"0"1"-344,0-7-259,0 5 0,2-11-143,3 3 59,-4-9-172,5 2 1,-6-8-94,0 5 0,-1 1 163,-4 4 1,-3 1-79,-6-1 1,-7 0-14,-2 1 0,-4-1-288,-2 0 1,1-4-359,0 0-567,5-1 965,-3 12 0,10 3 600,-3 9-125,3 4-267,2 12 1,1 4 162,4 14 1,-4 9-90,4 19 1,-9 6 32,-1 13 1,-6 5-299,1-1 0,-3 4-30,-1 1 1,6-6-541,3 7 224,3-14 373,8-4 1,-3-14-952,6-7 558,1 1 109,10-20 443,-4 4 0,17-19 0,-4-2 0</inkml:trace>
  <inkml:trace contextRef="#ctx0" brushRef="#br0">14687 13619 8111,'11'0'185,"4"0"0,-3 0 231,12 0 1,0 5 524,4 0 1,7 6-316,3-2 0,0-1-923,4 2 109,-2-1 46,9-1 1,-7 5 0,1-5 0</inkml:trace>
  <inkml:trace contextRef="#ctx0" brushRef="#br0">6114 11231 8296,'0'9'-28,"0"1"1,2 1-26,2 8 0,0 0-23,5 9 1,-4-2 123,4 7 0,-6 2 177,2-2 1,1 0-289,-1-5 0,2-1-168,-3-3 1,-1-8-196,7-7 255,-7-6 0,5 2 171,-3-10 0,-4-9 0,6-8 0</inkml:trace>
  <inkml:trace contextRef="#ctx0" brushRef="#br0">6413 11203 8296,'30'0'-52,"3"0"1,-2 0 161,7 0 1,-4-7 30,3-2 0,8-4 66,7-1 0,16-5-162,8 0 1,-36 6 0,0-1-106,1 0 0,-1 0 0,-1 0 0,-1-1 176,33-18 1,-32 18 0,1 0-137,2 1 0,1 0 0,2 0 0,1 1 181,1 1 1,0 0 0,-4 1 0,-2 2 2,30-6 1,-8 3-29,-11 2 0,-3-1-182,-6 6 1,-11 1 75,-4 4 0,-4 0-74,-1 0 1,-2 6 202,-7 3 1,-4 6-328,-1 4 1,-6 3 417,2 6 1,-3 2-302,-2 3 0,-5 4-30,0 5 1,-6-4 7,2 0 1,1-5-303,-2 5 0,2-6 114,-1 1 1,-4-3-141,4-2 1,-4 1-93,-1-1 493,0-6 0,0 5 0,-1-5 0</inkml:trace>
  <inkml:trace contextRef="#ctx0" brushRef="#br0">6313 11672 8061,'-14'-7'-385,"6"6"518,2-6 0,7 7 228,4 0 0,9 0 50,10 0 1,8 0-160,1 0 1,11 0 319,-1 0-289,2 0 1,6-1 4,6-4-347,12-9 1,-27 6 0,0 0 130,3-1 0,0-1 0,2-1 0,-1 0-3,-3-1 1,0 0 0,0 1 0,0 0 60,33-12 1,-34 11 0,0 0-130,1-2 1,-1-1 0,0 3 0,0 1 58,1-1 0,-1 0 1,34-5-6,-14-2 0,-7 8-590,-12 1 377,-7 7 0,-6-3-893,-6 6 549,-7 0 502,4 0 0,-20 6 0,-2 2 0</inkml:trace>
  <inkml:trace contextRef="#ctx0" brushRef="#br0">5744 10733 8376,'-6'-14'70,"5"6"181,-6 2-53,14 6 0,2 8 21,10 6 0,-3 8-58,3 11 1,-4-3 20,0 4 0,-6 0-7,1-1 0,-1 1-11,5-6 0,-4-1-313,-1-3 0,-4-4 2,5-6 1,-6-6 38,6-3-33,-7 3 1,8-8 101,-6 0 1,-1-13-10,-4-10 1,5 0-97,0 0 1,0-1-240,-5-4 1,0-1 136,0 1 0,1-1-64,4 1 0,-3 4 79,2 1 122,-2 5 1,-2 2 582,0 7-238,0 6-109,0-4 1,5 15-10,-1 7 0,6 5 414,-5 8 1,6 2-45,-2 4 1,4 0 117,1 4 0,0 2-224,0-7 0,2-1-53,3-9 1,-1-4-399,5-9 1,-4-4 75,5-6 1,-2-2-71,2-2 0,-4-11 39,-6-8 1,1-10-149,-1-5 0,-1 1-32,-4-1 0,-3 5-238,-6-5 1,0 7-215,0-2 1,-6 4 274,-3 5 0,-9-1-72,-1 6 1,0 5 65,5 5 0,-5 5-132,0 0 0,5 2 519,4 2 0,7 2 0,-1 2 0,-4-2 0,0 4 0</inkml:trace>
  <inkml:trace contextRef="#ctx0" brushRef="#br0">6398 10506 8376,'0'14'-572,"0"0"0,2 2 1515,3 3 0,1 3-304,4 7 0,2 4-81,-2 0 0,4 2-232,5-2 0,-3-3-65,3 3 0,-4-9 36,0-5 1,-1-3-39,0-2 221,0-6-208,0-2 1,-1-8-20,-3-2 0,1-6-6,-7-9 1,3-3-448,-3-6 0,0-7 160,5-3 0,-4-3-603,4-2 1,-4-1-16,5-3 0,-6 1-361,6-6 1,-7 3 139,2 1 1,1 3-116,-1 11 994,-1 1 0,-4 5 0,0-1 0</inkml:trace>
  <inkml:trace contextRef="#ctx0" brushRef="#br0">9768 10634 7812,'0'14'1092,"0"2"-737,0 3-214,6-3 0,-4 10 59,3-2 1,-4 5-15,-1 4 1,5-2-36,0 7 0,-1-6 55,-4 1 0,2 0-173,3-4 1,-4 1 89,4-11 1,-2 0-208,2-5 1,-2-6-4,7-4 1,-7-4-79,2-4 109,2-4 1,-3-14-208,5-7 1,1 1 50,4-5 1,-2-2-184,-2 2 0,1-4 178,-6 9 1,4-2 101,-4 11 0,1 5 77,-1 4 195,-3 7 1,9 3 217,-7 10-266,7 9 1,-7 3-17,5 6 713,-6 7-490,10-5 1,-7 9 409,4-5-454,2-1 1,-4-6 225,6-4-351,1-2 1,-1-9 6,0-2 1,-1-5-39,-4-10 0,4-9-40,-4-10-129,4-3 11,1-8 0,-4 5-249,-1-3 1,-1-2-94,1 2 1,-2 6-313,-7 8 1,0 4-561,0 0-551,0 8 1807,0 0 0,0 7 0,0 0 0</inkml:trace>
  <inkml:trace contextRef="#ctx0" brushRef="#br0">10365 10691 8270,'0'9'0,"0"1"-58,0-7 0,0 9-103,0-2 0,0 3 1493,0 1-552,0 0-319,0 7 1,5-1 61,0 4 0,4 3-141,-4-4 0,6 3-22,-2-3 0,2 3-117,-1-7 1,3 0 243,-4-5-250,4-6 1,1 3-129,0-7 1,-4-5 100,-1-9 44,-6-9-221,10-3 0,-5-8-230,6-3 1,-5-3-128,1-7 1,-1 0-313,6 1 0,-6 4 244,1 0 1,-7 5-226,2-5 0,-4 11 617,-1-1 0,6 2 0,2-2 0</inkml:trace>
  <inkml:trace contextRef="#ctx0" brushRef="#br0">12270 10705 8042,'0'20'727,"0"4"0,7 3-186,2 1-398,-3 7 0,7-3 59,-3 6 1,2-7-47,2 2 1,-1-7-136,-3-3 0,2-5-3,-2 1 0,-2-8-351,1-2 125,1-6 41,4-3 24,-6-7 0,3-9-119,-7-3 0,7-8-78,-1-6 0,-2-2-72,1 2 1,-1 3 110,2-3 0,-2 3 77,-4 1 1,-2 7 440,3 3-89,3 3-246,-7 8 333,5 2-156,1 12 1,-6 4 822,4 9-605,3 3 0,-6 8 136,2 3 0,3-3 108,-3 3 0,6-3-126,-5-1 1,6-7-92,-2-3 0,-1-5-103,2-4 0,-6-4-3,6-6 0,-6-2-21,6-2-207,-1-11 26,-1-7 1,3-8-187,-6-3 0,5 3-129,-6-3 0,3 3-378,-3 1 0,-2 1 90,3 0 1,-4 5-473,-1 5 0,0 2 322,0 2 757,0 6 0,-6-5 0,-2 5 0</inkml:trace>
  <inkml:trace contextRef="#ctx0" brushRef="#br0">12811 10634 8195,'8'8'18,"-2"4"95,-6-2 1,5 7 233,-1 2 0,1 6 267,-5-1 0,2 1-204,2-1 0,0 3-92,5-3 1,-4-2-2,4 2 0,-4-7 15,4 2 1,1 0-230,4-5-153,0 3 163,1-15 0,-1 4-78,0-6 0,0-8 25,0-6 0,1-8-276,-1-11 1,5-3 67,0-7 1,0 2-105,-5 3 0,-5-3-177,1 3 0,-5-2-295,4 3 0,-6 0 724,2 4 0,-3 3 0,-2-5 0</inkml:trace>
  <inkml:trace contextRef="#ctx0" brushRef="#br0">14758 10762 8017,'15'0'-803,"-4"3"968,3 6 0,-3 4 738,8 16 1,2-3-633,-3 12 1,-3 0-157,-6 5 0,-1-2 186,2-3-161,2 3-58,-10-17 0,9 7 37,-6-12 1,4-5-65,-4-4-169,6-7 0,-5 2 32,4-10 1,1-3-153,-7-6 1,6-7-166,-5-2 283,6-11 1,-5-2-80,3-6-398,4 5-96,-5-4 557,0 11 1,3-3-125,-6 9 257,-1 4 242,3 5 1,-4 9-30,6 6 1,-4 8 311,5 11 0,-6 3-173,6 7 1,-1-1 185,6 0 0,-6 1 162,1-1-265,-1 1-221,5-7 1,0-3-128,1-10 1,-1-2 55,0-7 0,0-4-176,1-5 1,0-8-30,4-17 1,-1 1-304,5-9 0,-5 2-392,1-7 360,-4 9 252,-7-3 1,-1 15-1436,-7-2 994,-7 9 1,-1-1-950,-6 5 1534,-6 7 0,-2 2 0,-7 6 0</inkml:trace>
  <inkml:trace contextRef="#ctx0" brushRef="#br0">15484 10691 8214,'12'1'-85,"-2"4"0,1 5-128,-7 8 1,6 0 576,-5 6 0,-1-5 640,-4 4 0,5 1 13,0 4-528,0 1-125,1-1 0,-4-1-58,2-3 0,4-2-135,2-3 1,-2-8 5,1 3 1,1-9-10,4 0 1,-5-5-134,1-5 0,-1-11-183,5-12 113,1-1 1,0-12 6,4 3-571,-3-3-239,5-2 422,-7 1 1,0 1-378,0 3 0,1-2 316,-1 7 1,-2 2 476,-2 7 0,3-3 0,-6 5 0</inkml:trace>
  <inkml:trace contextRef="#ctx0" brushRef="#br0">6996 8999 11508,'-8'-14'-2497,"3"0"1496,3-1 2137,2 1-532,7 0 0,-3 6-79,11 3 0,-3 4-668,12 1 1,0 0-30,4 0 0,1 4 89,-1 1 1,0 5 18,1-6 0,6 6 104,3-5 1,9-1 66,5-4 0,0 5-146,5 0 1,3 0-285,11-5 1,-9 0 348,-1 0 0,-4 0 203,10 0 1,10 0-103,-35 0 1,1 0-1,4 0 1,0 0-233,-2-1 1,0 2 0,0-1 0,0 1 116,-3 1 1,1 1 0,0-2 0,1 1-10,1 3 0,0 0 0,1-3 1,-1 0-8,3 3 0,-1 0 0,1-1 0,-1 0-9,-4 0 0,-1 1 1,3 1-1,0-1-75,-2-2 0,0-1 0,0 1 0,1-1 24,3-2 1,0 0 0,0 0 0,0 0-15,0 0 1,0 0 0,-2 0 0,-1 0 32,-2 0 0,1 0 0,2-1 0,0 0-5,7-1 0,0-1 1,2 2-1,0-1 42,3-2 0,0-1 0,-6 1 0,0 0-40,-1-1 1,0 0 0,2-1 0,2 1 94,0 2 1,1 2 0,1-2-1,0 1-51,-6 2 1,-1 0 0,1 0 0,-2 0-18,-3 0 1,0 0 0,2 0 0,0 0 41,2 0 1,1 0-1,0 0 1,0 0 0,0-1 1,-1 2 0,-4 1 0,0 1-132,0-1 1,0 0 0,0 1 0,0 1 72,5-2 0,0 0 1,0-1-1,-1 0 9,1 1 0,0 1 0,-6-2 0,0-1 31,-1 0 1,0 0 0,-2 0 0,1 0-18,3 0 1,0 0 0,2 0 0,0 0 43,2 0 1,1 0-1,-4 0 1,0-1 2,-3-2 0,-1 1 0,0 1 1,0 0 24,34-3 1,-33 0-1,0 1-8,0 1 0,0 0 1,0-1-1,1 1 12,36 2 0,-4-5-243,-10 0 1,4 1 228,-4 4 1,4 0-31,1 0 1,2 0-9,2 0 0,-4 0-27,1 0 0,-3 4-7,-7 1 0,7 0-12,2-5 1,7 0 30,-36 0 1,1 0 0,38 0-17,-1 0 1,-7-2 19,-2-3 0,6 4-23,-1-4 0,5 4-21,-1 1 1,1 1-1,-10 4 0,-5-4-38,-14 4 1,2-3-162,-7-2 0,-1 0 36,-8 0 0,2 0 260,-7 0 1,-2 0-326,-7 0 1,1 0 498,-6 0 0,2-5-1077,-2 0 982,-3-6 1,11-3 0,-5-8 0</inkml:trace>
  <inkml:trace contextRef="#ctx0" brushRef="#br0">15441 8729 8425,'-30'5'52,"-3"-1"0,4 6 181,1-5 1,1 6 433,8-2 1,2 8-405,7 2 1,5 2-333,10-2 0,5-3-512,9 3 0,11-4 305,12 0 0,7-3-43,8-2 1,0-4 155,0-6 1,-8 0 135,-7 0 0,-5 5-74,-9 0 0,-7 6-43,-7-2 1,-9 7-25,-15 8 1,-24 7 167,3-8 0,-5 2 0,-11 8 0,-4 3 0,-14 4 0,1 1 0</inkml:trace>
  <inkml:trace contextRef="#ctx0" brushRef="#br0">15853 6056 15035,'0'-20'414,"0"4"-661,0-3 0,2-2 313,3 2 0,9-6 725,9 1-506,4-2 0,8-3-352,3 1 0,3-1-3,2 1 0,-7 6-43,-3 3 0,-9 9-172,-5 6-142,-3 2 0,-8 10-88,-4 6 1,-8 7-40,-6 7 0,-4 2-19,-5 3 0,-3-3 172,-7 3 1,7-9 100,3-5 1,5-3-155,5-2 249,2-6 146,7-2 0,7-6 70,2 0 0,8-4 3,2-1 1,5 0-1,-5 5 1,5 0 77,-5 0 1,4 2-124,-4 2 0,0 6-47,-4 9 1,-8-2 60,-2 7 1,-3 0-87,-2 4 1,0-4 59,0-1 0,-2-4-185,-3 5 0,2-7 104,-6 2 1,-1-4-235,-4-6 0,0-3-8,0-6 0,-1-1 87,1-4 265,6-3 1,-4-12-1,4-2 1</inkml:trace>
  <inkml:trace contextRef="#ctx0" brushRef="#br0">16138 5999 8837,'9'0'-175,"1"0"1,-6 7 193,6 2 0,-7 12 300,2 7 1,-4 4-25,-1 10 0,0 6-177,0 13 1,-1-7 122,-4 3 1,3-10-68,-2 1 0,-3-6-230,3-4 0,-1-5 101,5-9 1,1-5-126,4-9 1,-2 1 34,7-7 1,-6-1-440,6-7 0,-1-6 226,6-9 0,-1-4-542,0-11 1,-1 0 794,-4-4 1,10-16-1,-3 2 1</inkml:trace>
  <inkml:trace contextRef="#ctx0" brushRef="#br0">16393 5601 8466,'2'-8'-230,"3"4"1,-4 4 116,4 4 1,-5 11 80,-5 8 1,2 6-99,-6 4 1,-5 2 96,-5 3 0,-5-4 73,5-5 0,-3-2-73,8-4 1,-4-7-28,9-6 91,2-7 1,1-3 129,6-10 0,3-4-300,7-5 1,1-5 131,12-9 0,0 3-166,0-3 0,4-2 156,-3 2 1,3 5 2,1 4 1,-4 7 13,0-2 1,-7 9 99,2 5 1,-3 4 225,-2 1 0,-1 1-98,-4 4 1,-3 9 111,-6 10 1,-6 9-35,-3 5 1,-9 2-63,-1-2 0,-5 3-59,6-3 0,0-4-280,9-1 0,-2-4-1,6-5 1,-5-4-210,6-6-162,-1-6-538,5-1 405,0-7 1,0-7 182,0-2 0,-2-4 417,-2-1 0,0 4 0,-5 1 0,4 1 0,-4-1 0,6 1 0,-2 3 0,-3 3-25,6-4 205,-4 6 1,12-2 238,4-2 1,7 1-131,2-7 0,6 5-115,-1-4 0,-2-1-3,2-4 1,-5 2-92,5 2 0,-7-3 64,2 4-407,-3 3 100,-2-1 0,-12 15 111,-7 6 0,-13 9-177,-5 10 1,-3-3 55,3 3 0,-3-3 22,8-2 1,-6-1 89,5-3 0,5-4-84,4-5 111,1-1 1,-1-5 5,1 1 42,6-7 26,-4-3 1,9-8 31,3-6 1,-2 0-86,6-1 1,1 3 29,4 2 1,0-2-14,0 2 0,1 2 144,-1-1 1,0 1-48,0-2 0,-4 3 19,-1 2-122,1 3 1,-1-4-207,1 6-16,-7 0 0,2 0 68,-10 0 1,-3 6-85,-6 4 0,-5 4 90,0 5 1,0-3 149,5 3 0,-1-4 0,1 0 0</inkml:trace>
  <inkml:trace contextRef="#ctx0" brushRef="#br0">16422 6099 7281,'0'14'847,"-2"0"-670,-2 0 0,0 7-164,-5 3 0,4 3 11,-4 1 1,-1-4 113,-4-1 0,1 1-200,4 5 1,-4-7 115,4-3 1,3-4-341,1 0-40,3-7-23,2 4 1,0-12 7,0 0 51,7-6 1,0-8 112,8-1 1,-6 3-93,1 2 324,-1-2-128,5 10 1,0 2 393,1 10 1,-1 4 41,0 5 1,-1-3-2,-4 2 1,9 0-97,-4 1 0,3-8-64,-3 3 1,1-8-159,-1 4 1,0-7 126,0 2 0,4-5-249,-4-5 0,3-4 49,-7-10 0,-4 3-303,-1-3 0,-4-2-2,-1 2 0,0-4 29,0 4 1,-11-5 165,-3 5 0,-8-5 25,3 5 1,0-4 184,5 4 1,0 0-156,-1 5 458,8-1 0,0 1-148,7 0 1,13 1 59,6 4 0,9-9-137,10 4 1,2-5-100,12 0 1,-6 4-8,1-4 0,-9 4 59,-5 6 1,-4 3-194,-6 6 0,-9 7 72,-9 8 0,-6 18 78,-9 14 1,-6 7-43,-12 3 1,6 3-18,3-3 0,3-4 0,2-10 0</inkml:trace>
  <inkml:trace contextRef="#ctx0" brushRef="#br0">17602 10804 8149,'-14'0'1719,"6"0"-1764,2 0 22,12 7 1,3 1 1262,10 6-492,10 0-539,7-6 0,15 3-222,6-6 0,3 0-259,11-5 1,-3-2 94,7-3 0,-13-3 115,-5-6 1,1 5-274,4-1 0,-5 7-7,-5-2 0,-13 4-549,-1 1 0,-8 6-826,-6 3 1717,-3-2 0,-7 5 0,0-4 0</inkml:trace>
  <inkml:trace contextRef="#ctx0" brushRef="#br0">18455 10691 8149,'14'-7'0,"1"6"-673,-1-4-12,0 4 1056,6 1-217,-4 6 0,5 2 46,-7 6 1,-1 0 480,-4 0-266,4 1-99,-5-1 1,0 0-120,-4 0-312,-2 0 0,-8 5-202,-4 0 1,-9 7 164,-5-3 1,-6 6-97,-7 4 1,-1 8-19,-10 6 1,10-4-153,5-5 1,6-6-27,8 1 444,0-10 0,11 4 0,-6-5 0</inkml:trace>
  <inkml:trace contextRef="#ctx0" brushRef="#br0">18867 10605 7964,'0'15'1009,"-4"0"-622,-1 4-66,0 4-172,-1-1 1,3 6-213,-7 1 45,7-1 1,-8 8-46,6-3 0,-4-3-195,4 4 1,0 0-39,5 0 0,-1-1-270,-4-5 1,3-1 565,-2-3 0,2-4 0,2-6 0</inkml:trace>
  <inkml:trace contextRef="#ctx0" brushRef="#br0">18782 10932 8161,'6'-28'0,"-4"0"0,11 1-419,-4 3 260,10-3 1,-2 10 369,7-7-39,0 7 1,4-5-98,1 3 0,-1 3 1,1-3 0,-1 3-4,0 2 0,-5 1 12,-4 4 0,-4 2-24,0 7-121,-8 0 1,0 2-59,-7 3 151,0 3 0,0 12 22,0 4 0,-7 4-12,-2 5 23,3 4 1,-5 5 95,6 1 0,-5 6-107,6 3 1,-1 4 22,5 0 1,0-3-107,0-1 1,5-7-184,-1 3 1,3-10-178,-3-5 131,-2-9-151,4 2-30,-6-10 1,-6-2-320,-3-9 758,-10-16 0,-4 2 0,-5-12 0</inkml:trace>
  <inkml:trace contextRef="#ctx0" brushRef="#br0">18768 10975 8161,'6'-8'0,"0"3"37,4 10 1,3-2 250,-4 7-117,4-1 0,-4 6 61,1-1 0,-2 0-107,1 0-178,4-6 82,-5 5 1,1-12-181,1 4 0,-6 1 142,6-1 1,-5 0-324,4-5 231,-6-7 1,3 0-178,-6-8 1,5 6 118,0-1 0,0 1-182,-5-5 448,0 0-209,6-1 450,-4 7-254,10-4 1,-9 12 161,7 0-104,-7 6 0,3 8-69,-6 1 0,0 5 116,0 4 1,-4 3-98,-1 1 1,-6-1 13,1-3 0,2 2-127,-1-2-9,6-3 0,-8-1-307,6-6 0,-1 1 69,1-1-356,3-6-372,-4-2 986,6-19 0,6-2 0,2-14 0</inkml:trace>
  <inkml:trace contextRef="#ctx0" brushRef="#br0">19294 10662 8161,'14'-8'-55,"0"4"1,1-3-1,-1 3 1,-5-1 1191,1 5-675,-7 6 0,3 2-302,-6 6-137,0 1 1,0-1 82,0 0 1,-6 5-174,-4 0 0,-2 5 112,-2-5 1,-1-1-88,1-3 1,5-3-84,-1-2-537,7 2 64,-3-10 350,6 4 0,6-6 162,3 0 1,4 0-36,1 0 1,1 2 156,-1 3-101,0-4 0,0 7 91,0-3 0,1 3 200,-1 6 0,3 0 361,-3 0-321,4 7-85,-10-5 0,0 9 377,-4-6-321,-2 13-55,-2-9 1,-2 12-51,-2-7 0,-6 2-7,-9 4 0,-3-4-92,-6 3 1,-1-3 43,1-2 1,1-6-167,3-3 0,-3-4 102,4-6-8,2-3 1,2-18-175,10-7 216,2-7-148,20-2 0,-2-7-153,13-3 1,-1-3 74,6-1 1,3 4-166,-4 0 1,4 2-90,-9-2 0,3 4-895,-3 11 1328,4-4 0,-11 11 0,4-4 0</inkml:trace>
  <inkml:trace contextRef="#ctx0" brushRef="#br0">19052 11657 8085,'0'-7'-260,"7"-6"0,2 10 454,10-7 1,-2 6 334,7-6 0,-7 1-343,2-6 0,2 6-97,-2-1 0,-5 6-203,-4-6 105,-7 7 30,3-3-225,0 6 112,-4 6 8,4 2 1,-12 12-35,-4 4 0,-4 5 95,-5 4 0,2 2-25,-7 2 1,2 5 71,-2-5 0,-1 3 7,6-2 0,-5-2 311,6-3-149,5-3-79,0 5 1,12-11 15,-4-1-83,3-5 1,9 1-158,2-10 157,10-2 0,-2-9-34,7-3 0,0-3-106,4-6 0,-4-5-110,0 0 0,-7-4-369,2 4 0,-5-2-601,-4 2 608,-4 10 565,-6-10 0,0 4 0,0-7 0</inkml:trace>
  <inkml:trace contextRef="#ctx0" brushRef="#br0">19095 11956 8085,'-8'0'-606,"2"0"505,6 0 0,11-5 391,3 1-125,10-8 1,-7 5-479,7-8 183,-1 1 0,4 2 51,-3 2 79,-4-3 0,-5 5 0,-1-6 0</inkml:trace>
  <inkml:trace contextRef="#ctx0" brushRef="#br0">19308 11814 8085,'0'14'-165,"0"0"1,0 5 677,0 0 1,-1 2-290,-4-2 0,3-2-236,-3 7 1,2-7 76,-1 2 1,2-8-219,-3-1-335,4-7 273,1 3 121,0-6 1,0-1-163,0-4 133,0-3-138,0-6 0,4-5-126,1 0 0,5-5 126,-6 5 0,7 0 115,-1 5 0,-2 0 208,1-1 1,-4 8 21,5 2 0,-6 3 512,6 2-328,-7 0-151,3 7 0,-6 0 297,0 8-232,7-1 27,-6 0 1,5 0 468,-6 1-467,0-1-27,0 0-136,0-6-258,0-2 1,0-7-168,0-4 287,0-3 1,2-6-68,3 0-334,-4-1 243,6 7 1,-6-4 59,4 2 111,-3 4 0,5 0 34,-2 6 182,-3 0 0,4 1-16,-6 4 1,5 3 190,0 6 0,-1 0 13,-4 1-179,0-8 0,2 6 99,3-3-321,-4-4-786,6 0 513,-7-6 54,0 0 1,0-6-551,0-4 843,0-2 0,6-9 0,2-1 0</inkml:trace>
  <inkml:trace contextRef="#ctx0" brushRef="#br0">19550 11487 8085,'8'6'0,"0"7"0,-4 6 0,-2 8 0,3 1 0,-4 5 426,-1 5-153,-6 3 1,3-9 137,-7 6-281,1-7 1,-1 9-3,1-7 1,6-6-115,-2-8 0,3-3 99,2-2-218,0-6 0,0-4-559,0-8 342,7-4 100,1-6 0,6-1-158,0 1 0,0-5 208,0 0 1,1 5 116,-1 5 1,0 5-32,0 0 0,-4 2 193,-1 2 1,-1 2-77,2 2 1,-4 6 136,-6 9 0,0-2 632,0 7-451,0 0-129,0-2 0,-6 5 84,-4-4 0,2-2-234,-1-2 0,-1-3-278,-4-2 0,5-2 96,-1-2-134,1-4 0,-6-6-108,1 0 1,6-6 353,4-4 0,-4-9 0,0-3 0</inkml:trace>
  <inkml:trace contextRef="#ctx0" brushRef="#br0">19621 11956 8085,'19'-2'0,"0"-2"0,6 2 0,-1-3 0,3-1 206,1 1 0,-4-6-213,-1 2 35,1 2 31,-2-5 0,-1 9-165,-7-7 54,-6 7 9,-2-10 0,-1 10 16,0-6 0,-1 4-30,-4-4 0,-1 4-246,-4-5 1,-3 7 111,-6-2 0,0 4-76,0 1 1,-5 5 275,0-1 118,0 7-189,-2-3 1,7 6 734,0 1-232,0-1-126,12 0 0,-4 0 82,6 1-230,0-1 0,6-2 16,3-2 0,6-2-244,4-3 0,-2-4-428,7 4 1,-2-4-809,2-1 1297,2-6 0,-4-2 0,7-6 0</inkml:trace>
  <inkml:trace contextRef="#ctx0" brushRef="#br0">20047 11856 8076,'-1'-7'-451,"-4"2"376,4 3 0,-7 2 75,3 0 0,-3 0 150,0 0 1,0 2 281,3 3 0,4 2-207,-4 8 1,-1-1-64,1 0 0,0 0-90,5 1 1,0-6-6,0 1 0,5-6-258,0 6 112,6-7 69,-10 3 1,12-7-82,-3-4-59,-4-3 38,7-6 0,-6-7-145,8-2 0,-6-4 24,1-2 1,-1-1-124,5-3 0,-1 2 160,-4-7 0,3 1 5,-8-1 1,6-1 247,-6 6 61,1 0-215,-5 10 0,0-2 63,0 6 78,0 0 181,0 11 133,-6 2 1,-2 6-68,-6 0 1,4 6 108,1 4 0,4 9-104,-4 4 0,4 6-91,-5 4 0,7-1-198,-2 6 193,4-7-224,1 4 0,0-7-319,0 1 181,0-1-136,6-6 1,1-1-1130,2-7 1427,10 0 0,-10 0 0,12 1 0</inkml:trace>
  <inkml:trace contextRef="#ctx0" brushRef="#br0">20346 11757 8059,'-6'-14'-326,"4"6"-540,-11-5 1590,6 5-223,-8 0-60,7 2-312,-4 6 0,6 6-4,-4 4 0,-1 7 21,6 2 0,-4 5-90,4-5 1,0 1 52,5-1 5,0-3-86,0 5 0,2-9-193,3-2-42,3-4 252,-1-12 1,6-4-262,-3-9 83,2-3-52,2 0 0,2-6-138,3-1 1,-3-1 159,3-8 1,-3 2-63,-2-2 0,-5 2 120,1 3 1,-1 3-9,6-4 1,-6 6 153,1 4 62,-7-3-151,3 12 160,-6-6 0,0 7-64,0 0 0,-2 6 423,-2 3-360,-4 3 0,-6 4 82,-1 3 1,6-2-56,-1 6 0,6 2 138,-6 8 1,7 2 88,-2 3-222,-3 3-90,7-5 1,-7 6-66,3 1 0,4 5-14,-4 4 0,2-3-200,-2-2 0,3 2 64,-2-2 0,2-1-102,2-9 1,0 3 13,0-7 250,6-1 0,2-3 0,6-1 0</inkml:trace>
  <inkml:trace contextRef="#ctx0" brushRef="#br0">20502 11373 8029,'8'2'113,"-3"2"0,-2 0 296,2 5 1,-3 1-231,2 4 1,-2 0-144,-2 0 0,0 0-416,0 1 238,0 5 63,0-4 1,0 5-59,0-7 0,-5 0 19,0 0 0,-4 0-515,4 1 137,-6-8 17,3 6 270,0-11 443,2 4 170,6-6-168,0 0 1,6 0-149,4 0 0,-2-2 40,1-2 1,1 2 93,4-3 0,-5 4 38,1 1-18,-1 0-62,-1 6 0,-1 2-12,-7 6 1,0 0-60,0 1 1,0-1-34,0 0 1,-7 5 18,-2 0 15,2 0-145,-5 2-144,4-6 1,-6 6-277,-1-7-574,8-6 589,0-2 0,7-7-771,0-4 1211,0-9 0,0-8 0,0-7 0</inkml:trace>
  <inkml:trace contextRef="#ctx0" brushRef="#br0">20574 11572 8014,'14'-14'0,"-5"6"21,1 3 160,-7-3 0,8 8 304,-6 0-57,-1 0-294,-4 13 1,0-3-18,0 8 0,0 0 75,0 6 1,0-5-100,0 4 1,0-4 24,0 5 1,-4-7-167,-1 2 0,0-3-63,5-2-542,0 0 160,0-6 162,0-1-333,0-20 343,0 4 70,0-12 46,0 0 1,2 4 27,2-7 0,0 5 77,5-4 0,-4 5 95,4-1 0,1 4-20,4 0 204,0 1 0,0 6 174,1 4-158,-7 2 47,4 2 1,-10 8 113,3 6 0,-4 5-148,-1 5 1,0 3-93,0-4 1,-1 3-163,-4-3 0,3 3-231,-3-8 1,4 1-587,1-4 534,0-7 329,0-2 0,0 0 0,0 2 0</inkml:trace>
  <inkml:trace contextRef="#ctx0" brushRef="#br0">20943 11544 8014,'6'-14'0,"-4"-1"122,3 1 1,-4 0 610,-1 0-505,0 6-71,0 1 1,-6 7-56,-3 0 1,-4 0 84,-1 0 1,0 7 28,-1 2 0,0 9-62,-4 1 0,4 4-156,1-4 0,1 5-251,9-5 133,-1 0-112,5-5 1,0-4-145,0-1 1,2-6 175,2 2 1,3-5-12,2-5 1,4 2 106,-4-6 1,4-1-96,1-4 0,0-2 16,1-3 1,-1 3 14,0-3 0,0 5-53,0 5 85,-6-4 109,5 11 0,-10-4 154,7 6-111,-7 0 0,3 8 216,-6 6 0,0 8-111,0 11 1,0 5 120,0 10 1,-5 2 343,1 7-1352,-1 6 1000,-1-4 0,2 9-164,-5-7-58,6 7 93,-10-3 0,10 0-153,-7-4-62,7-8 156,-9-11 0,5-9-10,-2-9 0,-4-3 63,4-7 1,-4-6 93,-1-4 0,-2-8 168,-3-6-259,3-9 538,-11 3 1,12-15-135,-4 2-209,3-2-55,8-4 0,2-1 0,6-7 1,0 0-105,0 1 1,6 1-104,3 3 0,12-3-1,7 3 0,12-2-239,7 2 0,5-7-351,-4 2 0,4-1 169,-5 6 1,-2-2-1102,-12 7 764,0 0 190,-17 11 534,4-5 0,-5 11 0,-1-4 0</inkml:trace>
  <inkml:trace contextRef="#ctx0" brushRef="#br0">13976 3483 8250,'-7'-6'236,"-6"4"444,11-4 0,-4 4 539,6-3-798,6 4 1,9-7-116,8 3 0,6-4-254,4-10 1,10-3-18,9-7 0,-3 1-369,-2-1 0,-3 1-64,-1 0 0,-8 5-398,-7 4 0,-1 5-631,-8 5 1427,-6 2 0,-7 14 0,-6 1 0</inkml:trace>
  <inkml:trace contextRef="#ctx0" brushRef="#br0">14318 3398 8249,'0'16'70,"0"2"1,1 0 740,4 6 1,-3 6-235,2 7 1,-2 5-494,-2 0 1,0 2 18,0 4 0,0-4-376,0 3 1,0-2-189,0-3 0,5-5-455,-1-4 1,6-5 915,-5-4 0,6-4 0,-3-5 0</inkml:trace>
  <inkml:trace contextRef="#ctx0" brushRef="#br0">14517 3725 8176,'14'-2'-226,"0"-3"0,2-3-34,3-6 1,-2-2 389,7-2 1,-5 0-100,5-6 1,-7 7 145,2-2 1,-3-1-150,-2 1 0,-6 0-307,-3 4 1,-5 1 209,-5 0 1,-3 0-35,-6 0 0,0 6 192,-1 3 0,1 3-101,0 2 0,0 2 145,-1 3 1,1 7-133,0 7 1,1 8 577,4 2 1,-2 1-92,6 7 1,0-5 126,5 1 0,0 2-516,0-2 0,2 0 56,3-4 1,4-12-807,10-3 1,-1-9 411,5 0 1,3-5-195,7-5 0,-2-9 173,7-10 1,-1-3-491,0-1 1,-2-2 10,-6-3 739,-1 3 0,-6-11 0,-1 4 0</inkml:trace>
  <inkml:trace contextRef="#ctx0" brushRef="#br0">15029 3440 8174,'0'-14'209,"-7"6"1,-1 2 467,-6 6 0,0 6-203,0 4 0,0 9-37,-1 4 0,3 4-327,2 2 1,-2 4 78,2 0 0,4-1-139,1-9 1,3 3 158,2-7 1,7-2-640,2-8 0,5-2 255,5-7 1,-1-3-494,5-7 1,-4-1 187,5-13 1,-7 1 7,2-6 0,-3-1 67,-2-3 1,-1 3 44,-3-3 0,-3 3 336,-2 1 0,-3 7-83,3 3 1,-4 8 614,-1 2 0,-1 6-47,-4-2 1,3 10 180,-3 4 0,4 8-331,1 2 1,-5 7 67,0-3 0,1 3-386,4-3 1,1 3 295,4-7-1207,3 0 0,6-7 471,0-2 1,5-6 446,0-8 0,7-11 0,-4-7 0</inkml:trace>
  <inkml:trace contextRef="#ctx0" brushRef="#br0">15441 3227 8165,'-6'-8'-252,"-2"2"509,-7 6 0,0 0 433,-4 0 0,3 0-341,-3 0 0,3 8-110,2 6 1,0 7 148,0 7 0,1 0-86,3 1 0,-1-1-196,7 1 0,-1-2 152,5-4 1,6-1-751,4-3 0,4-4 127,5-1 0,5-6-117,9-8 0,-2-2-650,7-3 1,-5-4 39,5-10 1092,-6 3 0,3-17 0,-7 3 0</inkml:trace>
  <inkml:trace contextRef="#ctx0" brushRef="#br0">15512 2644 7683,'9'22'772,"1"7"0,-5 7-167,4 12 0,-6 2-296,2 7 0,-3 0-29,-2 0 0,0 4-170,0 1 0,0 6-92,0-2 0,-2 0 72,-3-4 0,4-3-245,-4-17 0,3-4 172,2-14 1,0-4-187,0-5 0,2-8 67,3-2 0,-4-11-505,4-8 0,3-8 51,1-12 1,-1-5-119,2-13 1,-1-2 222,6-12 1,-1 10 54,0 0 1,-5 14 449,1 5 1,-7 11 134,2 7 45,3 4 1,-5 10-179,6 10 1,-5 10 933,0 18 0,-2 5-236,-2 10 1,1-4 40,4 3 0,-3-4-607,2-5 0,4-5 15,2-9 0,1-4-393,-2-5 0,6-8 177,-1-2 1,5-11-279,4-8 0,6-8 83,-1-12 1,2-4-436,8-9 0,-6 3 152,1-4 0,-8 0-68,-1 0 0,-7 7 392,2 8 0,-9 0-61,-5 4 1,-4-1 133,-1 11 0,-11 0-58,-3 5 0,-10 6 435,0 4 1,-2 2-199,-3 2 1,1 8 591,-1 6 0,6 7-121,-1 7 1,7 2 96,-2 3 1,9 4-239,5 5 1,4-4-62,1 0 0,1-5-244,4 5 0,3-11 84,6 1 1,7-9-790,2 0 1,4-9 370,2-6 1,-1-5-664,1-9 0,-1-4 244,0-9 1,-1-9-26,-3 4 1,-3-4 183,-7 3 1,-2 1 257,-2 0 1,-4-1 225,-6 1 0,0-1 0,0 1 0,0 4 0,0 0 0,-5 7 118,1-2 1,-3 5 241,3 4-17,2 4 0,-4 8 389,6 2 1,0 11-166,0 8 0,5 4-150,-1 2 0,3 1-1,-3 3 1,-1-3-172,7 3 0,-5-3-268,4-2 0,-6-4 200,2 0-443,-3-7 1,-1 2 40,4-9 235,-3-4 1,4-9-95,-6-7 1,0-5 85,0-14 0,0-4-199,0 0 0,0-5 144,0 5 0,5-5-42,-1 5 0,7-1 104,-1 6 0,4 4-380,5 1 1,-3 4-56,3-5 0,-2 11 426,2-1 0,3 3 0,7-3 0</inkml:trace>
  <inkml:trace contextRef="#ctx0" brushRef="#br0">17332 2047 8184,'-35'-28'-815,"-1"4"611,-7 0 0,7 1 1141,3-6-531,3 1 0,3 1 8,3 3 1,-1 4 178,6 5-522,0 1-17,5 0 0,-1 6-117,1 3 0,0 10 134,0 5 0,4 9-4,1 4 1,6 10 89,-2 5 0,3 16 69,2 8 1,7 7-462,2 7 1,4-3 491,1 2 1,2-2-243,3-2 1,-2-9-450,7-1 92,0-12 1,-1 5-217,1-16 0,-7 0 218,2-10 1,-5-1-24,-4-8 1,-4-8 54,-6 3 1,-1-9 34,-4 0 1,-5-3 1,-9-2 0,-1-7 21,-4-2 0,-1-4 101,6-1 127,-6-7 1,9-1 508,-3-6 0,3-5-441,2-1 1,1 1 309,4 5 1,3-5-180,6-1 1,1 6-2,4 4 1,4 1-194,10-6 0,3 2-175,7 4 0,6-4 264,3 3-72,-4 4 0,7-7 0,-4 5 0</inkml:trace>
  <inkml:trace contextRef="#ctx0" brushRef="#br0">17332 2232 7920,'-8'14'-662,"-5"0"939,4 1 0,-4 4 602,-1 0 0,6 6-408,3-1 0,4-2-143,1 1 0,0-1-204,0 2 0,1-3 121,4-7 0,5-1-409,9-4 0,-4-3-24,4-6 0,2 0-175,-2 0 0,0-11 91,-5-3 1,0-5 55,0 0 0,-6-3 42,-3-6 1,-3 4 58,-2 0 1,0 2-57,0-2 0,-7-1 78,-2 6 1,-4 0 92,-1 5 0,-2 1-22,-3 4 0,3 3 143,-3 6-122,4 0 1,2 1 117,4 4 1,2-2-93,7 6 0,2-4-20,3 5 0,4-7-34,10 2 0,-2-4 42,7-1 0,-2 0-19,2 0 1,3 0 51,-4 0 0,-2 5 0,-2 0 0,-3 6-13,-2-2 0,-1 4 7,-4 1 0,-1-1 90,-3-4 0,-4 4-57,4-4 408,-3 4-94,-2 1-79,-7-6 1,4-2-206,-6-6 0,5-3-52,0-6 1,2-2-148,2-13 0,0 0-326,0-4 0,6-1 44,4 1 1,3 0 181,1-1 0,0 7-430,0 3 1,0 5 186,1 4 1,-1-1-353,0 7 791,0-1 0,1 6 0,-1 4 0,0-3 0,0 4 0,0-6 0,-4 0 0,-1 0 0,-5-2 263,0-2 220,-2-4-10,-2-6 1,-5 4-86,0 1 1,-1 5 67,1 0 1,2 2-64,-6 2 0,4 8-110,-5 6 1,7 2-1,-1 8 1,0-2-22,0 2 0,2-2-355,-3-3 1,5-8 128,5 3-448,3-9 0,6 1 167,0-6 0,2-2 3,3-2 0,-3-4-53,3-6 0,-3-7-117,-2-3 0,2 2-185,3-1 0,-8 0-28,3 0 334,-9-4 1,1 9 290,-6-5 0,0 5 0,0-1 0,0-3 0,0-1 0,-5 1 0,1-2 0,-14-6 0,2-7 0</inkml:trace>
  <inkml:trace contextRef="#ctx0" brushRef="#br0">17801 1592 8164,'-14'-28'0,"1"-1"-129,4 1 365,-4 6 365,12 8-409,-6 7 1,14 20 21,2 6 0,4 8-89,1 6 1,-2 2-181,-2 3 0,1 1-91,-6-6 1,-1 5 122,-4-5 1,0 0-136,0-4 1,0-1 49,0 1 1,0-7 5,0-3 0,-1-8-159,-4-2 86,4-5 144,-12 2 0,11-12 15,-2-4 25,2-3 1,4-6-3,2 1 0,6-1 25,9 4 1,-3-2 115,3 3 0,1-4-81,-1 9 0,5 3 16,-5 1 1,4 3 164,-4 2-107,0 0 0,-4 2 131,-1 3 1,-5 4-110,1 10 1,-7-3 103,2 3 0,-4-2-134,-1 2 1,0-3-215,0 3 1,0-3 150,0-2 1,0 0-182,0 0 0,-1 1-165,-4-1 1,2-5-678,-7 1 569,7-7 0,-8-3-656,6-10 667,1-2 1,4-10-51,0-7 0,0-6 423,0-7 0,0-1 0,0 0 0,0 2 0,0 4 0,4 3 0,1 11 0,6-3 5,-1 7 18,2 7 0,-2 5 212,-1 7 0,1 4 468,4 5 0,-5 2 789,1 13-1019,-7 0 1,8 9-18,-6 0 0,1 0-25,-1-5 1,-4 1-245,4-1 1,-3-4-35,-2 0-435,0-7 205,0 4-213,0-13-113,6-2 1,-4-12 21,2-4 0,-2-9 143,-2-5 1,5-4-723,-1-5 575,1-4 1,-3 1-16,2 3 0,0 0-46,5 4 1,-4-1 655,4 11-88,-6 0 890,10 12-532,-5 0-368,0 14 0,3 7 256,-6 9 0,4 6-20,-4 4-106,0-3 1,-5 10 175,0-7 0,4-2-194,1-7 1,5-3-393,-6-7 1,7-2-424,-1-2 444,3-4 0,2-12-169,4-4 1,-1-4-225,5-5 1,-1-8 67,2-6 1,1-5 68,-6 5 1,0-5 70,-4 5 1,-1-5 144,0 5 0,-4-5 347,-1 5 0,-6 0-18,2 4 0,-4 6 329,-1-1 1,-1 7-165,-4-2 0,-7 8 95,-7 1 1,-7 7 264,3-2 1,-6 5-218,-4 5 1,3-2 18,-3 7 1,4 4-144,6 5 1,-1 4-297,10-4 1,-2 5-75,11-5 0,2 5-379,8-5 389,9 0 1,3-12-372,7-2 318,6-3 0,0-2-417,3 0 0,2-7 210,-2-2 0,2-5 12,-2-5 1,-4 3 78,-1-3 1,-1 10 237,-8 4 0,0 3 17,-5 2 1,-1 8 368,-4 6-355,4 13 1,-7 11 402,4 10-286,2 2 0,-9 9 693,7 2-876,-1 4 1,6 9 135,-8-34 0,0 1 1,2 31-135,1 4 0,-2 0 15,1-10 0,-1-1-189,-3-13 0,-4-9 69,4-10-20,-3-3 142,-2-8 1,-2-3 29,-3-9-118,-3-4 124,-6-6 1,-5-2 312,0-2 0,-6-6-309,1-9 1,-3-3 139,-1-6 0,4-6-133,1 1 0,7-8 19,2-1 1,6-3-145,8-7 142,6-6-261,8-1 0,10-9-607,9 7-763,3-7 1268,-13 35 0,3 1 0,6-4 0,3-1 280,6-1 0,3 1 0,2-3 0,1 1 0,7-4 0,1 0 0,0 1 0</inkml:trace>
  <inkml:trace contextRef="#ctx0" brushRef="#br1">19962 9809 8453,'-14'7'708,"4"1"-612,1 6 11,6 0 1,-10 2-175,4 3 1,1-2 51,-2 7 1,1-1-222,-5 6 1,-4-1 103,4 1 1,-7-1-214,12 1 1,-5-2-577,9-4 519,0-2 402,5-13 0,7 4 0,1-4 0</inkml:trace>
  <inkml:trace contextRef="#ctx0" brushRef="#br1">19976 10065 8382,'0'-8'-555,"0"2"1,0 8 602,0 2 1,0 4 439,0 6 0,0 7-373,0 3-225,0 3 201,-6 1 1,4 0-110,-2 1-37,2 6 141,2 1 0,0 8 22,0 4 0,0 2-1,0 7 1,-5 0-1,1 0 0,-1 4-281,5 1 1,0 7 258,0 2 0,0 2-252,0 8 229,-6-7 1,4 6-162,-3-8 46,4 2 0,-4-9 120,0 6 0,-4 0-19,4 0 0,0 0 51,5 0 1,-4-9 159,-1-1 1,0-6-157,5 7 1,0 1 32,0-1 0,0 6 97,0-2-101,-6 4-43,4 1 1,-4-2-105,6-2-36,0-4 40,0-6 1,1 4-127,4 1 1,-2-2 89,7-8 1,-7-3 8,2-6 1,1-2 39,-1-3 1,-1 3-5,-4-3 0,2-2 416,3 2-171,-5-29-209</inkml:trace>
  <inkml:trace contextRef="#ctx0" brushRef="#br1">19948 9809 8452,'-8'-6'-426,"2"4"1,7 2 1035,4 10-259,-3 9-208,17-3 0,-13 9-218,13-6 0,-7 0 24,7-5 0,2 0-271,-2 0 0,1 1 222,-1-1 100,-3-6 0,-2 4 0,-7-4 0</inkml:trace>
  <inkml:trace contextRef="#ctx0" brushRef="#br1">19962 9895 7847,'-6'-8'-385,"4"1"0,-9 14 540,6 2 0,-6 5 483,2 5-622,-4 3 0,-3 7-135,-2-1 1,0 6 28,-6-1 0,9-2-260,0-7 0,3-3 127,7-7 223,0 0 0,-1-6 0,-2-2 0</inkml:trace>
  <inkml:trace contextRef="#ctx0" brushRef="#br1">19976 9852 8243,'0'8'-576,"0"0"-73,0-3 1,0-2 501,0 6 0,0-4 592,0 4-201,0-5 4,0 8 0,0-9-271,0 7 96,7-7 1,-4 5-30,6-3 19,-6-4 0,10 10-41,-3-6 1,2 1 3,2-1 0,-1-2-1,-3 7 0,2-6-105,-2 6 0,-4-5 122,-1 4-42,-4-6 0,6 10 0,1-5 0</inkml:trace>
  <inkml:trace contextRef="#ctx0" brushRef="#br1">19991 9951 8313,'0'-7'-1671,"0"0"1372,0 7 340,0 0 188,-7 0 58,6 0 1,-10 7-215,6 2 0,0 4-7,5 1 0,-5 0-26,1 0 0,-1 1-21,5-1 0,0 2 45,0 3 9,0 3-5,0 0 0,0 5 3,0-4 0,0 9-31,0 1 0,0 7 24,0-3 0,0 6-56,0 5 0,0-4-4,0 3 0,0-3-99,0-1 142,0 0-18,0-7 0,0 3 55,0-5-58,0 5 0,0-4 117,0 3-123,-6 3 0,4-5 27,-3 7 0,2-2 11,-2-3 0,4-2-16,-4-3 0,2-3 4,-2 4 0,4-4 28,-4-2 0,3 0-8,2 1 1,0-2-47,0-4 41,0 4-87,0-5 1,-1 5 5,-4-3 1,3 3 4,-2-4 0,2 4-9,2 2 1,-2-1 15,-2 1 0,2-6-5,-3 1 0,4-5 81,1 5 0,0-7-47,0 2 1,0-3 24,0-2-33,0 0 3,0 0 1,0 1 3,0-1 1,0 0 3,0 0 1,0 0 7,0 1 0,0-1-17,0 0 1,5 0 0,-1 1 1,1 4 86,-5-1-81,0 1-5,0-4 0,0-1 111,0 0-91,0 7-10,0-6 0,-2 6 12,-2-7 1,2 0-18,-3 1 0,4 0 1,1 4 0,0-3-4,0 3 1,0-2-5,0 2 1,0-3 7,0 3 1,0-1-10,0 1 1,0-4-117,0 4 108,0-3-6,0-2 0,0 5 0,0 0 1,0 0 8,0-5 0,0 5 0,0 0 0,0 0-13,0-5 1,0 5-1,0 0 0,1 0-20,4-4 0,-3-1 29,2 0 1,-2 0 55,-2 0-55,0 1 52,0 5 1,0-4 5,0 3 1,0-2-8,0 2 0,0-1 96,0 5 1,0-4-52,0 5 1,0-2 15,0 2 1,0-2-17,0-3-18,0-3-31,0 4 0,-5-6-232,1 1 240,-1 5-49,5-4 1,0 4 4,0-5 21,0-1 37,0 6 1,0-4-1,0 3 1,0-3 8,0-2 1,0 5 12,0 0 0,-2 2 69,-2-2 0,2-4-59,0-9-73</inkml:trace>
  <inkml:trace contextRef="#ctx0" brushRef="#br1">22422 9880 8112,'-14'-7'60,"4"2"198,1 10 0,-1 4 0,-4 10 211,0 5 0,-2 4-338,-3 5-41,-3 4 0,-7 5-36,1 1 1,0-2-226,-1-3 0,7 1-350,3-5 397,3-1 0,8-11-1186,4-3 1310,-4-3 0,6-2 0,-4 0 0</inkml:trace>
  <inkml:trace contextRef="#ctx0" brushRef="#br1">22408 10122 8112,'15'0'-274,"9"0"-158,-10 0 0,4 0 308,-4 0 1,0 0 316,0 0 1,-6 2-349,-3 2 0,1 0 155,-1 5 0,0 1 0,-5 4 0</inkml:trace>
  <inkml:trace contextRef="#ctx0" brushRef="#br1">22436 10179 8112,'0'14'-200,"0"2"-50,0 3 0,0 3 416,0 6 0,0 2 383,0 4 1,0 8-169,0 10 1,0 4 73,0 1 0,0 4-91,0 1-427,0 6 1,0-4 419,0 8-1328,0-8 1268,0 6-157,0-18 0,0 6-17,0-15 1,0 0 76,0-15 0,0 2-76,0-11-29,0 0 16,0-11-1766,0-2 2189,0-6-534,0-12 0,6-4 0,2-13 0</inkml:trace>
  <inkml:trace contextRef="#ctx0" brushRef="#br1">25081 9738 8162,'-7'14'-501,"-2"7"-169,-10 3 1,1 4 801,-5 5 0,4-1 365,-5 6 0,0 0-174,-4 4 1,1-1-135,3-3 0,4-3-175,6-6 1,1-6-211,4 1-147,-4-7 1,10 2-307,-7-9-287,7-4 936,3-6 0,8-6 0,6-2 0</inkml:trace>
  <inkml:trace contextRef="#ctx0" brushRef="#br1">25194 10023 8145,'29'0'-265,"-7"0"0,-2 0 349,-5 0-355,-8 0 205,0 0 0,-7 0 66,0 6 0,-13 2 0,-3 6 0</inkml:trace>
  <inkml:trace contextRef="#ctx0" brushRef="#br1">25009 9994 8113,'15'0'-110,"-3"11"755,-2 3 0,1 10-182,-6 0 0,-1 4 657,-4 5-542,0 4-187,0 5 0,0 6 247,0-1 1,-4 5-306,-1-4 1,0-6-285,5-4 1,-5-6-42,1 1 0,-1-8-635,5-1 390,0-7-256,0 4-1343,0-13 775,0 4 231,6-10 0,-3 4 830,7-6 0,-1-6 0,6-2 0</inkml:trace>
  <inkml:trace contextRef="#ctx0" brushRef="#br1">27284 9696 8872,'0'15'600,"0"4"1,-6 3-419,-4 7 1,-2-2-68,-2-4 1,4 3-15,1-7 1,1 4-203,-2-4 0,-2-1-56,2-9 0,-1 4-424,2-4 0,-2-1-929,6 2 1510,0-7 0,-1 3 0,-2-6 0</inkml:trace>
  <inkml:trace contextRef="#ctx0" brushRef="#br1">27441 9824 8039,'23'0'0,"1"0"0,-5 0-194,5 0-45,-7 0 0,-1 1 138,-7 4 0,-5-2-75,0 7 0,-8-6 131,-6 6 45,-3-1 0,-13 5 0,-4 1 0</inkml:trace>
  <inkml:trace contextRef="#ctx0" brushRef="#br1">27384 9909 8039,'12'1'617,"-2"4"0,-2 3-195,-3 6 0,-4 7-3,4 3 0,-4-1 165,-1 6 1,0-4-144,0 8 1,0 3 160,0 2 1,0 3-202,0 2 1,0 0 41,0-1 1,0-1-269,0-3 0,0 0-144,0-9 0,0 1-198,0-11 0,0 0-259,0-5-661,0 0-215,0-6-1335,0-2 713,0-6 1924,0 0 0,7 0 0,1 0 0</inkml:trace>
  <inkml:trace contextRef="#ctx0" brushRef="#br1">29829 9795 9189,'-6'14'827,"0"7"-541,-4 3 0,-2 4 89,2 5 0,-7-1-88,-2 6 1,-2-7-266,2 2 1,3 2-50,-3-2 0,-1-1-187,1-8 0,0-2-72,5-3 0,6-8-1054,3 3 63,-3-3 700,7-3 577,1-8 0,14-14 0,8-8 0</inkml:trace>
  <inkml:trace contextRef="#ctx0" brushRef="#br1">29872 9937 8027,'24'2'296,"-1"3"1,-5-2-106,1 6 1,-4-4-172,0 4 0,-1 1-63,0 4 0,-4 0-104,-1 1 0,-6-6-202,2 1-72,-3-1 0,-9 4-650,-2-4 1071,-4 4 0,-7-12 0,-3 6 0</inkml:trace>
  <inkml:trace contextRef="#ctx0" brushRef="#br1">29858 10023 8027,'0'9'459,"0"1"1,4-1-166,1 5 1,0 0 42,-5 1 1,0 5-61,0 4 1,0 1 123,0-1 1,0 4-7,0 1 0,0-1-111,0 5 1,0 4-22,0 1 0,0-2-187,0 2 1,0-7-192,0 3 1,2-9 82,2-1 0,-2-6-184,3 6 0,1-6-292,-1 1 0,4-4-1328,-4 0 1836,0-1 0,1 6 0,2 2 0</inkml:trace>
  <inkml:trace contextRef="#ctx0" brushRef="#br0">19194 14086 9103,'-7'13'12,"-14"30"23,13-26-21</inkml:trace>
  <inkml:trace contextRef="#ctx0" brushRef="#br0">19991 5800 8528,'-15'-28'0,"-5"-5"-196,-4 0 0,2-1-244,-2 6 0,-4-4 649,-5 4 0,-7-4-48,2 9 0,-4 2-152,-6 2 0,-1 10 83,-3 4 1,-2 3 65,7 2 0,-2 0-63,2 0 0,2 7 153,-2 2 0,-2 10-49,2 5 1,-7 9-273,2 5 1,1 14 105,-1 5 1,29-22 0,0 3-115,-1-1 0,1 1 0,4 3 0,2 0 167,1 2 1,3 0-1,2 1 1,2 2-13,3-1 1,2 0 0,0 2 0,2 1-10,1-3 1,2 0 0,0-2-1,1-1 23,2-1 0,1-1 0,7 29 159,11 2 0,3-5-139,7 1 1,5-10-99,9-10 0,0-11 190,10-7 0,-1-4-53,10-11 0,0-3-65,5-11 1,4-1-4,-36-1 0,2-1 0,6-1 0,1-1-120,4-4 1,0-1-1,2 1 1,-2 0 130,-6-2 0,-2-1 0,2-1 0,0 0-74,-1-3 1,0-1 0,-3 0 0,0-1 139,-2 0 1,0-2-1,-1 1 1,-2-1 99,25-13 0,-12-2 146,-7 2 1,-15 1-228,1-6 1,-12 5 101,-3-5 0,-6 0-96,-8-4 1,0-12-155,0-3 1,-3-9 123,-7-1 0,-5-8-329,2 34 0,-3 1 0,-1-2 1,-2 0-99,-2 0 0,-1-1 0,-4-2 0,-3 0-9,-3-1 1,-2 2 0,-3 1 0,-1 2 33,1 2 0,-1 2 0,-4 6 0,0 2 58,0 2 0,-2 2 0,-7 7 0,-3 3-21,-7 2 1,-2 2 0,3 5-1,-1 3 73,-3 2 0,0 2 0,1 4 1,-1 3-494,-2 2 1,0 3 0,2 2 0,1 2 354,1-1 1,1 1 0,9 2 0,3 2-251,8-3 0,1 1 529,3 1 0,0 1 0,-28 25 0,4-3 0,2-4 0</inkml:trace>
  <inkml:trace contextRef="#ctx0" brushRef="#br0">19379 13961 8036,'0'-8'2245,"-6"1"-1727,4 7-328,-10 0 0,2 2 40,-9 3 0,3 3-74,-3 6 0,-4 6 23,-6 4 1,-1 3-103,-8 1 1,2 5-96,-2 1 1,-3-1 12,3-5 0,3 1-49,2-1 0,5-4 91,4-1 0,5-5-306,10 1 255,-4-3 0,11-2 89,-2 0 1,8-5 7,6 1 0,11-5 120,7 4 1,7-1-162,7 2 0,6 2 17,-1-2 1,-1 2-321,-8 3 0,1-1 109,-5 0 0,-1 0-361,-5 0 1,-6 1 207,-3-1 0,-3 0-531,-2 0 0,0 0-3,1 1 839,-7-7 0,4 4 0,-4-4 0</inkml:trace>
  <inkml:trace contextRef="#ctx0" brushRef="#br0">19479 13833 8036,'-8'0'531,"2"0"0,6 1-164,0 4 0,0 3-67,0 6 0,0 7-56,0 2 1,4 12 168,1 8 1,4 1-128,-4 8 1,0-5-109,-5 6 1,5-3-30,-1 2 0,1-1-157,-5-4 0,0-3 142,0 4 0,0-9-165,0-1 0,0-11-366,0 1 256,0-9-103,0 2 1,0-16 91,0-10 1,0-9-208,0-15 1,7-2 79,2-7 1,4 5-19,1-10 0,2 10 175,3 0 1,-2 4 69,7 5 0,-5 6 255,4 8 1,-4 4-127,5 6 1,-7 6 148,2 4 1,-4 7-66,-6 2 0,-3 6 170,-6-1 0,0 3-59,0 1 0,0 1 13,0-1 1,-1 0-132,-4 1 1,-4-5-18,-10-1 0,3-5-494,-3 1 0,-3-10 218,-2-4 0,2-4-620,-2-1 0,7-6 370,-2-3 0,3-9-575,2-1 1,6-6 285,3 1 1,4-3 677,1-1 0,6 0 0,2-1 0</inkml:trace>
  <inkml:trace contextRef="#ctx0" brushRef="#br0">19891 14131 8036,'0'-14'317,"0"6"1,0 8 140,0 9 0,-5 6-74,1 4 1,-7 3-117,1 6 0,2 1 33,-1-1 1,4 2-114,-5 3 0,7-4-85,-1-1 1,4-1 127,4-8-369,4 0 1,6-6-99,1-4 1,4-4 170,0-10 0,-1-4-108,-3-10 1,-1 1 54,0-6 0,0-1-17,1-8 0,-1 3 83,0-3 1,-4-2 25,-1 2 0,-6-5 32,2 5 1,-4 0 11,-1 4 1,0 6-162,0-1 0,-1 6 119,-4 0 1,-3 3-379,-6 6 1,-5 3 153,0 6 0,0 7-70,5 8 1,0 4-103,-1 4 0,8 4 420,2-3 0,10 3 0,2 1 0</inkml:trace>
  <inkml:trace contextRef="#ctx0" brushRef="#br0">20431 13904 8036,'-6'-15'1475,"-2"3"-948,-6 2 0,-5 4-19,0 6 0,-5 0-215,5 0 1,-6 3-111,1 7 1,2-1 20,-1 10 0,7 2-96,2-2 0,1 4-207,8-4 0,2 5 137,8-5 1,3 5-52,6-5 0,6-1-54,4-3 1,3-1-168,1 0 0,6 0 31,-1 1 0,0 0 24,-5 4 1,-6-3 119,-3 3 1,-3-2-6,-2 2 0,-6-3 158,-3 3 0,-3-3-74,-2-2 1,-2 0 335,-3 1 1,-3-1-133,-6 0 1,-2 0-4,-3 0 0,-3-1-211,-6-3 1,-1 2-102,1-2 0,0-4-135,-1-1 0,1-4-372,-1-1 1,2-1-42,4-4 1,2-9 249,7-10 1,6-3-1288,3-1 1676,4-1 0,7-12 0,2-3 0</inkml:trace>
  <inkml:trace contextRef="#ctx0" brushRef="#br0">20531 13648 8036,'14'0'410,"0"0"1,-4 6-3,-1 4 1,-1 2 376,2 2 0,2-1-146,-2-3 0,2 2-218,3-2 1,0-2-114,4 1 0,-1-1-49,5 1 0,1-1-358,5-3 1,-1 3-57,0 6 1,1-4-37,-1-1 1,-4-1 98,0 1 0,-9 4-17,0-3 1,-3 2 199,-7 2 0,0 2-127,-5 3 0,-3 5 335,-7 9 0,-12 5-42,-16 9 0,-4 4-270,-6 6 1,21-24 0,-1 0-215,-3 0 0,0 0 0,-1 6 0,1 1 130,0-2 0,0 0 1,0 2-1,-1 1-208,-1-1 0,0 0 0,2-4 0,2-1 305,-19 27 0,-2-7 0,12-7 0,3-10 0,4-7 0</inkml:trace>
  <inkml:trace contextRef="#ctx0" brushRef="#br0">17630 15183 8036,'0'-14'-26,"0"6"93,0 2 1,0 7 191,0 4 0,5 11 16,0 12 1,4 9-46,-4 10 1,5 4-8,-6 5 1,1 1-68,-5 0 1,0 3-277,0-3 1,0 6 211,0-11 1,0 0-262,0-9 0,0-7-62,0-2 1,0-11-3,0-4-261,0-9 0,6-6 208,4-8 1,4-6-2,5-9 1,-2 3 304,7-2 1,0-3-81,4 2 0,1 2 3,-1 7 1,-4-1 181,0 6 0,-7 1 33,2 4 1,-8 6-113,-2 3 0,-5 6 232,0 4 0,-4-4-64,-4 4 0,-4 2 34,-7-2 0,1 1-88,0-1 1,-7-3-266,-2 3 0,1-3-158,-2-2 1,5-1-226,-5-4 0,5-2 490,-4-7 0,-1 0 0,-4 0 0</inkml:trace>
  <inkml:trace contextRef="#ctx0" brushRef="#br0">18057 15681 8036,'14'6'-222,"0"2"222,1 6 0,-1-1-121,0-4 0,-4 4 58,-1-4 275,0-2 0,6-1-85,-1-6 0,-5-8-118,1-6 1,-5-7-101,4-7 1,-6-1 74,2 1 1,1 4-115,-1 1 0,0 1 86,-5-2 1,-7 3 2,-2 7 1,-4 0 0,-6 6 151,0 3 1,0 4-27,5 1 1,-2 8 81,-2 6 0,2 2 337,-3 7 1,3 1-172,2 4 0,4 1 115,1-1 1,6-4-111,-2 0 0,10-1-415,4 6 1,8-7 112,2-3 0,7-5-826,-3-4 0,6-4 214,4-6 0,-1-8 576,6-6 0,-1-7 0,6-7 0</inkml:trace>
  <inkml:trace contextRef="#ctx0" brushRef="#br0">18498 15510 8036,'-14'-9'29,"-1"-1"0,1 5-21,0-4 1,0 6 511,-1-2 1,1 3-154,0 2 0,1 7-410,4 2 1,-4 4 23,4 1 0,2 7 96,3 2 0,2 3-31,2-3 0,0 3-132,0-7 0,6-1-100,4-3 1,3-3 73,1-2 0,0 1-136,0-6 0,5-2 39,0-8 1,2-3 3,-2-6 0,-4 0-132,4-1-177,-3 1 375,-2 0 0,-1 8 205,-4 6 0,-2 8 61,-7 11 0,0 11 313,0 12 0,0 2 184,0 9 0,-5-1-241,0 5 0,1-5-18,4 0 1,0-6-103,0 1 0,0-9-25,0-5 0,0-4-67,0-6 0,0-2-199,0-7 0,-2-6 19,-3-3-167,4-4 0,-10-7-567,6-4 0,-6-2 362,1-2 0,2-5-160,-1 0 0,1-7 184,-1 3 0,-2-4 357,6-2 0,-13-5 0,3-3 0</inkml:trace>
  <inkml:trace contextRef="#ctx0" brushRef="#br0">18654 15183 8146,'-8'0'-256,"2"3"-274,6 7 0,0 6 1195,0 12 0,0 0-206,0 1 1,0-1-520,0 1 0,0-2 0,0-4 1,0-2-632,0-7 389,0 0 0,1-6-222,4-3 427,3-4 1,5-7-172,-4-3 318,4 2 0,-5-4-50,6 7 0,-5-1 292,1 5 0,-7 1-50,2 4 0,-4 3 59,-1 6 1,0 5-90,0 0 0,0 2 28,0-2 1,0-2-5,0 7 1,0-7-100,0 2 0,0 3-163,0 2 0,0 1 99,0-1 1,0 3-458,0-4 1,-4-2 19,-1-2 0,-1-5-654,1-4 703,3-4 0,-4-14-25,6-6 1,-5-7 339,1-7 0,-1-7 0,5-1 0</inkml:trace>
  <inkml:trace contextRef="#ctx0" brushRef="#br0">18825 15411 8036,'9'1'0,"1"4"0,-7 3 288,2 6 0,1 5-20,-1 0 1,-1 6 148,-4-1 0,0 3-115,0 1 0,-4 1-185,-1-1 0,0-4 67,5-1 0,-5-5-59,1 1-217,-1-3-314,5-9 1,0-2-333,0-10 1,0-4 361,0-10 0,0 2-218,0-7 1,5 0 156,-1-4 1,7-1 436,-1 1 0,-2 1 0,1 3 0,1-1 0,4 6 0,0 2-28,0 7 0,-4 4 13,-1 6 0,-1 2 678,2 2 1,-2 4-313,-4 6 1,-2 5 325,3 0 1,-4 7-199,-1-3 1,0 3-123,0-3 0,0 4-98,0-3 0,0 3-211,0 1 1,0-4-132,0 0 1,0-7-651,0 2-1154,0-3 1407,0-8 0,0-4 480,0-8 0,7-11 0,1-7 0</inkml:trace>
  <inkml:trace contextRef="#ctx0" brushRef="#br0">19138 15297 8266,'-8'1'268,"3"4"1,-1-2-443,1 7 0,-5 1 121,6 8 0,-6-3-260,5 3 0,-4 1 148,4-1 1,-4 0 3,4-5 1,0-4-204,5-1 155,0-6 1,2 4 89,3-7 0,2-2 14,8-3 0,-1-3 144,0-6 1,5 2-57,0 2 1,2-1 28,-3 6 1,-2 1 103,3 4 0,-1 0 195,1 0 0,-5 6 227,0 3 1,0 9-197,-4 1 0,-4 6 183,-1-1 0,-4 3-148,-1 1 1,0-1-23,0-3 0,-4 1-39,-1-6 1,-5 1-87,6-1 0,-6-8 288,5 4-57,-6-11-231,3 3 0,1-14 29,2-2 1,3-10-30,2-5 0,0 2-1796,0-2 0,5 2 1241,0-1 0,6-3-812,-2 7 1,2-4 486,-1 4 0,2-2 372,-2 2 1,3 3 308,1-3 0,0 4 123,0 0 0,-1 1-40,-4 0 530,4 0-207,-5 6-228,0 2 1,-2 17-5,-6 3 1,0 9 72,0 1 0,0 3-78,0 1 1,0 6-53,0-1 1,0-2-232,0-7 1,0-3 208,0-7-631,0 0 380,0-6 0,2-3-66,2-10 0,0-9-51,5-10 0,-6-3-134,2-1 0,1-1 79,-1 1 1,6 4 71,-1 1 1,-3 0 305,3 0 1,-1 2-171,6 7 1,-6 1 793,1 4-538,-1 3 1,5 7 94,0 4 0,-1 4-14,-3 10 1,1 3 107,-7 7 1,6-1-210,-5 1 1,4-6-290,-4 1 1,6-5-497,-2 5 0,4-8 328,1-2 0,2-6-103,3-8 1,-3-2 98,3-3 0,1-7 314,-1-7 0,0-5 0,-5 5 0,1-6 0,-1 1 0,0-1-52,0 1 1,-4-6 36,-1 6 0,-6-6 669,2 7 1,-3 1-274,-2-2 0,0 7 87,0-2 0,-2 3-90,-3 2 1,-3 6 71,-6 3 1,-2 5-92,-2 5 1,0 4-162,-6 10 0,2 8 10,-1 6 1,2 5-89,7-5 1,4 0-14,1-4 1,6-2 46,-2-4 0,5-2-518,5-7 1,3-6 242,6-3 1,0-4-297,0-1 1,5-8 23,0-6 1,2-2-148,-2-7 1,-3 4 139,2-5 1,-2 2 2,-2-2 0,1 4 268,-1 6 1,0 1-120,0 3 1,-4 4 418,-1 6 1,-6 3-149,2 7 0,-3 6 515,-2 12 1,0 8-78,0 7 1,1 3 159,4 11 1,-2 3-626,7 11 1,-8-31-1,1 2 200,1 0 1,1 1 0,-1 1-1,0 1-113,1-2 1,-1-1 0,1-2 0,-2 0 62,0 1 0,-1-1 0,0 39-244,0-38 0,0-1 0,5 31 73,-3-10 1,1-5-249,-5-9 0,-1-1 55,-4-13 0,-3-2-77,-6-7 0,-2-3 29,-3-7 1,-5-6-75,-9-3 1,-3-4-443,-7-1 0,-11-11 293,-3-3 1,-9-10-392,0 0 880,3-9 0,-5-1 0,6-7 0,2-2 0,2-3 0</inkml:trace>
  <inkml:trace contextRef="#ctx0" brushRef="#br0">19081 15411 8036,'0'14'-90,"0"0"125,0 0 1,0 0 30,0 1 1,0 5 158,0 4 1,1-2-3,4 2 1,-3-1-289,2 6 0,-1-5 73,2-1 0,-3-5-202,3 1 0,-4-4 64,-1 0-305,0-8 87,0 0 172,0-26 1,0 5-41,0-20 0,5 8-57,0-8 1,6 0 140,-2 1 1,4-1 12,1 6 1,0 1 280,0 3 0,-4 4-116,-1 6 1,-4 6 170,5 3 1,-6 3 142,6 2 1,-7 11 139,2 4 0,-4 8-193,-1 1 0,0 3 55,0 1 1,0 2-574,0 4 1,0-8 162,0 8 1,0-12 47,0 6 0,0-3 0,0 4 0</inkml:trace>
  <inkml:trace contextRef="#ctx0" brushRef="#br0">20389 15297 8036,'-7'-14'-14,"-1"6"79,1 1 0,0 9 255,7 3 1,-4 4-91,-1 10 0,0 3-24,5 7 1,0 4 37,0 0 1,2 5 13,2-5 1,0-4-146,5-6 0,2-5-205,8 1 1,-3-10 101,3-4 0,-3-4-162,-2-1 1,0-11 118,0-3 1,-1-10 85,-4 1 1,-2 1-186,-7-2 1,0 2 68,0-2 0,0-1-108,0 6 1,-7-3 37,-2 8 0,-4-4-79,-1 9 0,0 2 89,0 3 0,4 2-96,1 2 0,4 5-338,-5 0 368,7 6 1,3-8-380,10 6 1,4-6 567,5 2 0,3-16 0,6-5 0</inkml:trace>
  <inkml:trace contextRef="#ctx0" brushRef="#br0">20687 14842 8036,'-8'25'-241,"4"4"1,-3 2 527,3 12 1,-1 12 554,5 7 1,0 10-1037,0 4 0,2-35 1,2-1 346,6 36 1,-4-36-1,0 0-161,8 36 1,1 0-17,-1-5 1,-5-3-474,1-7 1,-2-5 384,1-14 0,2-7-451,-6-6 261,0-1 0,-7-19-263,-3 1 1,-4-8 326,-10-7 1,3-5 237,-3-9 0,-3-7 242,-2-8 0,2-2-242,-1-2 0,4 0-177,-5-9 1,7 7 306,-2 2 0,9 12 130,5-3 1,4 5 163,1 1 0,1 7 508,4 6 0,3 7-330,6-1 0,5 0-200,0 0 0,8 2-675,2-3 0,2-1 218,12 1 1,-4-4-734,9 4 788,2-6 0,1 3 0,6-6 0</inkml:trace>
  <inkml:trace contextRef="#ctx0" brushRef="#br0">21555 14956 8036,'-23'-22'-161,"-3"1"-106,2 7 0,-1 0 411,1-1 0,-1 7 338,6 4 0,-5 4-161,5 4 0,-5 9 30,5 6 1,0 11-128,5-1 1,5 4 46,-1 0 0,7-2-219,-2 7-29,4 0 0,7-1 61,4-4 0,2-3-156,2-2 0,7-6-35,3-3 1,2-9 123,3-5 1,-2 1-253,-4-1 0,-2-1-55,-7-4-138,0 7 295,-6 1 1,-8 6-35,-9 0 1,-10 0-103,-5 0 1,2 1 116,-2-1 1,1-2-75,-6-2 0,6 1-21,-1-6-669,7-1 605,-4-10 0,13-2 311,3-6 0,5-2 0,5-3 0,8 3 0,6-2 0,6 2 0,-1 2 0,4 4 0,5 1 0,-1 1 0,6-2 1,-7 2 6,3 4 1,-3 2 528,2-3 1,-7-1-203,2 1 1,-9-6 209,0 2 1,-3 1-230,-2-2 0,-6 1-120,-3-5 0,1-1-156,-1 1 0,-1 5 105,-4-1 0,-1 1-554,-4-6 0,-3 6 241,-6 0 1,0 5-355,-1 0 1,-3 4 210,-1 4 0,-7 4 113,3 6 1,0 9 307,0 5 0,5 0 336,-1 6 0,10-4-81,4-2 1,4 1-172,1-1 1,0-1 48,0-4 1,1-2 51,4-7 1,3-1-572,6-4 0,0 2 192,1-6 1,3-2-551,1-7 1,2-6 92,-2-9 0,-2 2-542,7-7 1084,-7 0 0,4-10 0,-7-3 0</inkml:trace>
  <inkml:trace contextRef="#ctx0" brushRef="#br0">21768 15098 8036,'0'-14'400,"6"6"1,-4 3-282,2 10 1,-2 4 400,-2 10 0,0 5-134,0 9 1,0-1-157,0 6 1,0-7 28,0 2 0,0-3-218,0-1 0,0-7 126,0-3 1,0-3-631,0-2 14,0-6-130,0-2-92,0-25 1,2 2 294,2-16 0,3 3-287,2 1 1,4-4 195,-4 0 1,-1 0 295,2 4 1,-1 2-115,5 4 272,1 2 1,-1 13 216,0 3 1,-5 12 198,1 7 1,-7 6 235,2 9 0,-4 1-36,-1 3 1,0-1-25,0 6 0,0-8-122,0-2 1,-4 0-944,-1-4 271,0-3 0,4-2-533,-4-10-246,3-3 994,-4-6 0,6-12 0,0-4 0</inkml:trace>
  <inkml:trace contextRef="#ctx0" brushRef="#br0">21981 15254 8036,'21'-8'0,"-4"-4"-82,7 2 0,-1-1-137,6 2 0,-2-2 655,-4 6 1,4-6-108,-3 1 0,-4 2-587,-1-1 1,-8 4 125,-1-4 1,-5 1-100,4-2 1,-6 2-9,2 4-667,-3-4 906,-9-6 0,-1-1 0,-6 1 0</inkml:trace>
  <inkml:trace contextRef="#ctx0" brushRef="#br0">22166 14984 8036,'0'14'0,"-5"2"50,0 3 1,-6 3 149,2 7 0,1 5 143,-1 4 0,1 2 240,-2-2 1,2 3-450,3-3 0,4-4 36,-4 0 1,4-6-360,1-4 0,6-4 190,3-6 0,6-1-213,4-3 1,-2 1-55,7-7 0,-5 0-211,4-9 0,-4-5 180,5-9 1,-2-3-146,2-6 0,1-1 242,-6 1 1,0-5 32,-5 0 1,0-5 83,1 5 0,-6-5-23,1 4 0,-7 3 202,1 7 1,-2-1 49,-2 6 0,0 5-3,0 4 0,-6 7-49,-4-2 0,-1 5 187,2 5 0,-4 3 145,4 6 0,-2 7-163,1 2 1,-1 6 44,6 4 1,-4 2-148,4 3 0,0 1 165,5-6 1,0 1-95,0-6 0,0-1-232,0-4 0,7 1-66,2-10 0,-1 2-174,1-11 0,3 0-82,6-5 0,-2-2 177,3-3 1,-3-7-543,-2-7 1,0-8 270,1-2 0,-1 1-177,0-5 0,-1 1 593,-4-1 0,4 3 0,-5-11 0,6 5 0</inkml:trace>
  <inkml:trace contextRef="#ctx0" brushRef="#br0">22578 15027 8036,'0'14'0,"0"7"222,0 2 1,0 4 76,0 1 1,0 6 52,0-1 1,0 5-189,0-5 1,-1 0-105,-4-4 1,3-3-51,-2-2 0,2-3 126,2-7 0,-5-5-930,1 1 646,-1-7 1,5 2-422,0-10 0,0-5 93,0-9 1,1-3-92,4-6 0,-2-5 567,7 0 0,-1-7 0,5 2 0,1 3 0,-1 2 0,6 3 0,4 2 0,-3 6-113,-2 3 0,-4 9 153,0 6 751,-1 2 0,-6 13-188,-4 3 0,-2 16 20,-2 3 0,-2 5-246,-2 0 0,1 3-258,-7-3 0,7 2-805,-2-2 0,4-5 686,1-10 0,6 4 0,2-5 0</inkml:trace>
  <inkml:trace contextRef="#ctx0" brushRef="#br0">23033 14956 8449,'-9'8'917,"-1"6"0,1 6-165,-5 9 0,-1 6-261,1 2 0,0 4-124,0 2 1,1 5-325,4-1 0,2 0 66,7-4 0,2-7-709,3-3 1,2-4 186,8-5 0,4-5-55,0-10 1,4-3-12,-4-6 0,5-11-486,-5-3 0,0-5 295,-5 0 0,0-1 283,0-4 0,-1-1 392,-3 6 1,1-5-6,-7 5 72,1-6 0,0 9 446,0-3 145,-1 10 1,-2 2 254,3 7-287,3 0 0,6 0-368,0 0 1,0-1 20,0-4 0,1 2-410,-1-7 1,0 1 101,0-5 0,-1-1-27,-4 1 1,-2-2-73,-7-3 0,0 4-109,0-4 0,-2 3 159,-3 2 0,-4-1 168,-10 1 0,-3 2 103,-7 2 1,3 4-50,2 6 1,-3 0 164,3 0 0,4 1-57,1 4 0,8 5 3,1 9 1,7 3 14,-2 6 1,-1 2 157,1 3 1,2-1-94,8 6 0,3-7-68,6 3 0,7-6-644,2-4 1,6 1 292,4-6 1,3-5-1145,7-4 1223,0-7 0,6 9 0,1-4 0</inkml:trace>
  <inkml:trace contextRef="#ctx0" brushRef="#br0">3839 7122 8211,'0'-9'-432,"0"-1"173,0 7 2063,0-9-1264,0 10 1,0-3-275,0 10 1,-8 3-164,-6 6 1,-2 2 79,-7 3 0,-1 1-121,-5 4 0,7 3 107,3-3 1,0 3-245,5 1 0,-2-4 64,12-1 0,-1 0-62,5 0 1,0 4-10,0-3 1,8-4 107,6-1 1,2-3-85,8-2 0,4-6 102,5-3 1,5-4-203,-5-1 1,5 0 119,-5 0 1,-1 0-598,-8 0 0,-4-4 275,-6-1 1,1-4-1067,-1 4 1426,-6-6 0,4-3 0,-4-9 0</inkml:trace>
  <inkml:trace contextRef="#ctx0" brushRef="#br0">3925 6980 8197,'0'-22'-268,"0"3"0,0 8-54,0 2 1021,0 5 1,4 0-182,1 8 1,0 11-355,-5 8 1,0 6 71,0 4 1,0 2-215,0 3 0,0 3 71,0-3 1,-5-4-56,0 0 1,1-4-173,4-2 1,0-6 79,0-3 0,0-8-507,0-1 145,0-7 108,0 3 1,4-12 25,1-4 0,6-2-9,-1-3 0,-3 1 272,3 0 0,-1 1-251,6 4 345,-1-4 1,0 12-121,0-4 0,0 8 253,1 2 1,-6 6-51,1-2 1,-2 4 119,1 1 1,-3 0 316,-6 1-361,0-1 0,0 0 70,0 0 0,-6-6-88,-3-3 0,-1 1-216,-4-1 1,3 0 105,-8-5 0,3 0-1185,2 0 820,0 0 1,4-2-603,1-3 1,6-2 860,-2-8 0,10 1 0,2 0 0</inkml:trace>
  <inkml:trace contextRef="#ctx0" brushRef="#br0">4180 7094 8229,'-6'14'272,"3"2"210,-7 3 1,7 3-162,-1 7 1,-3-3-243,3-2 0,-1 3 112,5-3 1,0 1-105,0-1 1,5 1 74,-1-6-254,7 0 0,-3-7-116,6-2 0,-4-4 117,-1-6 0,-4-8-51,5-6 1,-2-2 23,1-7 1,-1 4-50,-3-5 0,-4 2 60,4-2 1,-3-1-13,-2 6 1,0 0-36,0 5 0,0 0-444,0-1-155,0 7 475,0 2 1,0 8 277,0 2 0,0 11 0,0 7 0</inkml:trace>
  <inkml:trace contextRef="#ctx0" brushRef="#br0">4408 7108 8189,'-10'-5'0,"1"1"0,0-1 554,-6 5 1,1 0-72,0 0 0,4 2-26,1 2 1,1-1-477,-1 7 0,-3-5 84,8 4 1,-1-4-218,5 4 1,0-4 54,0 5-402,0-7 0,6 5 259,4-4 0,2 0-41,3 5 0,-6-4 49,1 4 0,-3 1 126,3 4 0,-4 0 177,-6 0 1,0 1-99,0-1 0,0-5 112,0 1 0,-1-2-91,-4 1 1,2 2-122,-7-6 1,6 1 115,-6-1 11,7-3 0,-10-2 0,5-8 0</inkml:trace>
  <inkml:trace contextRef="#ctx0" brushRef="#br0">4465 7023 8189,'6'-8'96,"2"-5"1,6 12 148,0-4 1,-4 3 215,-1 2 1,-4 0 193,5 0-339,-1 0 0,5 5-55,1 0 0,-3 1 29,-2-1 1,2-3-176,-2 2 0,-2 3 388,1-3-553,1 1 1,4-5 43,0 0-205,-6 6 1,0-4 30,-3 3 26,-4-4 1,6 1 51,-7 3 0,-8 7-115,-7 7 1,-11 14-240,-12 5 1,-11 11 259,20-19 0,1 2-97,0 3 1,-1 1 0,-8 6-1,-2 1 1,3 4 0,-1-1-1</inkml:trace>
  <inkml:trace contextRef="#ctx0" brushRef="#br0">19066 12624 8419,'7'8'-1149,"-4"5"786,6-4 0,1 5 753,4 5 0,0 8-110,1 6 0,-6 5-37,0-5 1,-4 5-136,5-4 1,-6-1 7,6-5 0,-5-1-297,4-3 0,-6-4 142,2-6-850,3-6 644,0 5 0,4-18 245,-2 1 0,-4-14 0,-6-4 0</inkml:trace>
  <inkml:trace contextRef="#ctx0" brushRef="#br0">19308 12695 8284,'14'0'0,"5"0"-125,0 0 0,13 0-185,1 0 0,10 0 364,9 0 0,2-1 268,12-4 0,0 2-236,5-7 0,-11 6 18,-3-6 0,-1 2 154,5-1 1,5-4-329,10 4 0,-1 1 298,-35 3 0,0 0 0,38-3 123,-3-1 1,-5 3-54,-13 6 0,-7 0-223,-2 0 1,-3 0-131,3 0 1,-9 1-231,4 4 0,-10 1 191,0 4 0,-4 2 50,-5-2 0,1-2-78,-6 1 0,-2-4 139,-7 4 0,1-4-219,-7 5 0,6-1 131,-5 5 1,-2 0-75,-8 1 0,-3 5 11,-6 4 1,-7 4-169,-2 6 0,-4-3 151,-2 7 0,-1-6-709,-3 1 860,3-3 0,-5-2 0,7 1 0</inkml:trace>
  <inkml:trace contextRef="#ctx0" brushRef="#br0">19251 13079 8145,'-14'0'-395,"0"0"277,6 0 0,3 0 491,10 0 1,4 0 6,10 0 1,8 2 5,6 2 0,8-2-157,2 3 1,14-2 25,14 2 0,6-4-358,-34 2 0,0-1 0,3-1 0,1-2 199,-2-1 1,0-1-1,3 2 1,-1-1-85,-4-2 1,-1-1-1,4 0 1,0 0 60,3-2 1,1 0 0,-1 0 0,-1 0 25,-3-1 0,0 1 0,-3 3 0,-2-1-30,26-4 0,-3 1-86,-6-2 1,-8 4 76,-6 6 1,-7 0-165,-7 0 1,-7 1-683,-3 4 1,-10-2 112,-4 7 673,-3-1 0,-21 5 0,-5 1 0</inkml:trace>
  <inkml:trace contextRef="#ctx0" brushRef="#br0">18583 8971 8322,'14'4'-866,"0"1"0,1 5 1260,-1-6 1,6 6-177,4-6 0,-2 3-174,2-2 0,0-4-67,4 4 1,-1-2-144,-3 2 0,2-4-51,-2 4 0,-3-3 64,-2-2 153,-10 0 0,4 6 0,-5 2 0</inkml:trace>
  <inkml:trace contextRef="#ctx0" brushRef="#br0">18782 8857 8210,'0'-8'-1612,"2"2"2348,2 6-441,4 0 0,7 0-141,-1 0 1,5 0-5,0 0 1,4 4 11,-4 1 1,5 5-47,-5-6 1,0 7 9,-5-1 0,-1 2 7,-4 3 0,-2-1 3,-7 0 0,-4 7-358,-5 2 0,-12 11 106,-12 3 1,-9 11 115,4 4 0,-13 3 0,7 2 0</inkml:trace>
  <inkml:trace contextRef="#ctx0" brushRef="#br0">19223 7250 8143,'-8'0'-620,"2"0"1641,6 0-467,0 0-336,0 7 0,4 2-45,1 10 0,1 2 13,-1 2 0,-3 9-87,2-4 0,-2 4-289,-2-4 0,2 4-75,2-4 1,-2 2 7,3-11 0,-4 0-225,-1-4 1,2-3-188,3-2 90,-4-4 579,5-6 0,1-6 0,1-2 0</inkml:trace>
  <inkml:trace contextRef="#ctx0" brushRef="#br0">19251 7336 8143,'14'-8'56,"1"3"0,0 3 161,4 2 0,-3 0-74,3 0 0,3 0 8,2 0 1,4-4-73,6-1 0,4-6 95,9 1 1,5-2-129,10-2 1,-4 4 61,4 1 0,-5 1-154,-5-2 1,0 4 63,-9 6 0,2 0 14,-7 0 0,2 0-85,-2 0 0,-4 0 133,-5 0 1,-1 6-106,1 4 0,-7-2 73,-3 1 1,-5-4-147,-5 4 1,3-4 78,-8 5 0,1-6-153,-5 6 0,0-1 98,0 5 0,-2 2 44,-2 3 0,-6 3-290,-9 7 0,2 4 90,-7 0 1,2 2-121,-2-2 0,-1-3 350,6 3 0,-6-3 0,3-1 0</inkml:trace>
  <inkml:trace contextRef="#ctx0" brushRef="#br0">19265 7663 8100,'-14'-8'340,"0"3"1,5-1 241,-1 1 241,7 0-299,-3 5-417,6 0 1,8 0 284,6 0 0,6 0-141,9 0 1,-1 0 12,1 0 1,5-5-14,4 1 1,5-1-193,4 5 0,9 0 113,5 0 1,1 0-188,-5 0 1,-2 0-18,-3 0 1,2 0 137,-7 0 0,-4 0-106,-5 0 0,-2 0 36,2 0 0,2 2-19,-7 2 1,5-2 62,-5 3 1,-5-4-127,-4-1 0,-7 0 77,2 0 1,-8 0-682,-1 0 289,-7 0 0,0 0-200,-12 0 0,-2 0 561,-13 0 0,-12 7 0,-9 0 0</inkml:trace>
  <inkml:trace contextRef="#ctx0" brushRef="#br0">4849 6554 8129,'-8'0'-392,"1"0"88,20 0 634,-3 6 1,10 2-142,-6 6 1,-4 0-206,-1 1 0,-6-1 84,2 0 1,-3 0-33,-2 1 108,0-1 1,-2 0-102,-3 0 1,2 0 96,-6 1 0,6-6-53,-2 1 49,-3-1 1,6 5-10,-2 0 0,7-4 13,2-1 0,6-4-65,-2 5 1,4-7 17,1 2 1,5 1-188,0-1 1,-5-1 100,-4-4 0,-6 2-290,6 3 91,-7-4 206,3 12 0,-12-5-62,-3 6 0,-4 0-8,-1 0 0,-5 1-163,0-1 0,0 0 66,5 0 1,1 0-940,3 1 561,-2-7 531,10-2 0,-4-6 0,6 0 0</inkml:trace>
  <inkml:trace contextRef="#ctx0" brushRef="#br0">5147 6639 8129,'0'10'255,"0"-1"0,-1 2-29,-4 8 1,-1 2-1,-4 2 0,2 9 159,4-4 0,2 4-82,-3-4 0,4-6-188,1-3 0,1-3 124,4-2 1,-2-6-239,7-3 0,-1-5 101,5-5 1,0-9-297,1-10 0,-1-2 11,0-3 0,0-4-41,1 0 1,-6 0-222,1 4 0,-7 5-101,1 1-113,-2 5 398,-8-2 1,-7 12-50,-6 3 1,-1 10 62,1 4 1,3 4 3,-3 1 1,8 2-21,1 3 1,7-3 262,-2 3 0,10-3 0,3-2 0</inkml:trace>
  <inkml:trace contextRef="#ctx0" brushRef="#br0">5361 6639 8129,'0'10'157,"0"-1"0,0 1 291,0 4 0,-2 6-143,-3 4 1,4 1-105,-4-1 1,3 1 7,2-6 0,0-5-153,0-4 1,7-2-119,2 1 1,-1-2 109,1-7 0,-4 0-91,5 0 0,-7-7 35,2-2 1,-2-5-22,1-5 1,-2 1 20,3-6 1,-4 6-139,-1-6 0,0 6 11,0 0 0,0 6-275,0 3-134,0 0 117,-6 1-666,4 1 343,-4 7-169,12 7 919,2 1 0,7-1 0,-1 0 0</inkml:trace>
  <inkml:trace contextRef="#ctx0" brushRef="#br0">5560 6625 7313,'-10'9'668,"1"1"0,5-5-563,0 4 1,2-4 62,2 4 0,-1-4-31,-4 4 1,3-4 14,-2 5 1,2-1 135,2 5-203,0 1 202,6-1-251,2 0 1,5-5 90,-4 1 0,4-7-225,-4 2 140,4-4 1,1-2-151,0-4 1,-4 2 34,-1-7 1,-4 1-100,5-5 0,-7 0 105,2-1 0,-4 6-143,-1-1 0,-1 1-35,-4-5 1,2 4-10,-7 1-567,1 6 139,-6-4-198,8 7 573,0 0 1,9 0 306,3 0 0,2 7 0,8 0 0</inkml:trace>
  <inkml:trace contextRef="#ctx0" brushRef="#br0">5872 6625 8023,'0'14'1164,"0"-3"-781,0 3 0,0-3-129,0 8 1,0-3-161,0-2 0,2 1 160,3-1 1,1-5-347,3 1 0,4-7-40,-3 2 1,2-5 0,2-5 1,-4-5 43,-1-9 0,-1 2 46,2-7 1,-4 1 205,-6-6 0,0 2-139,0 4 1,-1 2 118,-4 7 1,-5 1-81,-9 4 1,2 4-563,-7 10 1,1 9 496,-6 10 0,1 9 0,-1 3 0</inkml:trace>
  <inkml:trace contextRef="#ctx0" brushRef="#br0">20460 6810 7800,'0'19'720,"0"0"1,0 6-682,0-1 1,0 2 103,0 3 1,0-1-298,0 1 0,0-2 103,0-4 1,0 3-143,0-8 1,0 1 74,0-4 1,1-6-909,4 1 1026,-3-7 0,10 3 0,-4-6 0</inkml:trace>
  <inkml:trace contextRef="#ctx0" brushRef="#br0">20602 6952 7353,'0'14'-100,"0"0"0,0 0 95,0 1 0,0-1 242,0 0 0,0-4-9,0-1-186,0-6 1,5 2-25,-1-10 1,3-3-9,-3-6 0,0 0-32,5 0 0,-6-2 72,2-3 1,-2 3-192,2-3 1,-3 3 28,2 2-22,-2 0 113,-2 0 1,0 4 26,0 1-88,-6 6 1,-2-2 42,-7 10-148,7-4 0,1 10 16,2-6-340,3 0 511,-4-5 0,6 0 0,0 0 0</inkml:trace>
  <inkml:trace contextRef="#ctx0" brushRef="#br0">20716 6724 7994,'14'0'0,"0"0"0,0 5-197,1 0 0,-3 6 100,-2-2 1,2 4 533,-2 1 0,-4 2-132,-1 3 1,-4-3-282,-1 3 1,0-2 52,0 2 0,0-3 64,0 3 0,-4-3-211,-1-2 0,-6-5 124,1 1 0,3-1-376,-3 5 141,7 1-13,-10-1 1,12-5 11,-4 1 1,10-7 54,4 2 0,5-5-169,5-5 1,3-8 40,7-6 1,4-7-348,0-3 602,0 1 0,-4-20 0,-1 4 0</inkml:trace>
  <inkml:trace contextRef="#ctx0" brushRef="#br0">21100 6554 7994,'-13'14'315,"3"0"1,-1 2-260,7 3 0,-6-3 60,5 3 0,1 1-80,4-1 1,-5 0-162,0-5 0,2-4 95,8-1 1,3-6-45,6 2 0,2-5 119,3-5 1,-4-2-180,4-8 0,2 1-17,-2 0 1,0 0-19,-5 0 0,3-1-30,-2 1 1,0 5-148,-10-1 1,5 5-254,-6-4 599,1 6 0,-11-4 0,-2 7 0</inkml:trace>
  <inkml:trace contextRef="#ctx0" brushRef="#br0">21156 6611 7713,'8'14'1266,"0"2"-792,-3 3 0,-3 11-132,2 12 1,-2 14-117,-2 10 0,0 5-529,0 5 1,-6 3 0,2-37-1,0 1 1</inkml:trace>
  <inkml:trace contextRef="#ctx0" brushRef="#br1">18299 4578 8470,'-16'-15'0,"-3"1"0,8 0-115,-3 0 0,3 0-98,-4-1 0,6 0 559,-1-4-211,7 9 0,-3-9 133,6 10 1,0 1 134,0-2-377,0 7 102,0-3 1,2 7-9,2 4 1,4 0 42,6 9 0,-4-1 24,-1 10 1,1 1-16,4 5 0,5-1 6,0 0 0,0 2 102,-5 4 0,5 0-107,0 4 1,6 2 96,-1-7 0,3 6-61,1-1 1,1 3-43,-1 2 0,-4 1 30,0 4 0,-2-4-117,1 3 1,-2 1 72,-7-6 0,0 3-45,1-12 0,-3 0-122,-2-5 1,1 1 85,-7-1 0,3-6-87,-2-3 1,-4 2 89,4-2 0,-4-5-705,-1-5 242,0 1-1130,0-2-33,0-2 412,0-18 1,0-4 1138,0-13 0,0-5 0,0-3 0</inkml:trace>
  <inkml:trace contextRef="#ctx0" brushRef="#br1">18199 4208 8505,'-8'0'-702,"0"0"705,4 0-119,2 0 256,-4 0-123,6 0 247,0 0-3,0 6 1,1 2-37,4 6 0,-2 2-39,7 3 1,-7 5 11,2 9 0,-4-1-33,-1 6 1,5-2-223,0 2 1,-1-3 140,-4-7 1,5-6-275,0-3 0,1-3-9,-1-2-638,-4-6 579,12-2 0,-7-7-484,4-4 742,3-3 0,-6-12 0,8-3 0</inkml:trace>
  <inkml:trace contextRef="#ctx0" brushRef="#br1">18299 4180 11146,'8'-8'338,"4"1"0,-4 7-711,6 0 244,1 0 1,4 0-43,-1 0 0,3 0 180,-2 0 1,-2 0 43,7 0 1,-5 0-20,5 0 0,-2 0-85,1 0 0,4 0-89,-3 0 0,3-4 1,1-1 1,-4 0 57,0 5 1,-1-5 1,6 1 0,-2-1 32,-4 5 1,9 0 63,-4 0 0,10-2 42,0-2 0,3 2 2,2-3 1,0 4 28,-1 1 0,-4-2 1,0-3 1,-2 4-26,2-4 0,2-1-6,-7 1 0,7-6-14,-3 2 0,5 2-52,0 2 0,6-1 81,-1 1 1,5 1-126,-5 4 1,1-5 90,-5 0 1,-2 0-61,-3 5 0,1-1 43,-6-4 1,0 4-25,-4-4 0,1 2 24,3-2 0,-1 2 2,6-7 1,-1 6-30,6-6 0,0 5 0,-1-4 0,-4 6-42,0-2 0,-6 3 49,1 2 0,-5 0-118,-4 0 1,1 2 99,-6 3 0,0-2-156,-4 6 1,-1-4 83,0 5 1,0-7 42,0 1 0,1-2 130,-1-2 1,0 0-128,0 0 0,0 0 116,1 0 1,0 0-94,4 0 0,-6 0 116,6 0 0,-11 0-73,6 0 1,-3 0-43,3 0 0,-4 0-23,-1 0 1,-4 0-14,5 0 0,-6 5 16,6 0 1,-5-1 23,4-4 1,-4 2-13,4 3-1,1-4 1,4 5 38,0-6 1,-4 0-58,-1 0 79,1 0-41,4 0 11,0 0-12,-6 0 3,-2 0-7,-6 0 5,0 0 6,0 7-1,0-6 0,0 12 0,0-4 0,-4 1 0,-1 4 1,-6-1-2,1 11 1,-4 1-165,-5 8 0,-1 2 96,-4 3 1,-1 1-508,6-6 1,-5 10 29,5-5 546,0 0 0,5-4 0,0 3 0</inkml:trace>
  <inkml:trace contextRef="#ctx0" brushRef="#br1">18540 4592 8365,'-14'-6'0,"5"2"0,-1-5 0,5 6-495,-4-2 1422,6-3-756,-10 7-6,12-6 1,-6 6-237,7-4 0,2 3 143,3-2 1,3 2 143,6 2 0,6 0-71,4 0 1,3 0-2,1 0 0,5 5-65,1 0 0,4 4-157,-5-4 1,11 4 14,-1-4 0,10 1 107,4-1 1,2-3-112,7 2 1,-1-2-32,1-2 0,-4 0 136,-10 0 0,-2-5-13,-2 0 0,-1 1 32,10 4 1,-3-5 99,7 0 0,-2 0-103,-2 5 0,-5 0-14,0 0 0,-8-4 32,-1-1 0,-1-1-73,-4 1 0,8 2 58,2-7 1,5 2-63,-1-1 0,4-4 24,1 4 1,-7 1-3,-2-2 0,-11 7-70,-3-1 1,-4 2 72,-2 2 0,-6 0 45,-3 0 0,-3 0-38,-2 0 1,0 0 176,1 0 0,-1 0-179,0 0 1,0 0 39,0 0 1,5 5 18,0-1 1,2 1 7,-2-5 1,1 0-62,4 0 1,1-5 19,-6 1 0,0-1-27,-4 5 1,-1 0 85,0 0 70,0 0-84,0-6-132,1 4 1,-6-4 20,1 6-21,-7 0-65,9 0 1,-8-5 132,5 0-288,-6 1 131,10 4-813,-12-7 317,6 6-1140,-7-6 1761,-7 7 0,-1-6 0,-6-2 0</inkml:trace>
  <inkml:trace contextRef="#ctx0" brushRef="#br1">21043 4236 8236,'-8'0'-335,"-3"2"-22,6 3 1,-1-4 256,1 4 1,2 1 146,-7-1 263,7 6-142,-9-3 0,8 5-25,-5-4 0,4 4 7,-4-4 0,4 6 12,-5 4 1,1-2-52,-5 7 0,-2-5-109,-3 4 0,2 1 129,-7 4 0,5 2 29,-5 4 1,5-4-17,-4 3 0,5 2-9,-1-2 1,0 5 14,5-5 1,-8 6-42,8-1 0,1 5-116,4 4 1,-1-3 86,-4 4 1,1 1-113,4-2 0,-4 5 128,4-4 1,-4-1-31,-1-4 1,0-1-12,-1 1 0,1-5 2,0 0 0,0-5 22,0 5 1,-1-5 20,1 5 1,0-6-63,0 1 1,1-8 40,4-1 1,-4-7-407,3 2 156,4-3-288,0-2-637,6 0 1096,0-6 0,-7 5 0,0-5 0</inkml:trace>
  <inkml:trace contextRef="#ctx0" brushRef="#br1">18839 5829 8283,'2'12'-425,"2"-2"1,-1 1 367,7-6 0,-5 4 185,4-4 0,2 4 182,8-4 1,3 0-66,7-5 1,7 0 34,7 0 1,1-2 117,8-3 1,5-2-115,5-8 1,-1 1-60,-4 0 0,8 0 69,6 0 1,6-5-317,-34 9 1,0 1 0,-4-1 0,1 2 292,35-1 0,-7-4-292,-1 4 1,-7-2-40,1 1 0,-4 4-134,-5 6 0,2 0-650,-7 0 1,-6 0 459,-7 0 1,-11 6 383,-4 4 0,-6 1 0,1-2 0,4-3 0</inkml:trace>
  <inkml:trace contextRef="#ctx0" brushRef="#br1">18370 3426 8337,'14'0'0,"0"0"0,7 2 354,2 2 1,0 4-293,0 7 0,-4-1 121,5 0 1,-11 2 76,1 3 1,-5-2 32,1 7 0,-4-7-998,-6 2 0,0-3 417,0-2 1,-8 5 92,-6 0 0,-2 0 43,-8-5 0,7 0-233,-2 1 444,3-1 53,2 0 84,6-6 1,3 3-116,10-6 1,5 0 105,9-5 0,-2 0-133,7 0 1,-5 0 76,4 0 0,-4 0-44,5 0-37,-7 0 1,4 0 51,-7 0-29,-6 0-50,-2 6 1,-7 2 20,-4 6 0,-4 2-217,-10 3 0,1-2 62,-5 7 1,5-8-393,-1-2 1,8-2 502,2-7 0,5 6 0,-2-3 0</inkml:trace>
  <inkml:trace contextRef="#ctx0" brushRef="#br1">18796 3583 8308,'0'14'-320,"0"0"0,0 2 96,0 3 0,-1-3 1097,-4 2-353,3 5-264,-4-8 0,6 1-220,0-6 1,6-6 119,4 6-80,3-7 1,1-3-38,0-9 1,-1 1 61,-4-2 1,2-4-193,-6-5 0,4-2 88,-4 3 1,0 2-138,-5-3 0,0 3 98,0 2 0,-6 1-69,-4 4 1,2-2-107,-1 6-52,-1 0 0,-2 7-24,2 2 1,4 4 3,6 7-473,0-1 762,0 0 0,6 0 0,2 0 0</inkml:trace>
  <inkml:trace contextRef="#ctx0" brushRef="#br1">19109 3554 8308,'-8'6'0,"-3"2"419,6 7 0,-6-1 4,2 0 1,3 0-103,1 0 0,3 5-123,2 0 1,0-4-119,0-6 0,2-1-44,3 1 0,2-2 50,8-7 0,-1 0-126,0 0 0,0-2 103,1-3 0,-1-3-253,0-6 1,0 0 42,0 0 1,-6-2-38,-3-3 1,1 3-57,-1-3 0,0 4 24,-5 0 167,0 1 1,-6 1-18,-4 4 1,2 3-216,-1 6 0,-1 4 117,-4 1 1,6 6-110,3-1 1,4 2-90,1 3 1,0-6 361,0 0 0,6 1 0,2 4 0</inkml:trace>
  <inkml:trace contextRef="#ctx0" brushRef="#br1">19422 3554 8854,'-8'14'769,"0"1"-303,3-1-353,4 0 0,-6 0-4,7 0 0,0-4-174,0-1 1,2-5 202,3 0-133,-4-2 0,12-2 55,-4 0 1,-1-2-162,2-2 0,-2-4-29,1-7 0,2 1-71,-6 0 1,0 0 94,-5 0 0,0-1 86,0 1 0,0 5 22,0-1 0,-2 7-26,-3-2 1,2 4-105,-6 1 1,4 0 57,-4 0-627,5 6-292,-2 2 989,6 0 0,6 4 0,2-4 0</inkml:trace>
  <inkml:trace contextRef="#ctx0" brushRef="#br1">19763 3497 8245,'-6'8'-47,"4"5"238,-10-5 0,10 6 562,-3 0-532,4 0 1,5 1-90,1-1 1,9-5-38,-4 1 0,10-7 171,-5 2 1,2-4-231,-3-1 0,5 0 54,0 0 0,0-11-17,-5-3 1,-1-5 51,-4 0 1,2-2 39,-6-2 0,0-2-73,-5 6 0,-6-5-100,-4 5 1,-4 0 103,-5 5 1,-3 6-85,-7 3 1,-4 7-728,0 7 1,-8 9 714,-2 15 0,1 9 0,-7 9 0</inkml:trace>
  <inkml:trace contextRef="#ctx0" brushRef="#br1">22251 1635 7235,'-8'0'808,"2"0"-55,6 0 172,0 0-587,0-6-197,0 4-161,0-4-38,0 6-209,0 0 127,6 0-69,-4 0 127,4 0 7,-6 0 703,0 0-583,0 6 1,0-3 4,0 7 1,0-6 9,0 6 0,0-1-15,0 6 1,0-1 16,0 0 1,2 5 25,3 0 0,-4 6 14,4-1 1,-4-2 11,-1 2 0,0 4-56,0 5 0,5 7 16,0-2 0,0 3 4,-5 1 1,0 6-2,0-1 0,0 2-16,0-1 0,1-9 13,4 4 1,-3-5 8,2-1 1,-1 5 7,2-5 1,-3 0 1,2 1 0,0 0 25,0 4 1,-2 1-29,3 0 1,-4-6 121,-1 1 0,0 0-73,0 5 0,0-2 75,0-3 1,0 3-73,0-3 1,0-2 5,0 2 0,2-5-50,3 5 0,-4-5-23,4 5 1,-2 0-108,2 5 1,-4-5 154,4 0 1,-3-5-91,-2 5 0,0-7 48,0 3 1,0-4-111,0-2 1,-2 5 88,-3 0 1,4 7 60,-4-2 1,4 3-45,1 1 0,0 0-1,0-5 0,0 3-14,0-7 0,0 5 10,0-5 1,0 5-34,0-5 0,0 2 26,0-2 1,0-1 54,0 6 1,-5 0-70,0 4 1,0 6-4,5-1 0,0 0-10,0-4 0,0-5-14,0 0 1,0-7-96,0 3 0,0-9 80,0-1 0,0-7-993,0 2 452,0-3-1686,0-2 914,0-6 1304,0-2 0,-6-25 0,-2-4 0</inkml:trace>
  <inkml:trace contextRef="#ctx0" brushRef="#br1">22379 1407 6649,'0'-7'224,"0"0"0,2 7 187,2 0-173,-2 0-33,11 0 0,-5 2-50,6 3 0,-5-4 169,1 4-306,-1 3 0,7-2 112,3 4 0,-2-4-193,7-6 0,1 0 110,9 0 0,-3 0-137,7 0 0,-5 5 72,5-1 0,-8 1-30,-1-5 0,-3 5 44,-7 0 0,0 4-15,-4-4 1,-3 6 54,-2-2 0,-4 4-29</inkml:trace>
  <inkml:trace contextRef="#ctx0" brushRef="#br1">22965 2501 11524,'3'31'-54,"-1"12"100,3 4 1,-4-3 37,-1 4 0,0-4-6,0-1 0,0-5 140,0-1 1,0-5-71,0 1 1,0-1 151,0 1 1,0-1 9,0 5 0,0-3-118,0 4 0,0-5-126,0 5 0,-4-5 139,-1 5 1,0-5-54,5 5 1,0-5-70,0 5 1,0-2-108,0 2 1,-1-2 185,-4-2 1,3-4-7,-3 3 0,2-3-11,-1-2 0,2 5-24,-3 1 1,2 0-58,-2 0 1,4-3 61,-4 7 1,2-2-116,-2 2 0,4-3 82,-4-7 1,3 6-117,2-1 1,0 0 47,0-5 1,0 1-137,0-1 0,0 1-45,0-1 0,0 1 112,0-1 1,0 5 3,0 0 0,0 7 26,0-2 1,5-2-39,0 2 0,-1-6 7,-4 1 1,0-3-60,0-2 0,0 1 10,0-1 0,5 1-119,0-1 0,0-1 37,-5-4 1,0 4 115,0-3 1,0-3-468,0-2 350,0 3 0,0-7-860,0 4-45,0-9-289,0-4 643,0-6 1,-5-1 727,0-4 0,-6-3 0,3-6 0</inkml:trace>
  <inkml:trace contextRef="#ctx0" brushRef="#br1">22379 4947 8081,'-14'0'350,"6"0"0,-3 2 1364,6 3-1251,1 3 0,10 1-89,3 0 0,6-5-386,3 0 1,5-2 69,5-2 0,7-6-526,3-4 1,8-7 277,1-2 1,5-5-1917,-5 5 1937,1-6 0,-12 3 0,-1-7 0</inkml:trace>
  <inkml:trace contextRef="#ctx0" brushRef="#br0">22834 1706 7956,'-5'-10'-608,"1"1"533,-1 6 0,6-8 363,4 6 1,-2 0-231,7 5 1,-5 0 34,4 0 1,-4 7 64,4 2 0,-4 5-48,5 5 1,-7 3-2,1 7 1,3 7-11,-3 7 1,1 7 55,-5 12 1,0 3-301,0 6 1,0 0 275,0 0 1,-5-2-46,1-2 1,-1-4-208,5-6 0,0-7-167,0-2 1,5-10 154,-1-5 1,6-9-466,-5-5 598,6-10 0,-3 4 0,6-5 0</inkml:trace>
  <inkml:trace contextRef="#ctx0" brushRef="#br0">20517 2687 8063,'0'-29'-30,"0"6"30,0-1 0,-2 11 0,-3-1 0,2 5 176,-6-1 0,4-1 333,-5 6 0,-1 1-397,-8 4 1,2 0-231,-7 0 1,1 0 239,-6 0 0,1 4 30,-1 1 0,6 6 164,-1-1-231,7-4 0,-4 7-86,7-4 0,6 5 98,3 5 0,5 3-228,5 7 1,9-5 145,10-1 1,3-1-146,1 2 0,5 1 32,1-6 0,0-1-141,-1-9 1,-4 4-4,-1-4 1,-1-2 107,-8-3 0,0 3 168,-5-3-114,-6 7 0,-1-7 261,-7 5 0,-2-4-72,-3 4 0,-4 1 10,-10 4 1,1 0-80,-5 0 0,-1 1-201,-4-1 1,4-1-80,0-4-206,7-3-160,-4-6 1,15-11 226,6-3 1,8-11 378,11-4 0,3 1 0,6-7 0</inkml:trace>
  <inkml:trace contextRef="#ctx0" brushRef="#br0">20602 2687 8064,'0'16'-474,"0"3"1,0-2 1035,0 7 0,0-1-132,0 6 1,-2-1-150,-2 1 1,2-2-20,-3-4 0,4 3-18,1-8-135,6 1-230,2-11 1,6-1 12,0-7 1,1-8 128,-1-6 0,-2-5-117,-2-5 1,1-3 55,-6 3 1,-1-1-39,-4 1 0,0-1 55,0 6 1,-6 0-1,-3 5 1,-4 5-43,-1-1 1,-5 7-305,0-2 83,0 4 0,6 2-110,4 4-636,3-4 684,6 6 0,11-15 94,3-6 1,5-7 253,0-7 0,-3-7 0,4-1 0</inkml:trace>
  <inkml:trace contextRef="#ctx0" brushRef="#br0">20829 2317 8064,'8'-22'-1420,"5"-5"2505,-11 12-616,4-6 1,-11 19-93,0 7 0,-4 13-190,4 5 1,0 10 29,5 5 0,0 8-129,0 1 1,0 14 144,0 0 0,0 12-590,0 3 1,0-1 386,0-3 0,5-8-140,0-2 0,0-12-115,-5-7 0,0-7-658,0-7 245,0-7 162,0-8 1,-8-11-218,-6-12 0,-1-2 693,-4-13 0,-3-6 0,0-6 0</inkml:trace>
  <inkml:trace contextRef="#ctx0" brushRef="#br0">20616 2744 8064,'6'-14'0,"2"6"112,7 3 1,0 3 123,4 2 0,3 0-11,7 0 0,7-1-4,7-4 1,1 2-478,8-7 1,-8 2 184,-1-1 0,-2-2-599,-8 6 1,-6-4 669,-8 4 0,3-6 0,0 3 0</inkml:trace>
  <inkml:trace contextRef="#ctx0" brushRef="#br0">21057 2616 7499,'14'0'30,"0"-5"-25,1 0 0,-1-4 221,0 4 1,5-6-102,0 2 0,5-4-586,-5-1 0,0 4-68,-5 1-243,-6 6 772,4-4 0,-16 1 0,2-2 0</inkml:trace>
  <inkml:trace contextRef="#ctx0" brushRef="#br0">21171 2445 8064,'-7'-8'-104,"6"2"0,-6 12 460,7 4 1,-4 9-34,-1 4 1,-1 7-26,1 8 0,-1 2-65,-4 12 0,-1-5 29,6 6 1,-4-9-236,4-2 1,0-1-274,5-7 0,7-8 122,2-7 1,4-3-153,1-2 1,0-6-449,0-3 1,1-5 322,-1-5 0,0-4-153,0-10 1,-4 2 553,-1-7 0,1 0 0,4-4 0</inkml:trace>
  <inkml:trace contextRef="#ctx0" brushRef="#br0">21256 2573 7365,'0'19'470,"0"0"0,0 6-238,0-1 0,0 3-84,0 1 0,-2-1-90,-2-3 1,2 3 115,-3-4 1,-1-2-179,1-2 1,-1-8 183,1-2-543,4 1 29,-6-2 208,7-2 0,0-12-49,0-4 1,2-9-187,3-4 1,-2-4 6,6-2 1,1-5 131,4-4 1,0 3 164,0 2 0,5 3-239,0 1 493,0 7 1,-5 3 238,1 10-221,-7 3 1,-2 13 53,-6 8 0,0 5 220,0 9 1,-6 1-106,-4 3 0,-1-3-46,2 3 0,-4-5-322,3-4 0,4-2 149,1-3 1,-1-8-156,1 3-334,1-2-98,4-5 0,1-7 141,4-9 1,3-5-145,6-5 0,-4 1 60,-1-5 1,0-1 59,6-4 0,-1 4 329,0 0 1,0 7-143,1-2 0,-6 9 100,1 6 94,-7 2 1,3 5 155,-6 7 1,0 5-123,0 14 1,-5-1-50,1 1 0,-6-6-356,5 1 1,1-6 123,4 0 0,0-2-313,0-1 484,0-8 0,12 0 0,4-7 0</inkml:trace>
  <inkml:trace contextRef="#ctx0" brushRef="#br0">21640 2616 8064,'0'-14'-501,"0"-1"1,0 6 624,0-1 923,0 1-571,-6-5-315,-2 6 1,-7 2-104,1 6 1,0 1 114,0 4 1,0 7-11,-1 7 1,1 8 6,0 2 1,6-1-150,3 5 0,4-7-42,1-3 1,0-5-157,0 1 1,1-4-120,4 0 0,3-7 140,6-4 1,0-2 12,1-2 0,-1-6 42,0-4 0,0-4-188,0-5 1,-4-3 28,-1-7 1,-1 6-28,2-1 1,-2 2 173,-4-2 1,-2-1 251,3 6 555,-4 0-371,-1 5-128,0 0 0,0 7-43,0 7 1,0 7 82,0 7 1,-4 8 19,-1 6 0,-5 1-347,6 4 0,-1-3-196,5-2 1,0-4-250,0 0 0,1-12 152,4 3 0,-2-6 385,7 1 0,-1-4 0,5-6 0</inkml:trace>
  <inkml:trace contextRef="#ctx0" brushRef="#br0">21739 2502 8064,'0'-8'376,"0"2"0,2 6-114,3 0 1,-2 6-171,6 4 1,-1 2-50,2 3 1,2 0-161,-2 4 1,1-1-118,-2 5 1,4-4 181,-4 5 1,-1-7-522,2 2 1,-5-3-103,4-2 234,-6 1 1,4-6 440,-7 1 0,0-7 0,0 3 0</inkml:trace>
  <inkml:trace contextRef="#ctx0" brushRef="#br0">21839 2516 8064,'0'-8'-165,"-5"4"310,0 8 0,-1 6 306,1 9 0,-1 3-261,-3 6 0,-3 1-72,8-1 0,-7 1-373,1-1 0,2-1 178,-1-3 0,6 1-1091,-2-6 742,-3 6 426,6-9 0,2 5 0,8-7 0</inkml:trace>
  <inkml:trace contextRef="#ctx0" brushRef="#br0">22081 2047 7207,'-10'0'143,"1"0"1,5 6-39,0 4 0,-3 3 7,3 1 0,-1 5 200,5 0 0,-5 6-127,0-1 1,-6 3 70,2 1 0,1 5-73,-1 0 1,1 12 148,-2-3 0,-1 6-84,6-1 1,-4 4-119,4 5 0,0 4-604,5-3 0,0 3 373,0-8 1,7-3-373,2-1 0,10-10 129,5-5 344,3-9 0,7 2 0,3-3 0</inkml:trace>
  <inkml:trace contextRef="#ctx0" brushRef="#br0">23417 2232 8069,'14'2'0,"0"2"0,1 3 177,-1 2 1,0 4 132,0-4 0,2 9-15,3 1 1,-8 6-80,3-1 0,-3 2 0,4 3 1,-6-1-86,1 1 0,-7 4 117,2 0 0,-4 6-220,-1-1 1,-6 3 68,-4 2 1,-7-2-471,-2-3 0,-11 2 53,2-7 0,-15 6-136,0-1 1,-7-3-739,2-2 1194,1-9 0,4-4 0,1-5 0</inkml:trace>
  <inkml:trace contextRef="#ctx0" brushRef="#br0">23900 2531 8695,'0'-8'1788,"2"0"-1455,3 3 0,4 3 32,10-2 0,-1-3-172,5 3 1,1-1-21,4 5 1,1 0-110,-1 0 1,1-2-213,-1-2 1,1 2-1370,-1-3 1052,-6 4 1,-1 1-1010,-7 0 1474,0 0 0,0 6 0,1 2 0</inkml:trace>
  <inkml:trace contextRef="#ctx0" brushRef="#br0">24227 2417 8105,'8'0'-199,"0"5"199,-3-1 0,3 3 448,6-3 1,0-1-25,1 7 0,0-2-18,4 1 0,-1 4-102,5-4 1,0-1 148,0 2 0,2-5-271,-6 4 1,-1 1 54,-9 4 0,-4 2-189,-10 2 1,-9 9 104,-10 7 1,-6 7-918,-8 1 1,5-4 424,-9 5 1,7-4 223,-3 4 1,6-7-1,-2-1 1</inkml:trace>
  <inkml:trace contextRef="#ctx0" brushRef="#br0">25422 1407 8054,'0'-7'-845,"-2"0"1498,-3 7-543,4 0 0,-5 7 1,6 2 0,0 8 35,0 2 1,0 7-12,0-3 0,0 4 245,0 2-177,0-1 1,0 0-41,0 1 1,4 4-19,1 0 1,0 2-136,-5-2 1,0-1 141,0 6 0,0-5-159,0 5 0,0 0 133,0 4 1,0 3-65,0 2 1,0-1-27,0 6 1,0-5 16,0 5 1,0-1-47,0 1 0,5 3 2,-1-3 1,1 8-72,-5 2 0,0 0 68,0-5 0,0-1-183,0 1 1,0 0 199,0 0 0,-2 0 81,-2 0 1,2-5-44,-3 0 0,4 0 131,1 5 0,0-5-89,0 0 0,0-4 21,0 4 1,0-6-41,0 1 1,0-6 6,0 2 0,0-2-91,0 11 0,0-5 88,0 5 1,0-4-143,0 4 1,0-11 81,0 2 0,0-5 47,0-1 1,0-2 87,0-6 1,0 1 13,0 3 0,0-3-77,0 3 0,0-3-29,0-2 1,0 6-25,0-1 0,0 5 8,0-5 1,0 6-108,0-1 1,0 2 65,0-2 1,0 3-91,0-3 1,0-2 45,0 2 1,0 0-12,0 4 0,-2 1 18,-3 0 0,4-2 18,-4-3 1,4 1-8,1-6 0,0 1 10,0-6 0,0-6-234,0-3 1,0-8-841,0-1-822,0-7 1156,0 9 0,0-16-1020,0-1 1762,0-12 0,0-6 0,0-5 0</inkml:trace>
  <inkml:trace contextRef="#ctx0" brushRef="#br0">25564 1351 8289,'0'-15'-1274,"0"1"2053,0 0-158,0 0-247,0-1 0,2 8-189,2 2 1,-1 3-77,7 2 1,-1 0 18,6 0 0,0 2 32,4 3 1,3-4-41,7 4 19,-1-4 1,6-1-55,-1 0 0,5 0-182,-5 0 0,3 0-53,-7 0 1,1 0 147,-11 0 0,-1 5-39,-3 0 0,-3 8 121,-2 1 1,-4 0-5,-6 5 1,0 2-14,0-3 1,0 8 13,0-3 0,-5 9-47,1 1 1,-3 2 35,3-2 1,2 3-32,-3 7 0,-1 0 27,1-1 0,0 1-42,5 0 1,0 4 5,0 0 0,0 6-20,0-6 1,0 5-17,0-4 0,0 4-4,0-5 0,0 0 83,0-4 1,0 4 4,0 1 1,0 1 120,0-2 1,0 5-97,0 10 1,0-4 34,0 4 0,0-4-78,0-1 0,0 2-148,0 2 1,0-2 150,0 2 1,5 4-126,0 1 0,0-2-7,-5-3 1,4-2 66,1-2 1,1-5 84,-1 0 1,-3-5-63,3 5 1,-2-3 62,1 8 1,-2-8-42,3 8 1,-4-5 5,-1 0 0,0 2 59,0-7 0,0 2-1,0-1 1,0 2-60,0 7 1,5 2-3,0 2 0,0-7-195,-5 3 1,0-5 116,0 0 1,0-3-47,0-6 0,1-1 56,4 1 1,-4 0-10,4-1 0,-3 1 23,-2 0 1,0 4 13,0 0 1,0-1 236,0-8 0,1-3-240,4-7 0,-3-6-121,2-3 0,-2 2 126,-2-2 0,0 0-198,0-5 0,0 0-41,0 0 1,0-4-183,0-1 0,0-4-428,0 5-408,0-7 725,0 3 1,0-25 0,0-5 0</inkml:trace>
  <inkml:trace contextRef="#ctx0" brushRef="#br0">25550 5559 8065,'-14'0'666,"-1"0"173,1 0 1,5 0 133,-1 0-581,7 0 0,-2-5-221,10 0 1,9-6 75,10 2 1,4 1 151,5-2 0,10 1-324,9-5 0,5 2-308,5-2 1,-4 3-367,4-8 1,-7 3 409,-8 2 1,1-6 0,-12-2 0</inkml:trace>
  <inkml:trace contextRef="#ctx0" brushRef="#br0">25550 5800 8145,'-10'-8'155,"1"4"94,6 2 0,-4 4 60,7 2 1,0 4-43,0 7 0,5 0-239,0 4 0,1-3 29,-1 3 0,-4-3-138,4-2 1,-3 0-47,-2 0 1,0 1 131,0-1 1,0-5-173,0 1 0,-2-1 99,-3 6 0,-1-6-167,-3 1 1,-4-1 36,3 5 0,3-1 56,-3-4 0,7 4 114,-2-4 0,4 4 4,1 1 0,0-4 24,0-1 1,6 1 168,3 4 1,9-5 39,1 1 1,4-1-73,-4 6 0,2-6 16,-2 1 0,-8-7-36,3 1 1,-7 3 166,2-3-17,-6 1-137,3 2 1,-12 0-97,-3 8 1,-4 4-126,-1 0 0,-5 4-111,0-4 1,0 2 75,5-2 0,0-8-262,-1 3 215,7-9 0,2-2-509,6-13 1,6-7 188,4-16 0,4-3 493,5-7 0,3-6 0,7-2 0</inkml:trace>
  <inkml:trace contextRef="#ctx0" brushRef="#br0">25905 5900 10582,'8'22'482,"-2"5"-334,-6-4 0,0 4 108,0 2 1,0 6-217,0 2 1,0 0 26,0 1 0,0-7-187,0 2 11,7-3 1,1-7-57,6-4 0,-5-10 15,1-4 0,-2-10 39,1-4 1,4-6-76,-4-4 0,-1-3 90,2-6 0,-2-1-131,1 1 1,4 4-264,-4 1 173,-3 5 214,7-2 45,-11 12 1,6 5 218,-4 12 1,-2 2-75,3 13 1,-2 4 394,2 5 0,-4 1-209,4-6 1,3-4 223,1-1 1,-1-7-135,2-2 1,-1-6 4,5-8 1,1-1-137,-1-4 0,0-9 25,0-10 0,0-8-344,1-1 1,-1-6 55,0 1 1,0-3-945,0-2 1,1 7 145,-1 3 829,0 3 0,0-5 0,1-1 0</inkml:trace>
  <inkml:trace contextRef="#ctx0" brushRef="#br0">25521 1592 8063,'-4'16'-250,"-1"3"1,-2-2 840,3 7-461,2 0 1,-9 4 128,6 1 1,1-3-43,4-2 1,0-3-205,0-7 167,0-6-24,0-2 1,4-9-83,1-7 0,5-4-136,-6-9 1,3-4-30,-3 3 0,-2-3 52,3-1 0,1 6-177,-1 3 0,0 3-84,-5 2-325,0 6 179,0 1 1,-5 11-574,0 5 1019,0 1 0,-1 10 0,-2-6 0</inkml:trace>
  <inkml:trace contextRef="#ctx0" brushRef="#br0">25578 1763 8063,'10'14'-40,"-1"0"1,-6-4 118,2-1 1,-2 1-342,2 4 1,-2-1-112,7-4 0,-7-1 373,1-3 0,4-4 0,0 6 0</inkml:trace>
  <inkml:trace contextRef="#ctx0" brushRef="#br0">25777 1564 8063,'0'-14'-41,"0"6"445,0 1-191,0 7 1,0 2 39,0 3 0,0 3-32,0 6 1,0 5-107,0 0 1,-5 6 114,1-1 1,-3 3-216,3 1 0,2 0-249,-3 1 0,4 2-952,1-2 1186,0 9 0,-7-15 0,0 12 0</inkml:trace>
  <inkml:trace contextRef="#ctx0" brushRef="#br0">25536 2346 8122,'-2'12'-702,"-3"-2"522,4 2 0,-6-4 382,7 7 1,0-1-15,0 0 0,0 0 165,0 0 1,0 2-114,0 3 1,0-3 268,0 3-210,0-3-337,0-2 0,7-6 115,2-3 0,-1-5-155,1-5 0,1-9 103,4-10 0,-1-3-121,-4-1 1,4-1-53,-4 1 0,-2-1 19,-3 1 1,-2 4-53,-2 1 106,0 5 0,-6-1-4,-4 10 1,-2 2-51,-3 7 0,6 8-175,-1 7 1,1 0 18,-5 9 1,6-2 132,3 2 0,-1 1-517,1-6 669,0 6 0,5-9 0,0 5 0</inkml:trace>
  <inkml:trace contextRef="#ctx0" brushRef="#br0">25621 2531 8122,'0'9'-105,"0"0"1,0-4 263,0 5 0,0-1 264,0 5 1,0 1-428,0-1 0,1 0 34,4 0 0,-3 0-515,2 1 0,-2-6-10,-2 1-556,6-7 1051,-4 3 0,4 0 0,-6 2 0</inkml:trace>
  <inkml:trace contextRef="#ctx0" brushRef="#br0">25749 2289 8122,'9'-8'-21,"1"3"0,-6 4 154,6 1 1,-2 6 116,1 3 0,-2-1-11,-7 2 0,0 4-167,0 5 1,0 0 62,0-5 1,0 0 39,0 1 0,-5-1-44,0 0 0,-1 0-183,1 0 0,4 1-294,-4-1 0,3 0 34,2 0-78,0 1 0,2-8 169,3-2 0,2-3-30,8-2 1,0 0 59,4 0 1,-1 0 59,5 0 0,-5-2-129,1-3 1,1 2 259,-1-6 0,7-1 0,-4-4 0</inkml:trace>
  <inkml:trace contextRef="#ctx0" brushRef="#br0">25635 2985 8189,'-14'0'-1262,"0"0"1507,-1 0-46,7 7 0,-4 1 6,2 6 1,2 2 161,-1 3 0,1 3-41,-1 6 1,-2 1-60,6-1 1,0 0 172,5 1 0,0-2-74,0-4 1,6-7-408,4-6 0,3-7-46,1 2 1,0-10-42,0-5 0,0-9 123,1-4 1,-1-4-165,0-2 0,0 1-46,0 0 1,-6 1 29,-3 3 1,-3-1-196,-2 6 0,-7 1 94,-2 9 0,-5 3-102,-5 6 1,1 1-38,-5 4 0,4 8 47,-5 6 1,7 6 377,-2-1 0,3-4 0,2 13 0,-1-3 0</inkml:trace>
  <inkml:trace contextRef="#ctx0" brushRef="#br0">25578 3284 8985,'-6'14'344,"4"-4"-1140,-2-1 557,-4 7 1,6 0-103,-3 3 1,4-8-616,1-2 956,0-6 0,6 4 0,2-7 0</inkml:trace>
  <inkml:trace contextRef="#ctx0" brushRef="#br0">25678 3156 8159,'-8'0'-542,"-5"0"1,7 6 773,-4 4 1,4 2 295,6 3 0,0-1-172,0 0-174,0 0 1,2 1-253,2-1 0,4-6 84,6-4 1,-4-2-184,-1-2 0,1-2 44,4-2 1,0-4 38,1-6 0,-6-1 7,1 1 0,-6 0-84,6 0-236,-7-7 286,3 5 1,-7 2-137,-4 9 0,2 4 51,-7 1 1,6 0-309,-6 0 204,7 6 302,-10 2 0,12 6 0,-6 0 0</inkml:trace>
  <inkml:trace contextRef="#ctx0" brushRef="#br0">25848 3071 8501,'-9'6'1043,"-1"4"1,7 2-1017,-2 2 1,-1 5 170,1 0 1,1 5-296,4-5 0,0 1-334,0-1 1,0-3-1131,0 3 1561,6-3 0,2 5 0,6 1 0</inkml:trace>
  <inkml:trace contextRef="#ctx0" brushRef="#br0">25791 3682 7084,'10'5'-105,"-1"0"1,-1 6 104,2-2 0,2 4 0,-4 1 0</inkml:trace>
  <inkml:trace contextRef="#ctx0" brushRef="#br0">25763 4023 7989,'-6'14'0,"3"1"-294,-7-1 0,5 0-882,-4 0 1176,-1 1 0,-4-1 0,0 0 0</inkml:trace>
  <inkml:trace contextRef="#ctx0" brushRef="#br0">25720 4236 7989,'0'15'0,"-6"1"-509,-3 2 1,-3-2 299,3 3 1,-2-1-11,6 1 0,-4-2 9,4 7 210,-6-7 0,3 10 0,-6-5 0</inkml:trace>
  <inkml:trace contextRef="#ctx0" brushRef="#br0">25507 4947 7989,'-2'10'-689,"-2"-1"1,2 5 730,-3 5 0,-1 7-17,1-3 0,-4 4 196,4 2 0,0-2 12,5-4-166,0 4 0,0-11 2,0 3-141,0-10 0,2-4-14,3-10 0,-2-4 134,6-10 0,-4 2-12,5-7 0,-6 0-16,6-4 1,-7 4 13,2 0 0,-4 7-2,-1-2 36,0 3-194,0 2-334,0 6 435,0 2 0,-6 18 1,-2 4-1</inkml:trace>
  <inkml:trace contextRef="#ctx0" brushRef="#br0">25578 5189 7989,'0'9'-345,"0"1"1,0-5-180,0 4 446,0 1 0,0 4-213,0 0 291,0 0 0,0-6 0,0 5 0,0-5 0</inkml:trace>
  <inkml:trace contextRef="#ctx0" brushRef="#br0">25877 4919 7989,'0'-14'-358,"0"4"-80,0 1 1,-2 6 309,-3-2 0,2 3 44,-6 2 1,-1 0 229,-4 0 0,0 5-56,0 0 0,-1 6 53,1-2 0,6-1-104,4 2 0,-3-6 89,3 6 1,-1-5-101,5 4 41,0-6-118,6 10 134,2-12-184,6 6 156,0-7 0,-4 0-7,-1 0 0,-5-2 54,0-3 176,-2 4-197,-2-5 28,0 6-16,0 0 34,-6 0-321,4 0 164,-4 0-450,6 0 1,0-2 477,0-3 0,0-3 0,0-6 0</inkml:trace>
  <inkml:trace contextRef="#ctx0" brushRef="#br0">25848 4876 7989,'-14'0'-346,"6"0"1,0 0 110,4 0 279,2 0 154,-4 0 19,6 0 405,0 0-538,-7 0 7,6 0 0,-10 2-30,6 3 1,-5-2 2,6 6 1,-7-4 2,1 4 1,2-4-19,-1 5 1,1-1 16,-2 5 0,-2 5 29,2 0 0,2 6-25,-1-1 0,1-2-10,-1 2 1,2-7-36,7 2-27,0-3 24,0-2 0,7-6-3,2-3 1,4-10-113,1-4 1,0-5 67,0-5 1,1-4-140,-1-5 1,0 0 87,0-1 1,-1 2-80,-4 4 0,-1 2 83,-3 7 38,-3 0 1,2 1 15,-8 4 1,0 4 8,-5 10 0,-1 1-325,-4 3 1,0 9 100,0-4 1,4 2-593,1-7 825,6 4 0,-4-5 0,7 6 0</inkml:trace>
  <inkml:trace contextRef="#ctx0" brushRef="#br0">25990 4763 7989,'-6'-8'382,"0"3"-142,-4 10 0,-1-2-114,7 6 1,-6 2 98,5 8 1,-6 3-216,2 7 1,-4 4-7,-1 0 0,0 8-178,0 2 0,-1 0 196,1 4 1,5 0-57,-1-4 1,7-2-49,-2-8 1,4-8 61,1 4 71,0-10 0,1 0-20,4-10 0,-2-2-25,7-7 0,-1-4-16,5-5 0,1-1-16,-1-8 0,-2-3 2,-2 2 0,2-5-93,-2 5 0,-4 0-39,-1 5 0,-3 5 78,-2-1 1,-2 2-112,-3-1 1,-3 3 74,-6 6 0,-5 1-115,0 4 0,-1 3-65,1 6 294,3 0 0,-5 0 0,7 1 0</inkml:trace>
  <inkml:trace contextRef="#ctx0" brushRef="#br1">26758 1621 8486,'-14'0'-797,"0"0"1,-5 1 1004,0 4 0,-3 4-57,-2 10 0,0 4-74,-9 5 1,-3 0 1,-2 1 1,-2-1-3,3 1 0,2-6 66,6 1 0,7-2 87,3 2 0,5 1-67,5-6 0,9 2-40,9-2 0,5-4-170,5 4 1,8 2 88,6-2 1,5-2 9,-5-7 0,5 1-128,-5-6 0,5-1-261,-4-4 0,-6 5-23,-4 0 1,-7-1-542,2-4 901,-3 0 0,-8-12 0,-2-4 0</inkml:trace>
  <inkml:trace contextRef="#ctx0" brushRef="#br1">26545 2047 8486,'-8'-6'-517,"3"-4"1,16-2 1233,8-2 0,13-2-257,6-3 0,11 1-186,8-5 1,19 1-604,-32 10 1,2 0 0,4-1 0,1 1 212,1 2 1,0 1 0,0-3 0,-1 0 73,-4 2 0,0 1 0,5 2 1,-1 1-107,-1 3 1,0 2-1,-5 0 1,-2 2-1068,33 3 1215,-10 4 0,-14 8 0,1 3 0,-1 3 0</inkml:trace>
  <inkml:trace contextRef="#ctx0" brushRef="#br0">1067 7066 8526,'-13'-2'-552,"4"-3"386,2 4 1,3-7 1326,-1 3-684,0 3 1,11-5-198,4 2 1,3 2-40,1-7 1,0 5-416,0-4 208,7 6 1,-5-4-195,2 7 1,-6 0 65,-3 0 38,-6 0 1,4 7 15,-7 2 0,0 5-26,0 5 0,-5-3 3,0 3 1,-4-1 56,4 1 0,-5-8-16,6 3 33,-1-3 1,5-2-2,0 1 3,0-7 1,1 8 76,4-6 1,-2 1 6,7-1-38,-7 3 1,8 6 39,-6 0 1,0 0-61,-5 1 0,-5 4-81,0-1 0,-6 0 85,1-9 1,3 2-369,-3-6 24,1 0-320,-6-5 0,3-2 621,2-2 0,4-4 0,6-7 0</inkml:trace>
  <inkml:trace contextRef="#ctx0" brushRef="#br0">1351 6966 8526,'8'2'-287,"-3"2"0,-4 4 115,-1 6 0,0 5 1034,0 0 1,0 5-273,0-5 1,0 5-263,0-5 1,2-2-428,3-7 0,-2 1 126,6-7 1,1 1-122,4-5 1,5-11 81,0-3 1,0-5-20,-5 0 1,-4-2 67,-1-2 0,-1-3-363,1 7 0,-2 0-202,-7 5-15,0 0 248,0 0 1,-7 8 200,-2 6 1,-8 4-17,-2 6 1,0 7-2,4-3 0,6 4-153,-1-4 0,7-5 153,-1 1 0,4-2-572,4 1 683,4-2 0,6-1 0,1 2 0</inkml:trace>
  <inkml:trace contextRef="#ctx0" brushRef="#br0">1664 6852 8066,'-5'15'115,"0"-1"0,-1 2 394,1 2 0,2-2-350,-6 3 1,6 2 96,-2-2 0,3 4-263,2-4 1,0-4 105,0-6-247,0-6 0,7 4 33,2-7 1,4-2-27,1-3 1,-5-7 67,1-7 1,-2-7 38,1 3 1,2-1-156,-6-4 0,0 9 162,-5-5 0,0 7 10,0 2 0,0 6-8,0-1 0,-2 7 48,-3-2 1,-1 5-90,-3 5 0,-2 3-95,6 6 0,-5 5-2,6 0 0,-1 5 75,5-5 0,0-5-350,0-4 1,6-3-160,4 3 597,2-4 0,3-12 0,-1-2 0</inkml:trace>
  <inkml:trace contextRef="#ctx0" brushRef="#br0">1820 6781 8384,'0'14'25,"-1"1"154,-4-1 0,3 0-4,-2 0 0,2-4 90,2-1 0,0 1-176,0 4 80,0 0 1,2-4-184,2-1 1,0-6 84,5 2 1,-4-3-150,4-2 0,-4 0 8,4 0 0,-4-5 35,5 0 0,-6-6 19,6 2 0,-7-4 27,2-1 0,-4 4 31,-1 1 1,0-1-11,0-4 1,0 0 114,0 0 1,0 4-44,0 1-92,-6 6 0,3-9 112,-7 8-245,7-1 0,-3 7-421,6 2-48,0 4 1,0 6-803,0 1 1392,6-7 0,2 4 0,6-4 0</inkml:trace>
  <inkml:trace contextRef="#ctx0" brushRef="#br0">2105 6696 8384,'0'8'0,"0"4"99,0-4 0,0 7 430,0-1-331,0 0 1,0 0-250,0 0 1,0-4 103,0-1 1,4 1 111,1 4 0,5-4 31,-6-1 1,7-6-225,-1 2 0,-2-5-57,1-5 0,1-4-22,4-10 1,-5-3 2,1-7 0,-7 1 96,2-1 0,-4 3-99,-1 2 1,0-1 58,0 6 1,-1 6-130,-4 8 0,-9 5 177,-10 5 0,-15 22 0,-6 11 0</inkml:trace>
  <inkml:trace contextRef="#ctx0" brushRef="#br0">26758 2914 8438,'-22'-4'0,"3"-1"80,3 0 1,2 5 56,0 0 179,6 6 1,2 2-86,6 7 0,0-1-251,0 0 0,11-5-43,3 1 1,11-7-174,4 2 0,9-5 5,14-5 0,0-3-293,9-6 0,-4 0-651,-5 0 1175,-3-1 0,-12 1 0,-2 0 0</inkml:trace>
  <inkml:trace contextRef="#ctx0" brushRef="#br0">27199 2616 8379,'14'1'272,"0"4"1,7-2-205,3 7 1,6-5-50,8 4 1,3-6-216,16 2 0,-2-4 206,11-1 1,-12 0-107,-2 0 0,-9 0 164,-10 0 0,-6 5-182,-13 0 0,-6 11 92,-3-2 1,-23 11-21,-10 4 0,-24 7-235,19-13 1,-1 1 4,-3 1 0,-2 1 1,-3 5-1,-1 1 1,0 0-1,1 1 1</inkml:trace>
  <inkml:trace contextRef="#ctx0" brushRef="#br0">25834 1507 8160,'-6'-8'0,"3"-5"-203,-7 4 1,1 1-246,-6-1 1,6-1 447,-1-4 0,-4 1 387,-5 4 0,-1-4 175,1 4-418,3 2-9,-11-5 0,10 5 39,-7-2 1,2 3-36,-2 6 0,-3 0 10,4 0 1,-4 0-32,-2 0 0,1 0-3,0 0 1,-6 6 35,1 3 0,-2 4-2,2 1 1,-1 5-110,-4 0-72,3 6 102,6-2 1,3 5 7,2 0 0,0 1-30,10-1 0,-2 1-115,11-1 0,1 5 87,4 0 1,1 5-120,4-4 1,9 3 142,10-3-3,9-1-149,3-5 0,18 1 436,3-1-1478,3 1 1191,-3-1 1,1-6 11,4-3 0,4-10-316,10-4 0,2-6 287,-38-3 1,0-2 0,38-6 94,-7-17 1,-11-2 98,-3-12 0,-10 2-95,0 3 1,-7-3-43,-2 3 1,-7-2 162,2 3-316,-9 2 171,-10 0 1,-10 5 572,-14-3 0,-7 3-640,-16 1 0,-5 7-124,-10 3 1,-4 5-255,-10 5 0,-2 2-424,-7 7 1,1 7 2,4 2 0,9-1 767,9 1 0,1-2 0,8 4 0,12 0 0,11-2 0</inkml:trace>
  <inkml:trace contextRef="#ctx0" brushRef="#br0">29544 1805 6580,'2'0'0,"24"7"0,-10 1 0</inkml:trace>
  <inkml:trace contextRef="#ctx0" brushRef="#br0">29726 1876 8751,'-4'-4'-32,"-15"1"-42,5-4-348,-10 7 1,3 2 8,7 3 413,13-5 0</inkml:trace>
  <inkml:trace contextRef="#ctx0" brushRef="#br0">26005 3853 7963,'-7'-15'-58,"4"6"22,-6-1 1,4 6 176,-4-6 0,-3 7 65,-6-2 0,0-1-46,-6 1 1,-1 1-15,-8 4 0,1 0 157,-6 0 0,1 1-78,-6 4 0,2-2 109,3 7 0,-2-1-92,7 5 0,0 0-45,5 1 1,-1 4-37,1 0 1,1 1 17,3-1 1,-3 2-31,4 2 1,-4 4-165,-2-3 1,3-2-165,2 2 157,-3-1-43,17 6 1,-7-6-58,12 1 73,-6 0 43,10 4 1,1-4 21,9 0 1,5-7 10,5 2 0,5-2 1,9 2 0,4-8-43,5 4 1,1-11-2,0 1 1,6-3-53,3-2-76,9-7 0,6-1 126,8-6 0,1 0 0,0-2 24,-10-3 1,-9 3-13,-9-2 1,-6 2 75,-8 1 1,-9 1 132,3 0 0,-9 0 66,0 0 1,-3-1-85,-2 1 0,-1 0 134,-4 0-52,-2-7-9,-7 5 1,0-9-93,0 6-49,-7-6-28,-7 3 1,-3-7-67,-7 1 0,0 1 19,-4 3 1,-1-1-113,1 6 0,0 0 146,-1 5 1,-4 6 41,0 3 1,-5 4 42,5 1-90,-7 0-106,4 0 1,-2 1-98,0 4 0,2 3 98,-2 6 0,-2-4-100,7-1 0,0 1 87,5 4 0,4-5-147,0 1 0,7-7 52,-2 2 1,3 1 40,2-1 1,4 0-88,1-5 0,6 1-66,-2 4-88,3-4 252,-4 6-165,4-7 91,-4 6 0,5-3 87,-4 7 0,3-6 81,-3 6 0,-2-1-55,-3 6 1,2-1 142,-1 0 1,-1-4 157,-4-1-160,0 0-24,0 6 0,-1-1 56,1 0-136,0 0 63,6-6 0,-3 5-19,6-4 1,-4 4 16,4 1 1,0 0-5,5 1 1,3 0 49,7 4 0,1-3 9,13 3 0,1-1-172,8 0 103,-3-2-4,11 5 1,-4-12-217,5 1 228,1-7-52,12 3 0,4-6-12,12 0 0,5-6-256,-1-4 1,-5-7 246,-9-2 1,-8-1-14,-6 1 0,-8 1-13,-1-5 0,-6 4 53,1-5 1,-8 7 33,-1-2 1,-2-2 5,2 2 0,-8-1 30,-7 1 0,-6 3 148,2-3 0,-5-2 74,-5 2 0,-7-4-253,-7 4 0,-8 0-56,-2 5 1,1-4-129,-5 4 0,-3-3 54,-2 7 104,-3 4-6,-2-7 1,-8 12-86,-6-4-709,-6 10 788,-1 2 0,-4 8-16,6-1 1,7 2 40,7 3 0,9-2 17,1 7 0,11-5-97,-1 4 0,4-1-103,0 2 1,4-2-619,5-3 331,1-3 604,6 5 0,4-9-1281,8-2 464,11 2 124,7-10 1,6 4 537,1-6 0,5 0 0,3 0 0</inkml:trace>
  <inkml:trace contextRef="#ctx0" brushRef="#br0">25635 4023 6592,'-9'0'1471,"-1"0"-1295,7 0 0,-10 5-60,4 0 1,1 6 7,-2-2 0,3 4-34,-3 1 0,-1 0-16,6 1 0,-4 0 178,4 4-139,0-3 1,1 5-174,-1-7 152,0 0-76,5-6 0,2 0 10,2-3 0,0-4 12,5 4 0,1-10-91,4-4 1,2-4 29,2-1 1,-2 0-155,3-1 0,-8 0 87,-1-4 0,-2 3 14,1-3 0,-3 3-186,-6 2 202,0 6-16,0-5 0,-4 10-23,-1-6 0,-8 6-31,-1-2 1,0 5-153,-5 5 0,5-2 139,4 6 0,-1-4-138,6 4 0,1-4 281,4 5 0,0-7 0,0 3 0</inkml:trace>
  <inkml:trace contextRef="#ctx0" brushRef="#br0">25763 4109 8055,'0'7'-146,"0"1"-182,0-3 587,0-3 157,0 10 1,-2-5-269,-2 2 1,2-1-186,-3-3-937,4-4 479,1 6 495,0-1 0,0-4 0,0 4 0</inkml:trace>
  <inkml:trace contextRef="#ctx0" brushRef="#br0">25863 3995 8048,'0'9'379,"0"1"0,0-5-100,0 4-231,0 0 0,1 6 72,4-1 1,1 0-2,4 0 1,2-3-39,-2 4 0,2-4-16,3 8 0,-7-4-182,-4 0 106,4-1-46,-6 0 0,4 0 115,-6 0 47,0 1-6,0-1-100,-6 0 0,-2-6 4,-6-3 0,4-4-380,1-1 184,-1 0 94,-10 0 1,4-4-926,-3-1 463,-3 0 221,6 5 1,-9-1 339,6-4 0,-7 3 0,4-4 0</inkml:trace>
  <inkml:trace contextRef="#ctx0" brushRef="#br0">25948 4052 8055,'8'0'1248,"4"0"-672,-4 0-344,6 0-58,1 0 0,-4 0-70,3 0-59,-3 0 187,10 0-232,-7 0 0,13 0 0,3 0 0</inkml:trace>
  <inkml:trace contextRef="#ctx0" brushRef="#br0">29531 1507 7810,'8'13'-95,"-2"-2"479,-6 12 0,-2 3-79,-2 7 0,-1 3-21,-9 7 1,3 1-129,-8 3 0,-2-2-5,2 2 0,-5 2 56,5-2 0,1 7-17,3-2 1,3-8-66,2-1 1,5-10 67,10 0 1,3-7 25,6-3 1,8-7-45,7-2 0,6-6-146,7-8 1,7 0-107,3 0 0,-1-6-335,1-4 0,0-7 78,5-2 1,-2 0-186,-3 5 0,-9 5-85,-10-1 1,-14 7-1242,-5-2 1845,-9-3 0,2 0 0,-7-6 0</inkml:trace>
  <inkml:trace contextRef="#ctx0" brushRef="#br0">29957 1862 8092,'8'0'-122,"-2"8"291,-6 6 1,-6 4 196,-3 10 1,-4-1-202,-1 11 0,0 5-8,-1 4 1,7-4-47,4-5 0,2-8-127,2-2 1,0-1-74,0-8 1,11-2 32,3-7 1,10-4 26,0-6 0,3-13 65,1-6 0,2-6-23,3-3 1,-7-7-66,2-3 1,-7-3 2,2-2 0,-12 7 19,-1 3 1,-7 3 1,-3 1 0,-6 3-109,-4 2 0,-3 5 131,-1 9 1,0-1-123,0 7 1,-5-1-28,0 5 1,0 1-174,5 4 1,6-2 57,3 7 270,4-1 0,13 6 0,4-1 0</inkml:trace>
  <inkml:trace contextRef="#ctx0" brushRef="#br0">30540 1749 8128,'-6'-8'199,"-2"-3"49,-6 6 1,0-5-11,-1 6 1,-4-1 836,0 5-909,0 0 1,2 2-142,3 2 1,-2-1-156,11 7 193,1-1 1,4 6-281,0-1 1,0 0 44,0 0 0,1 0 55,4 1 0,3-1 34,6 0 1,0 0-3,0 1 0,1-1-103,-1 0 1,-5 0 139,1 0 0,-1 1 9,5-1 0,-6-5-57,-3 1 177,-3-1 1,-4 4 0,-3-4 1,-2 2 101,-8-6 0,-4 6-117,0-1 1,-6 2-31,1 3 0,-7-1-190,-2 0 1,-1 0 117,6 0 1,1-1-108,3-3 1,6-3 96,8-2-1041,4-3 1086,25-9 0,4-15 0,20-14 0</inkml:trace>
  <inkml:trace contextRef="#ctx0" brushRef="#br0">30938 1649 8128,'8'0'124,"-3"0"65,-10 0 1,-4 6-10,-10 4 0,1 4-78,-5 5 1,-6-3 123,-4 3 0,0 1-129,4-1 1,7 0 198,3-5 0,5-4-38,5-1-308,2-5 0,14 3 118,2-2 0,10-3-92,5 3 1,1-4 6,-1-1 0,3 2 77,-4 2 0,-1 3 49,2 2 0,-7 4-78,2-4 0,-9 6 136,-5 4 0,-4-2-119,-1 7 1,-8-5-32,-6 4 1,-6 6-36,-9 4 0,-6 0-157,-3-5 1,-3-4-762,-1 0 1,2-8 935,7-2 0,-6 0 0,9-6 0</inkml:trace>
  <inkml:trace contextRef="#ctx0" brushRef="#br0">31265 1507 7999,'7'-14'-289,"2"0"0,4-1-30,1 1 188,6 0 0,3 1 166,5 4 1,0-4 154,1 4 0,-1 2 228,1 3 1,-6 2-150,1 2 0,-6 6 208,0 4 0,-2 2-89,-2 3 0,-6 5-189,-3 4 1,-3 3-21,-2 1 0,-3 2-245,-7 3 1,-1-1-65,-13 6 0,-4-7-419,-5 3 0,-5-3-1213,5 2 1762,-7-3 0,4 5 0,-7-6 0</inkml:trace>
  <inkml:trace contextRef="#ctx0" brushRef="#br0">31308 2303 7977,'8'10'373,"-3"-1"0,-4-4 217,-1 4 80,6 1 1,-2 4-310,5 0 0,-4-4-139,4-1 0,1-1-335,4 1 0,-5 4 113,1-3 0,-1 2 0,6 2 0</inkml:trace>
  <inkml:trace contextRef="#ctx0" brushRef="#br1">20915 6042 8469,'-14'0'-253,"-1"0"61,1 0 1,0 0 0,0-2 529,-1-2 0,-4 1-100,1-7 0,-3 2-87,2-1 1,3-4 76,-3 4 1,2-4 110,-2-1 0,3-1-123,-3 1 0,-1 2-12,1 2 1,-8-1-182,-2 6 0,-1 1 118,-8 4 1,-1 0-128,-8 0 1,1 0 94,-6 0 0,0 1-182,-5 4 0,6-4 7,4 4 0,2 2 137,3-3 0,-1 7 146,0-1 1,-4 2-96,0 3 0,-12 0 23,2 4 1,-3-3-33,3 3 0,7 2-87,3-2 1,7 1 105,2-1 0,5-1-226,-5 5 1,2-5 109,-2 1 0,-3 3-95,3 1 0,-5 3 6,-4-3 0,3 6 22,-4-1 0,4 1 23,1 4 0,2-2 23,3 3 0,4-4 152,5 3 1,5-3-88,1-2 1,7 1 29,2-1 0,1-4 5,8-1 1,1 1 21,4 5 0,0-1 22,0 0 0,1 7-68,4 3 0,4-2-37,10 2 1,-1-4 49,5 3 0,-2-3-180,7 4 1,1-12 115,13 3 1,4-6-1,11 1 0,3-3-142,7-7 0,-3-1 235,7-4 0,-1 4 5,-9-4 0,9-1-63,1 2 1,6-3-51,-34-2 1,0 0 0,-3 1 0,0-1 44,1-2 0,-1-1 1,29 2-154,3-4 0,-3-7 143,7-8 0,1-2-85,-36 3 1,-1 0 0,-1 1 0,-1-1 35,33-24 1,-7-2 3,-8-7 1,-5 1 143,-8-6 0,-2 0-113,-3-5 0,-4 6 244,-5 4 0,-6 3-45,1 1 0,-11-1-63,1-3 1,-9 1-39,0-6 1,-4-2-232,-1-8 1,-1 2 171,-4-6 1,-8 3-60,-6 1 0,-6 2 128,1 13 1,-3 4-79,-1 5 0,-5 8-137,0 2 0,-7 6 93,2 7 0,-8 7-482,-1 4 1,-7 2 224,2 2 0,-3 2-1024,-2 2 1,6 6 50,4 9 0,4 0 1218,5 9 0,-1-2 0,9 10 0,8 0 0,11 2 0,8 0 0</inkml:trace>
  <inkml:trace contextRef="#ctx0" brushRef="#br0">29175 2374 8329,'-28'-6'-173,"1"4"-43,3-2 0,4 2 365,6 2 129,-1 0-150,7 0 0,-3 6 20,7 4 0,-1 2-39,5 3 1,0 0-25,0 4 1,5 3 234,-1 7 1,7 7-38,-1 7 1,-2-4-130,1 9 0,-1-7-73,2 6 0,2-4-80,-2-5 1,-2 1 0,1-6 1,-4-1 75,4-8 1,-1 1 35,2-6 1,7 0-47,-3-5 1,12 0 170,2 1 0,15-1 5,14 0 1,9-6 0,-26-5 0,0-1 0,41-1-424,-37 0 0,2-2 1,5-1-1,1-2 234,4 0 0,1-2 1,6 0-1,1-2-389,7-1 0,0-1 1,-1 0-1,1-2 353,2-1 0,1-2 0,0-2 1,0-1-126,4-1 0,0 0 0,-2-1 0,-3-1 32,-6 0 1,-1-1-1,-2-2 1,0-1 5,0 0 1,0-2 0,-9 1 0,-3-2-101,-6 3 1,-2-2 0,-4 2 0,-1 0 213,-5 1 1,-2 0 0,24-20-171,-14-3 1,-12 1 63,-11-1 0,-11 1 19,-8-6 1,-12-2-93,-12-8 0,-3 4-670,-1-4 0,-1-1-185,1 2 988,-1-1 0,4 0 0,3 1 0,3 1 0,0 1 0</inkml:trace>
  <inkml:trace contextRef="#ctx0" brushRef="#br0">29630 3440 8179,'-22'-28'0,"3"0"0,3 5 0,2 4 406,0 4 1,4 2 292,1 4-665,-1 2 0,-4 14 66,0 2 0,-5 16-59,0 8 0,-6 7 149,1 3 0,-1 4-11,1 0 0,0 7-83,10-2 1,-2-1 13,12 1 0,-1-6-223,5 1 1,6-4 204,4-5 0,9-5-387,4-10 1,6-7 102,4-6 1,-1-7-22,6 2 0,-5-10-122,5-5 1,-7-4-243,2-5 0,-7-1 577,-3-4 0,-5-3 0,2 5 0</inkml:trace>
  <inkml:trace contextRef="#ctx0" brushRef="#br0">29744 3568 8179,'0'15'0,"0"0"362,0 4 1,0-1-29,0 5 1,0 3-310,0 7 0,0-2 70,0 7 1,0-6-58,0 1 1,0-4 82,0-6-548,0-2 478,0-13 0,0-4 64,0-8 0,0-11-187,0-8 1,0-1 148,0-4 0,5 2-10,-1-7 1,7 3-108,-1 2 1,3-4-192,1 4 0,0-2-242,0 11 0,5-5 222,0 5 0,2 2-247,-2 7 0,-4 4-185,4 6 383,-3 0 1,-3 1 299,-4 4 0,-2 3 0,-7 6 0,0-4 0,0-1 0,0 1 0,0 4 22,0 0 0,-5 0-16,0 1 0,-4-6 435,4 1 0,-1-1-147,1 5 1,3-4 52,-2-1 1,2 1 201,2 4-134,0 0 1,2 0-153,2 1 1,4-3-246,6-2 0,1 1 75,-1-7 1,5 1-225,0-5 0,0 0-27,-5 0 0,0-6 75,0-4 0,1-7 11,-1-2 0,-5-1 60,1 1 0,-7 3-42,2-3 1,-4 3 75,-1 2 0,-6 0-2,-4-1 1,-2 6 0,-2-1 0,-5 7 2,0-1 1,0 2-282,5 2 0,1 2 89,3 2 1,-1-1-92,7 7 1,-1-5-143,5 4 0,1-1-396,4 2 798,3 2 0,6-4 0,1 6 0</inkml:trace>
  <inkml:trace contextRef="#ctx0" brushRef="#br0">30384 3526 8179,'0'-15'0,"0"6"251,0 0 397,0-1-211,0-4-193,-7 6 1,0 3-375,-8 10 0,1-2 136,0 7 1,1-6-282,4 6 1,-2-1 110,6 5 1,-5-4-62,6-1 1,-1 1 152,5 4 0,2-4-137,2-1 0,4 1 148,6 4 13,1 0 1,-1 0 96,0 0 1,-1 1-54,-4-1 34,4 0 1,-12 0-17,4 0 1,-3 1 33,-2-1-24,0 0 0,-2 0 2,-3 1 0,-2-1 4,-8 0 0,0-5-18,-4 1 0,3-7-292,-3 2-54,3-4 17,2-1 1,6-7 88,3-8 1,15 1-297,4-5 524,10-3 0,-2 0 0,6-7 0</inkml:trace>
  <inkml:trace contextRef="#ctx0" brushRef="#br0">30768 3483 8179,'6'-8'-75,"-6"3"0,-11 4 236,-8 1 1,-6 1 35,1 4 1,-3 3-93,-1 6 1,1-1 26,3-4 1,4 2-333,5-6-72,7 6 100,2-9 0,8 4 143,2-6 1,6 0 5,9 0 0,1 0 29,4 0 0,3 0-15,-3 0 1,-2 2 82,2 2 1,-9 0-80,0 5 1,-3 1 140,-7 4 1,0 2-20,-5 3 1,-2-4 65,-3 4 0,-3 2-129,-6-2 1,-2 0-17,-3-5 1,5 5-40,0 0 0,-5-2-144,5-7 1,-4 1-249,4-7 1,5 1 142,-1-5 0,7-1-303,-2-4 1,-1-8 14,1-6 538,1-6 0,4-3 0,0-9 0</inkml:trace>
  <inkml:trace contextRef="#ctx0" brushRef="#br0">30825 3184 8179,'28'-14'0,"0"0"0,1 1 372,-1 4 1,-4 1-6,0 3 1,-2 4-74,1-4 0,4 3-75,-3 2 1,-3 5-81,-2 0 1,-5 6-242,-5-2 1,-2 6 146,-7 4 1,-4 3-121,-5 6 1,-2 2 13,-13 3 1,0 4 31,-4 5 1,0-4 7,-1 0 0,2 0-87,4 5 0,-3-7 110,7-3 1,2-3 34,7-1 0,4-6-97,6 1 0,2-8 93,2-2 0,1-5-126,9-4 1,-1-5 44,11 0 0,-1-1-85,6-9 1,-1-1 12,1-8 1,-1 3-157,1-3 0,-1 5-288,1 5-381,-7-4 450,-8 5 0,-11 0 168,-12 4 0,-3 2 327,-11 2 0,-1 0 0,-4 0 0,4 0 0,0 0 0,7-2 0,-2-2 0,0 0 0,5-5 361,-4 0 1,12-6-167,-3 1 1,2 0 272,7 0 1,5 4-147,0 1 1,11 1-70,-2-2 1,9-1-165,1 7 1,3-8-250,1 3 1,6 3-26,-1 1 1,-2-1-848,-7 1 1032,3 0 0,-11 5 0,4 0 0</inkml:trace>
  <inkml:trace contextRef="#ctx0" brushRef="#br0">31237 3440 8215,'8'15'-436,"-4"-1"0,-2 2 799,-2 3 0,0 3-59,0 6 1,0-4-86,0-1 1,-5-5-211,1 1 1,-1-3-6,5-2-29,0 0 138,0-6-182,0-2 0,0-7 70,0-4 1,1-8-398,4-6 1,8-6 24,6 1 1,1-7-116,-1-2 1,-1-1 260,5 6 1,-5 1 102,1 3 0,-4 4 179,0 6-131,-1 6 0,-1 3 532,-4 10 0,-1 9-281,-3 10 1,-4 3 430,4 1 0,-3 0-229,-2 1 0,0-2-37,0-4 1,0 3-218,0-7-287,0 0 0,1-7 133,4-2-318,-4-4-255,6-6 1,-7-2 100,0-2 1,0-9 500,0-6 0,6-6 0,2 3 0</inkml:trace>
  <inkml:trace contextRef="#ctx0" brushRef="#br0">31493 3526 8179,'6'-8'0,"-3"1"0,7 7 0,-1 0 141,5 0 0,2-4 119,3-1 0,3-6-237,7 1 1,4-1 156,0 2 0,7-4-626,-3 4 1,-2-2 161,-2 1 1,-9-2-291,-5 2 522,-3 4 52,-8-7 0,-2 5 0,-6-6 0</inkml:trace>
  <inkml:trace contextRef="#ctx0" brushRef="#br0">31635 3241 7970,'-8'7'-523,"2"2"1092,6 10 0,-5 3-107,0 7 1,0 4-324,5 0 1,0 5 5,0-5 1,0 5-161,0-5 1,0-1 74,0-9 0,0 3-183,0-7 0,7 0-126,2-5 1,4-6 149,1-4 0,-4-2-136,-1-2 0,1 0 33,4 0 0,0-8-134,0-6 1,-1 0-23,-4-5 1,2-2 153,-6 2 0,5-6-8,-6 1 1,6-3 38,-5-1 0,6 1 259,-2 3 1,4-1-201,1 6 1,-5 2 488,1 7 1,-1 4-242,6 6 0,-1 2 397,0 2 0,-4 4-171,-1 7 0,-4 5 2,4 4 1,-6-2-1,2 2 0,-3-5-52,-2 4 1,0-5 222,0 1-75,-7-4-348,6 0 0,-7-8 312,3-2-339,4-3 1,-6-9-94,7-2 1,7-5-251,2-5 0,4 1-52,1-5 0,5 5-242,0-1 0,1 2-118,-1-2 0,-3 8 235,3-3 1,-3 4-428,-2 1 202,0 3 531,1 6 0,-8 1 132,-2 4 0,-3-2 22,-2 6 240,0 1 114,-7 4 1,4 0 220,-6 1 1,4-6-249,-4 1 1,5-6 68,0 6 0,-3-1-90,3 5 0,-1 1-86,5-1 0,1-1-74,4-4 1,3 4-218,6-4 1,2-1-35,3 1 1,2-5-252,2 0 0,4-2-89,-3-2 1,3-6 183,1-4 1,-1-2-17,-3-3 1,-4-4 51,-6 0 0,-1-4 0,-3 4 1,-4 0 58,-6 5 1,-11-5 185,-3 0 0,-10 1-148,0 9 0,-3-4 12,-1 4 1,4 2-84,1 3 39,5 2 145,-2 2 1,10 0-139,1 0-324,6 6 313,3-4 1,7 4-4,8-6 1,4 0 129,0 0 1,4-4 13,-4-1 0,6-6 0,-1 1 0,-2 2 0,2-1 0,-7 1 0,2-1 0,-3 1 0,-2 3 347,-6 3-97,-1-4 1,-7 12 75,0 4 1,0-2-67,0 1 0,0 1 72,0 4 1,-5 2-55,0 3 1,0-4-95,5 4 1,0 3 64,0 2 1,0 0-62,0 4 1,2-1 7,3 11 0,-4-2-66,4 2 0,-2 11-155,2 3 0,-4 4 31,4 5 1,-3-2-223,-2-2 0,0-7-25,0-2 1,-7-6 88,-2-4 0,1-9-567,-1-11 407,-1-2 0,-3-9-45,4-7 0,-4-13-16,4-11 0,1-4-45,-1-5 1,4-5 417,-5-10 0,2-2 0,-1-7 0,-2-6 0,6-4 0,-4 4 0,4 2 0,0 5 0,5 9 0,6-4 0,4 14 0,3-1 81,1 9 1,5 2 197,0 4 1,6 2 123,-1 7 0,1 6-128,-1 3 1,1 4 21,-6 1 1,5 0-154,-5 0 1,0 6 11,-5 3 0,0 9-143,0 1 1,0 1 25,1-1 0,-6-1-83,1 5 0,-7-5 81,1 1 1,-2 1-17,-2-1 1,-6 0 7,-4-5 1,-2 1-7,-3-1 0,-5 0-200,-4 0 1,2-1 127,-2-4 0,1 2-288,-6-6 0,2 0 136,4-5 1,2 0-692,7 0 490,6-6 0,2-2 182,6-7 1,6 1 219,3 0 0,10 0 0,5 0 0,3-2 0,1-3 0,7 1 0,3-5 0,-2 5 42,2-1 1,-6-1-110,1 1 1,0 0 432,-4 5 0,1 0-86,-11-1 1,3 6 336,-8-1-329,3 7 0,-15-2 25,3 10 1,-10 0-163,-5 9 1,-2-3 53,-2 8 0,-1 2-255,1-2 0,0 4 64,0-4 1,0 5 22,-1-5-86,7 0-106,2-5 289,6 0 28,0-6-132,6-8 1,2-8 28,7-6 1,0 0-211,4 0 1,-1-5 72,5 0 1,-1 0-83,2 5 1,1 1 9,-6 3 0,0-1-299,-4 7 336,-1-1 1,-2 7 54,-2 2 1,-4 10 279,-6 10 1,-1 5-109,-4 4 0,-1 5 257,-4 9 1,-2 8-127,2 7 1,4 6-119,1-2 1,3-3-16,2-1 0,2 1-134,3-1 1,-4-5 100,4-5 0,-3-13-186,-2-1 0,0-3 285,0-7 1,-7-2-125,-2-12 1,-4 0 55,-1 0 1,0-6-71,0-3 1,-5-3-73,0-2 1,-5-4 127,5-5 0,0-2-339,5-13 1,0 0 118,-1-4 1,7-8-183,4-7 1,8 0 199,6-4 1,10-2-2,9 2 1,7-2-125,12 1 1,15-1-161,-26 23 0,2 0 1,0 4-1,1 2 391,-3 2 0,1 2 0,4-1 0,-1 0 0,-4 0 0,1 0 0,3 1 0,1-1 0</inkml:trace>
  <inkml:trace contextRef="#ctx0" brushRef="#br0">22109 13719 8153,'-14'0'216,"6"0"0,5 0-327,12 0 1,2 0 10,13 0 0,-5 0 65,5 0 0,-2 0-113,1 0 0,3 0-113,-7 0 0,0 0 72,-5 0 1,-5 0-102,1 0 0,-7 1 122,2 4 1,-4 3 167,-1 6 0,-12 4 0,-7 5 0,-8 3 0,-6 12 0,-8 6 0,-7 8 0,1-2-151,4 3 1,7-9 170,3-2 1,7-5-21,3-9 1,10-6 492,-1-3 0,9-8-74,0-1 0,12-9 64,7-1 1,8-8-234,11-10 1,11-6 10,13-9 1,6-4-524,-27 17 1,0-2 0,-3-2 0,0 0 230,1 1 1,-2-1 0,22-22-357,-2 8 0,-12 5 323,-7 9 1,-5 9-435,-4 5 1,-10 8-2,-8 9 499,1 7 0,1 0 0</inkml:trace>
  <inkml:trace contextRef="#ctx0" brushRef="#br0">22194 13904 8153,'7'-8'0,"2"3"0,-1 10 89,2 4 0,-3 7 153,3 8 0,1 3-99,-6 15 0,4-5 99,-4 10 0,0-6-360,-5 6 0,-5 2 69,0-1 0,-4-6 148,4-4 0,-5-5-27,6 5 1,-6-8-242,6-1 240,-8-1 4,5-12 1,-3-2 241,1-9 0,5-5-142,0-5 0,2-4-130,2-10 0,0-3-22,0-7 0,6 1-207,4-1 1,-2 1-45,1 0 0,-4-1-361,5 1 0,-6-1-241,6 1 1,-7-1 6,2 1 823,-4-7 0,-1-1 0,0-7 0</inkml:trace>
  <inkml:trace contextRef="#ctx0" brushRef="#br0">22251 13776 8153,'0'-8'-1394,"7"1"1348,0 7 0,8 13 218,-1 6 1,-2 10 298,-2 8 0,7 9-32,-2 16 1,2 1-553,-3 3 0,2 7 139,3-7 1,-3 4 98,3-13 0,1 0-133,-1-15 1,6 2-136,-1-10 1,3-7-304,1-9 0,-1-8 204,-3-5 0,1-5-118,-6-5 1,3-5 57,-7-8 434,2-5 0,-9-11 0,6-3 0</inkml:trace>
  <inkml:trace contextRef="#ctx0" brushRef="#br0">22592 14145 8153,'-14'0'0,"0"0"401,0 0 1,0 8-77,-1 6 1,1 9-66,0 10 1,0 3-4,-1 7 0,0-7-184,-4-3 0,3 2 107,-3-2 1,0 0-437,5-4 0,-4-9-458,9-6 53,-4-6 0,5-11 215,4-6 0,2-13 446,2-16 0,0-10 0,0-2 0</inkml:trace>
  <inkml:trace contextRef="#ctx0" brushRef="#br0">22365 13363 8153,'16'-20'285,"3"6"0,-3 7 125,2 12 1,5 11-39,0 12 0,-2 7 94,-2 8 0,1 4-82,-1 1 1,0-1-1023,-5-4 1,2-2 155,3-3 482,-3 3 0,11-11 0,-5 4 0</inkml:trace>
  <inkml:trace contextRef="#ctx0" brushRef="#br0">21768 12283 8124,'-14'0'-1024,"4"0"871,1 0 1,4 2 255,-5 2 1,7-1 180,-1 7 0,2 1-111,2 8 0,0 3 81,0 7 0,0 4-125,0 0 0,5 9 35,-1-4 0,6 5-83,-5-10 1,1 0-173,-1-4 0,-2-2 76,6-4 1,-6-2-218,2-7 0,2-4-571,-3-1 594,1-6 1,0 2-44,-1-10 1,1-7 24,-5-7 1,0-7 226,0 3 0,0-4 0,0-2 0</inkml:trace>
  <inkml:trace contextRef="#ctx0" brushRef="#br0">21739 12354 8124,'0'-9'-387,"0"-1"331,7 7 1,5-3 438,7 6 0,2 0-120,-2 0 1,8 0-222,6 0 1,14-2 89,5-3 0,16-7-59,-28 3 1,1-1 0,0 0 0,0 1-161,-1 1 0,1 2 1,-1-2-1,0 1 122,0 0 1,1 0-1,2 0 1,1 1-267,5 1 1,1 1-1,-1 0 1,-2 2 245,-1 1 0,-2 2 1,-2-1-1,-1 0-164,25 0 1,-3 0-5,-6 0 1,-5 0-16,0 0 0,-6 0 107,2 0 1,-9 0 26,-1 0 1,-8 0 334,-2 0 1,-4 0-333,-5 0 0,-8 1 537,3 4 0,-7 1-430,2 4 0,-6 2 88,2-2 0,-3-2-120,-2 1 1,-2 1 8,-3 4 0,-3 0-53,-6 0 1,0 2 36,0 3 0,-2-1-343,-3 5 1,2 1 90,-7 4 1,0 6-304,-4-1 1,-5 0 4,-1-5 513,-5 1 0,3 5 0,-7 3 0</inkml:trace>
  <inkml:trace contextRef="#ctx0" brushRef="#br0">22038 12724 8105,'-22'0'-420,"1"0"168,7 0 921,0 0 37,6 0-244,2 0-215,25 0 0,0 1 18,18 4 0,8-3 158,7 2 0,5-2-60,4-2 1,-2 0-58,2 0 1,6-2-403,4-2 1,-31 0-1,2 0 117,3-3 0,0-1 1,0 1-1,-2 0 8,-2 1 1,-1-2 0,36-11-179,-10 0 1,-9 2-50,-10 7 1,-9 4-471,-4 6 1,-6 0-1514,-4 0 2181,-4 0 0,-6-6 0,1-2 0</inkml:trace>
  <inkml:trace contextRef="#ctx0" brushRef="#br0">22280 6682 8294,'-8'-14'-71,"1"4"151,7 1-771,0 5 501,0-2 1,7 6-67,2 0 0,-1 0 10,2 0 87,-1 0 1,5 0 87,1 0 1,-6 0 53,0 0 17,-5 0 0,8 0 0,-4 0 0</inkml:trace>
  <inkml:trace contextRef="#ctx0" brushRef="#br1">21327 5857 9150,'0'-9'-26,"0"-1"-61,0 7 1,6-3-23,4 6 1,4 6 198,5 4 0,-2 8 172,7 6 1,0 5-128,4 4 0,1-2 9,-1 7 1,1-6-230,-1 1 0,-4-8 150,-1-1 1,-1-7-134,2 2 1,-3-3 29,-7-2 1,-5-4-395,1-1-142,-7-6 288,3 4 0,-6-9-283,0-3 0,0-2 225,0-8 1,-6-5 342,-3-4 1,-4-3 0,-1-1-1</inkml:trace>
  <inkml:trace contextRef="#ctx0" brushRef="#br1">21626 5615 8554,'14'-22'-611,"0"3"0,7 4 305,2 0 1,4 1 771,2 0 0,1 6-138,3 3 1,3-1-406,7 1 0,7-4 133,7 4 0,2-6-149,7 2 0,-1-4 16,1-1 0,-3-1 150,-6 1 1,2 5-1,2-1 0,-1 2-20,7-1 1,-6-2-3,6 6 1,-7-1 35,1 1 0,-10 3 46,-9-2 1,-4 2-186,-4 2 1,-9 0 118,3 0 0,-9 0-62,0 0 0,-3 0 43,-2 0 1,0 0-41,1 0 0,-6 0 51,1 0 86,-1 6 0,4-2-161,-4 5 13,4-6 1,-10 4 21,6-7-10,-5 6 1,7-3-66,-7 7 1,1-6 60,-5 6 0,0 1-34,0 8 0,-11 3 23,-3 6 0,-11 13 0,-4 7 1,1 7 4,-5 7 1,2 2-328,3 8 0,0-1 328,-1 0 1,1-7-8,-1-2 1,7-5-231,3-5 1,-1-3 211,1-6 0,0-7-320,5-3 1,-5-9-85,0-5 0,0-10 429,4-4 0,-5 3 0,-2 0 0</inkml:trace>
  <inkml:trace contextRef="#ctx0" brushRef="#br1">21427 5886 8322,'-15'-7'-382,"7"4"-476,4-6 812,-4 5 397,6-2 1,-2 6-274,8 0 0,-1 0-64,7 0 0,-1 0 80,6 0-37,-1 0 0,-5 5-21,1 0 1,-2 1 32,1-1-23,4-4 1,-10 7 72,6-3-78,-5-4 0,7 7 69,-7-3-91,1-3 22,1 10 1,-2-10-10,5 3 0,-4 1-53,4-1 1,-4 1 63,4-1 0,-4-4-102,5 4 1,-6-2 79,6 2 1,-1-3 25,6 2 0,0 3-31,4-3 0,-1 1 20,5-5 1,1 0-9,5 0 0,-1-1 0,0-4 0,7 2-76,3-7 1,14-1 71,5-8 1,9 3-455,1-3 1,7 4 434,2 0 0,-7-4-32,-7 0 0,3-1 12,1 1 1,4 2 163,1-7 0,-3 5-26,-7-5 1,-1 5 195,-12-4 0,-2 5-29,-9-1 0,-3 2-168,-11-2 1,3 3-141,-7-3 1,4 3 144,-4 2 1,0-2-199,-5-3 0,-1 4 402,-4-4 1,3 3-397,-8 2 0,1-1-34,-5 1 1,-2 5-276,-2-1 1,1 7-388,-7-2-354,7-3 1115,-3 7 0,6-5 0,0 6 0</inkml:trace>
  <inkml:trace contextRef="#ctx0" brushRef="#br1">23545 5232 7193,'8'1'-45,"-3"4"1,1 4 200,-1 10 1,1-1-68,-1 5 0,-4-4 46,4 5 0,-3 0 8,-2 4 0,1 5 48,4 1 1,-3 5 0,2-1 0,-2 5 237,-2 4-320,0 4 0,0 5 74,0 1 0,0 5-187,0 0 0,0 4 141,0-5 0,-5 6 38,0-6 1,1 6 58,4-6 0,-5 1-63,0-5 1,0 3 147,5-3 1,0 3-168,0-8 1,0 8 16,0 1 1,0 1-38,0-5 1,0-2-14,0-3 1,0-3 39,0-6 1,0-2 4,0-3 1,0-3-253,0-7 1,0 1 133,0-1 1,0-1-266,0-3 1,5-4-81,0-6 0,0-4-50,-5-1-101,0-6-289,0 4 0,0-20 328,0-6 1,-5-1-348,0-4 1,0 0 187,5-4 1,0-1 144,0 1 0,0-7 425,0-3 0,0-3 0,7-1 0,1-1 0</inkml:trace>
  <inkml:trace contextRef="#ctx0" brushRef="#br1">23659 5061 8386,'1'-8'-241,"4"3"0,-3 2 283,2-1 1,0 2-61,0-3 1,-1 4 9,7 1 59,-1 0 0,1 0 41,-1 0 0,1-2-157,4-3 1,0 4 118,1-4 0,-1-1 55,0 1 0,0 0-174,0 5 1,-4 6 131,-1 4 1,-4 9 32,5 5 0,-7 2-11,1 3 0,-2-1 22,-2 1 1,0-1-14,0 1 1,0-1 0,0 1 0,0-1 63,0 0 1,0 1-71,0-1 1,0 1 141,0-1 0,0 2-115,0 3 1,0 4 41,0 5 0,-5 12 34,1 3 1,-3 8 11,2-4 0,2 9-438,-6 1 0,6 8 313,1-34 0,-1 0 0,0-2 0,0 1-89,0 1 1,1 0 0,-1-2-1,1 1 77,2-2 1,0 1-1,2-1 1,1 0 43,-1-2 1,1 0 0,2 1 0,1 0-182,3 35 1,4-2 346,1-7 0,5 1-117,0-7 1,-5 1 2,-4-5 0,-6-2-139,6-3 0,-5-3-52,4-6 1,-6-7-92,2-3 1,-3-7 68,-2-3 0,0-10 249,0 1 1,0-8-334,0 4 1,-7-7-319,-2 2 1,1-4-270,-2-1 1,-1-6-264,-8-3 0,2-4 320,-7-1 0,7-1-93,-2 1 0,-2 0 754,2 0 0,-4-5 0,4 0 0,-6 0 0,2 5 0</inkml:trace>
  <inkml:trace contextRef="#ctx0" brushRef="#br1">23645 7407 8263,'-7'8'-207,"-1"3"-76,-6-7 487,0 8 1,1-9 774,4 6-76,2-6-304,7 4-417,0-7 0,8-2 87,7-3 0,5 2 57,9-6 1,1-1-133,3-4 1,3 4-149,7 1 1,4 6-414,1-2 0,4 10 367,-5 4 0,0 4 0,-4 1 0</inkml:trace>
  <inkml:trace contextRef="#ctx0" brushRef="#br0">25422 12567 7950,'0'-14'0,"1"6"-642,4 3 369,-3 4 0,6 9 23,-4 6 1,-2 3 410,3 12 0,-4-4 574,-1 8 1,0-1-524,0 1 1,0-3-55,0 3 1,0-4-257,0-6 1,0 3 136,0-7-494,7 0 1,-4-12 454,6-2 0,-6-3 0,4-2 0</inkml:trace>
  <inkml:trace contextRef="#ctx0" brushRef="#br0">25578 12311 7982,'6'-14'0,"-2"6"376,5 4 0,1 2-82,4 2 0,2 0-303,3 0 0,-4 0 99,4 0 0,-3 6 135,-2 4 0,1 4-55,-1 5 1,-5 3-139,1 7 0,-7-1 44,2 0 1,-4 6-227,-1-1 0,-1 6-116,-4-1 1,2 3 142,-7 2 0,2-2-424,-1-3 0,-4 0 266,4-10 1,-4 2-312,-1-11 0,0-2 592,-1-7 0,1-4 0,0-6 0</inkml:trace>
  <inkml:trace contextRef="#ctx0" brushRef="#br0">25450 12667 7982,'14'-14'-125,"-4"6"45,-1 3 0,6-3 80,4-1 1,6 2 7,-1 3 1,2-4 110,3-2 1,-1 4-106,1 1 0,-7-1-152,-3 1 0,-3 0 30,-2 5-273,-6 0 284,-2 0 0,-14 8 48,-6 6 0,-11 2-16,-9 8 0,-3 0-14,3 4 0,1 5 39,5 0 1,4 1 138,0-6 1,7-1 459,-2-3-400,10-4 1,2-10-76,7-1 0,3-6 126,7 2 0,1-10 119,13-4 0,1-4-223,8-1 1,3 0-228,7-1 1,-5 1-414,0 0 1,-7 1 264,3 4 0,-11 3 269,-4 6 0,-3 0 0,-2 0 0</inkml:trace>
  <inkml:trace contextRef="#ctx0" brushRef="#br0">25237 13150 7894,'6'8'-91,"4"-3"0,4-4 262,5-1 0,3 0-123,6 0 0,2-1 6,4-4 0,2-3-6,7-6 0,1-5 262,3 0 1,4-6-106,6 1 0,-7 4-244,-2 1 1,-10 8 175,-5 1-137,-10 7 0,-8-3 0,-9 6 0</inkml:trace>
  <inkml:trace contextRef="#ctx0" brushRef="#br0">25422 13164 7919,'0'15'341,"0"-1"1,5 6-125,-1 4 0,1 4-172,-5 6 0,-5 0-152,1 4 0,-3 3 144,2-3 1,4-5-91,-4-4 212,4-1-491,1-12 1,1-3 103,4-13 1,-2-8-61,7-11 1,-6-10-11,6-8 0,-1-4-24,5-2 0,-4-3 233,-1 3 1,-1-1 1,2 11 1,2 1 93,-2 9-7,3-4 0,1 13 356,0-1 1,-5 9 13,1 11 1,-5 9 188,4 10 1,-6 9-144,2 5 0,-3 4 19,-2 6 1,0 7-119,0 7 0,0-5-63,0-5 1,0-2-23,0 2 0,-5-4-14,0-10 1,-4 0 13,4-10 1,-6-3-1,1-10 0,-2-8-21,-2-2 1,4-3-66,1-2 0,-1-8-263,-4-6 1,0-5-415,-1-5 0,8-4-872,2-1 1,3 2 209,2-1 1,2-5 741,3 4 0,7 2 463,7 4 1,6-1-17,-1-4 1,9-1 199,5 1 0,8 1 22,1 3 0,7-3 11,-2 4 0,-4 2-133,-6 2 0,-5 3-10,-9 2 1,-6 6 399,-3 3-328,-9 4 1,-4 7 328,-6 4 0,-6 9-264,-4 4 1,-9 9-277,-5 1 0,-7 2 106,-2-2 0,-5-5-172,5 1 0,-7-1-506,2-4 0,3-8 306,2-2 1,8-4-860,1-1 1178,7-3 0,-10-12 0,5-2 0</inkml:trace>
  <inkml:trace contextRef="#ctx0" brushRef="#br0">25649 13449 7919,'22'6'0,"5"-1"476,-3 9 1,3-3-71,1 8 0,1-8-181,-1-1 1,1-1-378,-1 5 0,0-6-548,1-3 0,-5-4 410,-1-1 290,-5 0 0,8-6 0,-3-2 0</inkml:trace>
  <inkml:trace contextRef="#ctx0" brushRef="#br0">26033 13207 7901,'14'0'675,"1"0"1,0-2-360,4-2 1,3 1 35,7-7 1,1 1-223,3-6 1,7-5-199,12-4 1,-2 2-393,7-2 0,-8 2 329,-11-1 0,-3 2-750,-7 7 0,-10 1 881,-4 4 0,-9-4 0,1 5 0</inkml:trace>
  <inkml:trace contextRef="#ctx0" brushRef="#br0">26303 12880 7901,'14'8'-60,"1"6"0,-7 7 60,-4 7 0,-2 2 0,-2 3 0,0 4 1112,0 5 0,-6 1-461,-4 0 1,-4-1-877,-5 1 1,3 0 193,-3-1 0,3-5-332,2-4 1,2-8-537,2-1-694,-3-7 965,6-3 628,-1-7 0,-5-20 0,5-3 0</inkml:trace>
  <inkml:trace contextRef="#ctx0" brushRef="#br0">26175 13349 7901,'16'-19'0,"3"0"0,3 5 362,7 5 0,-1 5 43,0 0 0,2 4-5,4 4 0,-3 3-373,7 2 0,-6 4-365,1-4 0,-3 4 338,-2 1 0,1-6 0,-1-2 0</inkml:trace>
  <inkml:trace contextRef="#ctx0" brushRef="#br0">26758 12937 7937,'2'-10'0,"3"1"0,4 4 484,10-4 1,3-1-59,7-4 0,4 0-325,0 0 1,5-7-169,-5-3 0,5-1-295,-5 1 0,-1 2 52,-9 3 1,-2 4-240,-7-4 1,-1 8 548,-4 1 0,4 1 0,-5-6 0</inkml:trace>
  <inkml:trace contextRef="#ctx0" brushRef="#br0">27014 12567 7937,'0'15'0,"2"5"355,2 4 1,-2 9-8,3 5 1,-4 9 248,-1 5 0,0 5-186,0 5 0,-1-2-301,-4 6 1,2-4 158,-7 4 1,6 2-96,-6 8 0,7-10-535,-2 1 1,4-15 276,1-10 1,0-12-1623,0-11 1263,0-3 0,0-11-290,0-10 0,0-11 138,0-17 0,0-5 207,0-9 1,0 1 387,0-6 0,0 5 0,0-6 0,0 1 0</inkml:trace>
  <inkml:trace contextRef="#ctx0" brushRef="#br0">26872 12951 7937,'5'-6'263,"-1"6"0,1 8 350,-5 11 1,-1 9-203,-4 10 0,-1-2-122,-4 2 0,-3-5-321,4 5 1,-2-6 73,1 1 1,-1-3-517,7-1 1,-6-7 88,5-3 418,1-4 0,4-8-33,0-7 0,0-13 0,0-9 0</inkml:trace>
  <inkml:trace contextRef="#ctx0" brushRef="#br0">26943 12994 7937,'22'0'256,"-3"0"1,-3 6 443,-2 4 0,0 7-329,1 2 1,-6 1-138,1-1 0,-3-3-883,3 3 0,1-8 221,-6-1-1095,6-7 1523,-10 3 0,12-6 0,-5 0 0</inkml:trace>
  <inkml:trace contextRef="#ctx0" brushRef="#br0">27270 12766 7937,'14'-20'-51,"1"6"0,-1-1-101,0 6 0,0 3 441,0 1 0,1 3 1222,-1 2-1163,0 0 1,0 0-129,0 0 1,-4 2-93,-1 3 1,-5 7 23,0 7 1,3 8-142,-3 1 0,1 1-182,-5 4 0,-5-3-448,1-1 0,-7-1 93,1 0 0,-3-1-1120,-1-3 1646,0-4 0,0 1 0,0 1 0</inkml:trace>
  <inkml:trace contextRef="#ctx0" brushRef="#br0">27213 12994 7937,'0'-14'-68,"0"-1"1,7 6 126,2-1 1,2 6 285,-1-6 1,7 5-60,-3-4 0,4 4-404,-4-4 39,0 6-214,0-4 133,-6 7 0,-2 2 145,-6 3 0,0 3 54,0 6 0,-6 2-30,-3 2 1,-2 0-63,1 6 1,-1-5-27,6 4 1,-4-5 1381,4 1-654,0-4-734,5 0 0,2-8-22,3-2 0,-2-8-330,6-2 1,-4-11-29,4 2 0,-1-5 188,2 0 0,1 4 277,-6-4 0,-1-4 0,-4 1 0</inkml:trace>
  <inkml:trace contextRef="#ctx0" brushRef="#br0">27313 12880 7937,'-10'21'-63,"1"2"1,6 4 62,-2 2 0,2 1 889,-2 3 1,3 3-356,-2 7 0,2 4-107,2 1 1,-2 4-119,-2-5 0,2 0-131,-3-4 0,4-2-16,1-3 0,1-10-15,4-9 294,-3-3-221,10-8 1,-5-5-1506,2-12 0,2-9 584,-6-15 0,4 2-333,-4-7 1,5 0 372,-6-5 0,1 7 661,-5 3 0,5 3 0,0 1 0,-1 7 0,-4 3 0,0 8-395,0 2 250,0 6 1034,0 9 1,0 5-276,0 13 0,0-5-72,0 4 1,0-4-440,0 5 1,0-10-1081,0 5 439,0-13 538,7 7 0,1-19 0,6-2 0</inkml:trace>
  <inkml:trace contextRef="#ctx0" brushRef="#br0">27483 12880 7937,'22'-22'-228,"1"1"228,-4 7 0,-4 0 714,4 0 1,2 6-227,-2 3 0,0 4-110,-5 1 0,0 0-156,0 0 1,-6 1-14,-3 4 0,-3-2-70,-2 7 0,-2 1 95,-3 8 1,-4-2-15,-10 7 0,-3-2-103,-7 1 0,-4 4-622,0-3 1,-3 3 266,7 1 0,-1 1 32,11-1 0,2-6 74,7-3 1,4-3-183,6-2 462,0 0 0,8-6-142,6-3 0,8-5 32,11-5 1,4-3-35,5-6 1,-4-2-453,0-3 1,0-1 214,5-4 1,-7-3 159,-3 4 0,-7 2-553,-3 2 0,-10-1-124,1 1 1,-9 0 366,0 5 0,-4 4 383,-1 1 0,-1 5 0,-4 0 0,-3 2 0,-6 2 0,0 0-146,-1 0 0,1 2 211,0 2 1,4 3 55,1 2 1,6 5 242,-2 1 0,-1 0 356,1 9 0,-6 0-348,1 4 0,-2 1 5,-2-1 1,-2 7 524,-3 3 1,1 1-351,-5-1 0,4 2-399,-5-7 1,7 5-229,-2-5 1,5 0-247,4-4 1,4-7-503,6-3-152,-7-10 1,7-4 569,0-10 0,2-9 405,8-10 0,5-15 0,7-6 0</inkml:trace>
  <inkml:trace contextRef="#ctx0" brushRef="#br0">27654 13164 7937,'9'-7'174,"1"2"0,-7 5 343,2 5 0,-4 4 500,-1 10 0,0 3-477,0 6 0,5 2 176,0 4 0,1-4-238,-1 3 1,-2-3-99,7-2 0,-6-1-166,6-3 0,-1-4-100,5-5 1,1-8-24,-1-2 0,5-6-194,0-9 1,0-1-516,-5-13 0,0-6 372,0-7 0,-1-3-389,-3 2 0,1-1 229,-7 5 1,6-5-896,-5 1 1,-1 3 1300,-4 2 0,0-3 0,0-1 0</inkml:trace>
  <inkml:trace contextRef="#ctx0" brushRef="#br0">28294 12226 7895,'8'6'0,"-4"4"0,-2 7 253,-2 2-117,-6 7 0,-2-4-57,-6 6 1,-2 1 15,-3-1 1,3-4-59,-3-1 0,3-4-96,2 5 1,1-7-13,4 2-19,3-9 103,6 2 1,6-10-11,3 3 1,4-4-43,1-1 0,7 0 36,2 0 1,6-6-6,4-3 1,-3 1-64,3-2 0,-4 2-2,-6-1 1,-2-2-16,-7 6-14,0 0 91,-6 5 0,-9 8-17,-14 6 1,-5 5 122,-9 5 1,-5 8-116,-4-4 0,-3 8 196,-2-2 1,11-3-111,4-7 1,11 1 66,2-6-78,1 0 1,14-6-7,0-4 1,11-4-203,8-10 1,11-9 126,-1-10 0,7 2-156,-3-2 0,2 5 45,-2-4 0,-4 5-16,-1-1 0,-1 5-76,-8 5 85,0 2 119,-11 7 0,-2 2 124,-6 3 1,-6 9-166,-4 10 0,-9 2 19,-4 3 1,-4-1 670,-2 1 1,-4 4-271,0 0 0,-5 5-331,5-5 1,0-4 104,4-6 0,7-5-812,3 1 217,3-4 174,2-7 0,8-3 17,6-10 0,11-3-109,8-6 1,0 0 137,-5 0 0,0-5 247,0 0 0,-1 0 0,-3 5 0,-4-7 0,-6-1 0</inkml:trace>
  <inkml:trace contextRef="#ctx0" brushRef="#br0">27981 12837 7895,'0'-9'-138,"0"-1"1,0 1 89,0-5 1,11 0 56,3-1 1,10 3 212,0 2 1,9-2-26,5 2 1,3 2-379,1-1 1,0 6 120,-5-2 1,-2 3-93,-6 2 0,-7 0 81,-3 0 1,-10 11-83,-4 4 1,-5 3 75,-5 1 1,-4 8 69,-10 6 1,-8 2 62,-6-2 1,-8-1 146,-2 6 0,0-5-207,-4 5 1,4-2 251,5 2 1,10-1-167,9-4 0,5-10 20,4 1 1,4-7 207,6-2 0,2-7-59,2-4 0,12-2-30,13-2 1,12-11-116,11-3 0,3-10-148,2 0 1,4-3-97,1-1 0,-7-2-161,-7-3 0,-4 3-170,-1-3 0,-7 4 222,-3 5 1,-9-1-150,-5 6 0,-10 5-205,-4 5 392,-3 5 0,-15-2 209,-6 6 0,-3 2 0,-7 2 0,9 0 192,-8 5 0,2-6-192,-2 2 0,4 1 0,0-1 0,7 4 0,-2-4 0,3 6 0,4-8 0,2 7 0,4-5 0,6 4 0,1-1 31,4 1 1,-2 4 249,7-3 1,-5 4-70,4 5 0,-4 3-101,4 6 0,-6 7 980,2 3 1,-3 5-452,-2 4 0,4 10-121,1 9 1,0 1-478,-5 4 1,2-2 113,0-29 0,0 1 0,0 39-106,0-37 0,1 0 0,0 1 0,0 2-104,-1-1 1,1 0-1,0-2 1,0-1 0,0-1 0,-1-1 0,-1 27-306,4 0 0,-3-15 272,-2-9 0,0-9-30,0-10 0,4-3-599,1-7 716,0-6 0,-5 4 0,0-4 0</inkml:trace>
  <inkml:trace contextRef="#ctx0" brushRef="#br0">26630 3938 7990,'-14'0'0,"5"6"0,-1 4-314,-1 2 218,5 3 1,-7 4 113,4 0 0,1 4 59,-2-4 1,7 5 33,-2-5 1,4 5 313,1-6-151,0 1-200,0-11 0,6 3 55,4-6 0,2-2 12,2-7 0,1-6-236,-1-9 1,0-3 122,0-6 0,0-1-112,1 1 0,-3-1-157,-2 1 1,-4 1-659,-6 3 230,0-3 36,0 12 633,0 0 0,-12 9 0,-4 6 0</inkml:trace>
  <inkml:trace contextRef="#ctx0" brushRef="#br0">26673 4094 7990,'9'13'-174,"1"-4"1,-7 4 54,2-3 1,-4 2 55,-1 2 63,0 1 0,7-1 0,1 0 0</inkml:trace>
  <inkml:trace contextRef="#ctx0" brushRef="#br0">26986 3867 7990,'0'-22'0,"0"-4"47,0 8 1,0-1 145,0 4 352,-7 1 0,-1 6 247,-6 3-826,0 4 1,0 7 30,0 4 0,6 4-5,3 5 1,3 3 54,2 6 0,2 7-58,3 3 0,3-3 39,6-2 0,5 2-36,0-2 0,1 0-129,-1-4 0,-3-1 115,3 0 1,-10-4-103,-4 0 1,-3-7 119,-2 2 1,0-3 34,0-2 0,-13 0-50,-6 1 1,-6-6 7,-4 1 0,-1-7 25,-3 1 1,3-2-12,-3-2 1,9-2 259,5-2 0,4-6-62,0-9 0,8-3 137,2-6 0,11-1-81,8 1 1,4-1-114,10 1 1,-3 4-74,9 1 1,2 0 12,2 0 0,1-2-100,-1 6 1,-3-5-301,-7 5 1,-5-2-336,-4 2 1,-10 4 300,-4-4 1,-4 8-296,-1 1 1,-12 7 151,-7-2 0,-13 4 20,-6 1 1,-3 0 7,-1 0 465,-7 0 0,-2 6 0,-6 2 0</inkml:trace>
  <inkml:trace contextRef="#ctx0" brushRef="#br0">20716 7393 6832,'14'0'326,"0"6"-270,0 3 0,7 12-25,3 7 0,7 13 12,2 11 1,1 7-417,-6 7 1,-14-27 0,0 1 369,1 6 0,-1 3 0,0 8 0,0 1-1041,1 3 0,-1 2 1050,0 1 1,0 1 0,0 0 0,1 1 8,-1 3 1,0 0 0,0 1 0,0 2-319,1 3 1,-1 1 0,-2 0-1,0-2 344,-1 0 1,1-1 0,0-2 0,0-1-31,2 4 1,0-1 0,1-4 0,-1-1 32,0 6 1,0-1 0,0-2 0,1-1-22,-1 3 0,0 1 1,0-3-1,1 0-39,-1 2 0,0 1 0,0-2 0,-1 1 31,-1 5 0,0 0 0,0-1 0,1-2-75,-3-1 1,-1-1-1,1-3 1,-1-1 92,-2 3 0,0-2 0,0-6 0,0-1-146,0-2 1,0 1 0,3-2 0,1-2 193,0-3 1,2-1 0,0-2-1,0-3 32,1-8 1,1-1 0,13 34-128,1-12 1,-2-4-82,-4-15 1,3-4-114,-7-10 1,-5-7 1851,-5-3-1864,-6-10 0,2-6 629,-10-12 1,-2-7 0,-8-12-1</inkml:trace>
  <inkml:trace contextRef="#ctx0" brushRef="#br0">21455 11785 7987,'6'29'-148,"-4"1"-38,3 3 1,-2 2 282,2 3 1,-2 3 287,6-3 0,1-2-35,4 2 0,5-3-177,0-2 0,0 3 151,-5-12 0,0 4-81,0-9 0,5 0 98,0-5 1,0-1-89,-5-3 0,1-4-26,-1-6 0,0 0-211,0 0 1,1-8 126,-1-6 0,0-10-356,0-14 0,0-14 186,1-19 0,-10 29 0,1-1-496,1-6 0,0-2 1,-2-6-1,1-1 348,3-8 1,1-1 174,1 3 0,0-1 0,0-9 0,0 1 0,3 4 0,1 0 0,-1-1 0</inkml:trace>
  <inkml:trace contextRef="#ctx0" brushRef="#br0">24881 14174 8133,'-14'-7'-342,"0"6"-207,0-4 1,4 5 320,1 5 1,4 3 69,-4 6 1,-1 2 745,-4 3-394,0-3 0,0 15-3,-1-2 0,-4 4 41,0 0 0,-1 3 110,1 7 0,3 4-140,-3 1 0,3 4-3,2-5 0,5 1 54,-1-6 1,7 2-30,-2 4 0,4-4-28,1 3 1,8-2 6,6-3 0,2 3-201,7 2 1,6-8 100,4 4 1,6-16-315,-1-3 0,3-13 96,2-7 0,11-5-144,3-9 0,3-5-123,-3-14 1,-7 1-273,-3-1 1,-10 1 151,-9-1 0,-7 1 502,-12 0 0,-2-1 0,-7 1 0</inkml:trace>
  <inkml:trace contextRef="#ctx0" brushRef="#br0">25066 14870 8133,'19'5'-237,"0"0"0,13 0 432,1-5 1,6 0-70,4 0 0,-2 0 71,-3 0 1,0 1-103,-10 4 0,3-4-122,-13 4 1,1 3 115,-4 2 1,-7 2 128,-4 2 0,-4 2-196,-4 3 0,-6 3-136,-9 7 0,-5 1-436,-9 3 1,3-1 271,-3 5 0,5-10-303,4 2 581,10-17 0,7 14 0,7-11 0</inkml:trace>
  <inkml:trace contextRef="#ctx0" brushRef="#br0">26033 14899 8037,'0'-29'0,"0"1"254,0 0 0,-1 5 5,-4 4 0,-3 4-214,-6 0 0,-2 3 74,-3 2 0,2 4-157,-7 6 0,-5 3 103,-4 7 1,-5 5 143,5 14 0,0 1 35,5 3 0,5-1-14,4 6 0,8-2-196,2 2 0,6 0 46,-2-10 0,11 2-433,9-11 1,5-6 201,9-9 1,-1-4-157,0-4 0,2-6 35,4-9 0,-4-3 3,3-6 1,-3-5 70,-2-1 0,-6 1-68,-3 5 0,-3 1 132,-2 3 1,-6 4-149,-3 6 423,3 6 1,-8 3-82,0 10 1,-2 10 369,-7 14 1,-1 2-8,-4 12 0,0 4 176,0 15 1,-1-2-407,1 6 1,5-2 143,-1 7 0,2-14-332,-1 4 0,-2-12 141,6-1 1,-6-12-194,2-8 0,1-6 47,-2-7 1,1-7 94,-5-4 0,-2-4-152,-3-4 1,3-6-220,-3-9 1,-2-1 67,3-4 0,-1-9 86,4 0 0,7-7-760,4-3 0,-3-9 410,3 0 0,5-13 472,9 4 0,15-1 0,5-1 0</inkml:trace>
  <inkml:trace contextRef="#ctx0" brushRef="#br0">26104 14799 8037,'22'-8'-535,"-1"2"374,-7 6 1,-4 0 824,-1 0 1,1 3-175,4 7 1,-6 1-95,-4 12 1,-2 3-198,-2 7 0,0-3 14,0 3 1,-2 2-10,-2-2 1,2 0-96,-3-4 1,4-3 19,1-2 0,0-3-237,0-7 74,0-6 0,1-10 100,4-12 1,5-7-278,8-7 0,5-10 33,5 0 0,0-6-83,1 6 1,4-1-43,0 1 1,0 3-240,-4 7 0,-7 5-167,-3 4 0,-8 5-261,-2 5 323,-5 2 647,2 7 0,-12 7 0,-2 1 0</inkml:trace>
  <inkml:trace contextRef="#ctx0" brushRef="#br0">26474 14899 8037,'0'14'-430,"1"-5"301,4 1 0,3-5 736,6 4 1,1-6-147,-1 2 1,5-3-219,0-2 0,6-2-13,-1-3 0,2-3-223,3-6 0,-5 0-57,-1 0 1,-1-5-102,2 0 1,-3-2-148,-7 2 1,-5 4 171,1-4 1,-7 8-77,2 1 1,-10 2 21,-4-1 1,-9 2-181,-1 7 1,-6 0 97,1 0 1,-3 7 275,-1 2 1,-1 4 149,1 1 1,6 7 315,3 2 1,3-2-331,2-2 0,6 1-2,3-1 1,4 0 302,1-5 1,1 1-40,4-1 0,8-6-692,6-3 0,4-4-89,-4-1 1,7 0-279,-3 0 1,-2-5 230,-2 1 0,1-7-713,-1 1 1129,-6-3 0,6-1 0,-3 0 0</inkml:trace>
  <inkml:trace contextRef="#ctx0" brushRef="#br0">26801 14899 8037,'8'6'120,"3"-3"87,-6 7 0,6-7 65,-2 2 1,4-4-87,1-1 1,0-1-90,0-4 1,5-5 73,0-9 0,2 2 59,-2-7 1,-3 2-437,3-1 0,-10 0 204,-4 5 1,-4 2-352,-1-3 0,-6 8 166,-3 1 1,-10 7 142,-5-2 1,-3 5 177,-1 5 1,-1 8 249,1 6 0,1 6-72,3-1 0,4-2-93,5 1 1,8 0-195,2 0 1,3-2 186,2-7 1,2 0-804,3 0 1,4-6 22,10-3 0,3-3-248,7-2 0,1-2 367,3-3 1,3-3-292,7-6 740,-1 0 0,1-7 0,0-1 0</inkml:trace>
  <inkml:trace contextRef="#ctx0" brushRef="#br0">27242 14799 8037,'0'-14'852,"-7"6"-562,-2 3 1,-4 4 134,-1 1 0,0 1-125,0 4 0,-5 3-70,0 6 1,0 2-105,4 3 0,1-3 119,0 3 0,6 1-343,3-1 0,4 5-109,1-5 1,6-2-162,4-7 1,4-4 161,5-6 1,3 0-1,6 0 0,1-8-20,-1-6 1,1-7-38,-1-7 1,-4-7-38,-1-3 1,0-3 98,0-1 1,3-7-9,-7-3 1,4 1 50,-4-1 1,0 6 5,-5-1 1,-1 2 83,-4 3 1,-2 5-21,-7 4 1,0 10 468,0 4 1,-8 9-210,-6 5 0,-1 5 422,-4 5 0,-1 11-261,1 12 0,0 7 10,5 8 1,0 1-86,-1 3 0,6-1-91,-1 6 1,7-1-141,-1 1 0,2-3-398,2-6 0,0-7-571,0-3 1,2-8 447,2-1 0,-1-11 494,7 1 0,-1-9 0,6 1 0</inkml:trace>
  <inkml:trace contextRef="#ctx0" brushRef="#br0">27512 14629 8037,'8'0'250,"4"0"-228,-10 6 0,4 2 138,-6 6 0,-5 0-229,1 1 0,-6 4 73,6-1 0,-3 1 7,2-4 0,4-1-9,-4 0 0,4-4 64,1-1-126,0-6 1,1 4-77,4-7 1,3-2 73,6-3 1,0-3-124,0-6 0,2-5-41,3 0 0,-3-6 43,3 1 0,1 2-16,-1-2 0,0 7 58,-4-2 1,-1 5 176,0 4 1,-4 4 135,-1 6 1,-6 8 338,2 6 0,-4 8-114,-1 11 0,-1 4 310,-4 5 0,-1 3-36,-4 2 0,-2-1-206,2 6 0,-2 6-371,-3 9 0,1 2 136,0 2 0,0-6-356,0-3 1,-1-10-49,1-5 0,1-9-160,4-5 0,-4-11 207,4-7 0,1-7-53,-2-8 1,1-2-147,-5-3 1,-2-3 89,-3-6 1,3-5-48,-3 0 1,2-6 238,-2 1 0,8-3 44,-3-1 0,-4-7 0,-4-1 0</inkml:trace>
  <inkml:trace contextRef="#ctx0" brushRef="#br0">28877 14359 8008,'-35'-23'0,"-1"3"-287,-7 6 1,0 6-359,1 3 0,5 4 645,4 1 0,-2 1 0,2 4 0,0 4 0,5 10 0,7-1 0,7 5 0,1-1-173,8 2 0,7 3 277,8-3 1,4 3 169,5 1 1,3-6-161,6-3 1,7 2 30,3-2 0,-2-5-58,2-5 1,-6 1-45,1 4 1,-9 0-152,-5 0 1,-10 1 45,-4-1 1,-7 2-56,-7 3 0,-7 3 79,-13 6 1,-4-4-88,0-1 1,0 1 14,5 5 0,-1-6 110,1 1 0,1-8 0,3-2 0,4-1 0,5-9 0,3 0 0,2-9 0,4-8 0,6-6 0,8-6 0,6 1 0,2-1 0,8 1 0,1-1 0,8 6 0,-1 0 0,5 5 0,6 0 0,5-1 0,-1 3 0,-4 2 0,-1-1 0,1 7 0,-2-6-110,-3 5 1,-5-4 119,-9 4 0,1-6 278,-6 2 1,5 1-102,-5-2 0,0 1-124,-5-6 1,-5 1-31,1 0 0,-2 0-98,1 0 1,-3-1 29,-6 1 0,0 5-240,0-1 1,0 1 73,0-5 0,-6 6 201,-3 3 0,-9 3 0,-1 2 0,-6 0-35,1 0 1,-1 2-53,1 3 1,-2 3 135,2 6 0,3 0 91,2 0 1,4 7 148,0 2 0,6 0-4,-1 0 0,7 1-145,-2 4 1,5 1-3,5-1 0,3-4-641,6 0 0,7-12 237,3 2 1,2-4 54,3-1 0,-1-2 211,1-7 0,4-7 0,0-2 0,7-16 0,-4-5 0</inkml:trace>
  <inkml:trace contextRef="#ctx0" brushRef="#br0">29431 14444 8008,'-6'-8'0,"-2"2"-285,-6 6 1,4 0-356,1 0 1,-5 1 530,-5 4 1,0 8 127,4 6 0,-4 6-17,1-1 0,-6 7 16,5 2 1,0 5-93,5-5 0,-1 5 119,1-5 1,6-4 2,4-5 0,2-7-45,2 2 0,6-10-4,4-4 1,2-3-119,3-2 0,4-2 119,0-3 0,6-7 0,-1-7 0,7-6 0,2 1 0,-4-3 0,-6-1 0,1-1 0,5 1 0,-7 6 0,-3 3 0,-5 3 0,-5 2 0,4 6 0,-11 3 184,2 10 1,-8 9-22,-6 10 0,-1 2 72,2 3 1,-2-2-93,6-4 0,-5-2-74,6-7 0,-1 0-168,5 1-216,0-7 1,6-2 140,4-6 0,-1-8-18,5-6 1,-3-2 191,8-8 0,-3 1 0,-2-6 0,1-4 0,-1 0 0,0-7 0,0 4 0</inkml:trace>
  <inkml:trace contextRef="#ctx0" brushRef="#br0">29673 14387 8008,'8'2'-924,"-3"2"0,-4 6 924,-1 9 0,0 3 0,0 6 0,0 2 15,0 3 1,0 2 157,0 3 1,0-3 174,0-7 0,0-4-20,0 0 1,0-12 335,0 3-404,0-4-139,0-3 0,11-8-326,3-10 1,5-9 145,0-5 1,2-2-764,3-3 0,6 1 400,-7-1 0,7 2 422,-6 4 0,3-4 0,1 5 0</inkml:trace>
  <inkml:trace contextRef="#ctx0" brushRef="#br0">30256 14373 8008,'-14'-7'0,"-2"6"-711,-3-4 1,1-1 425,-5 1 1,-1 0 284,-4 5 0,-1 7 49,1 2 0,-1 4 203,1 1 1,1 2 160,3 3 1,4-2-149,6 7 1,1-2 107,3 2 1,4 2-57,6-2 1,6-2-287,4 2 0,9-7 28,5 2 1,2-9-77,3-5 1,4-4-184,0-1 0,5-6-451,-5-4 0,4-9-55,-9-4 1,4 1 452,-9-2 0,-4 2 253,-4-2 0,-3-1 0,-7 6 0,4-5 0,-4 5 0,0-5 0,-5 6 0,-6-8 0,-2 4 0</inkml:trace>
  <inkml:trace contextRef="#ctx0" brushRef="#br0">30341 13989 8008,'6'-22'0,"1"1"-285,2 7 1,2 5-356,-6-1 1,1 7 639,-1-2 0,-3 4 102,4 1 1,-6 8 113,0 6 1,0 3 358,0 12 0,-5 2-134,0 12 1,-4-1-42,4 1 0,-4 5-205,4-1 0,-4 2 63,4-2 1,-6-1-245,1 6 1,2-8-269,-1-1 1,6-8-223,-2-11 1,3-9 45,2-5 163,0-7 0,0-9 20,0-13 0,7-2-53,2-3 1,2 1 12,-1-6 1,2 1-22,-2-1 0,3 7 302,1 3 0,0-1 6,0 1 0,2 5 44,3 4 0,-3 7-139,3-2 0,1 4 178,-1 1 0,0 6 108,-5 4 1,1 4 283,-1 5 1,-2 4-180,-2 11 0,-4 3 95,-6 11 0,-1-2-330,-4 6 1,-9 0-340,-10 5 0,-3-5-945,-1 0 935,-7 0 1,-1-1 0,-7-2-1</inkml:trace>
  <inkml:trace contextRef="#ctx0" brushRef="#br0">25280 15866 8085,'-10'20'-467,"1"4"204,5 3 0,-2 1 49,6 0 1,0 1-15,0-1 0,2 1 379,2-1 0,6-4-96,9 0 1,-2-7-262,7 2 0,0-10 264,4-4 1,2 1 283,3-1 1,4-2-91,5-7 0,10 0 172,10-5 0,14 1-521,-32 4 0,2-1 0,1-2 0,1 1 249,-3 1 1,0 0 0,2 1 0,2 1 8,3-2 1,0 0-1,6 1 1,1 0-20,12 0 0,0-1 0,-6-1 0,0 1-439,1 2 1,1 1 0,-1-3-1,2-1 316,7 1 0,2 0 1,-3 1-1,0 1-428,-3-2 1,0 0-1,5 1 1,2-1 458,0-3 0,0 1 0,-2 2 0,0 1-34,-1-1 1,1 0 0,-22 1 0,1-1-1,1 0 76,3-1 0,2 0 1,-1-1-1,-4 1 0,1-1 1,-1 1-30,-1 1 0,1 1 0,-1-1 0,23-3 0,1 0 35,-21 2 0,1-1 1,0 1-1,1 1 1,0 0-1,0-1-12,0 0 1,0 0 0,0 0 0,-2-1 0,0 0-1,0 0 16,-1 1 0,-1-1 1,1 1-1,3 0 1,-1-1-1,1 1-58,-1 1 0,-1 1 1,0-1-1,-3 0 1,0 0-1,0-1-30,0 0 0,0-1 0,0 1 0,1 0 0,-1 1 0,0-1 68,1-2 0,0 0 0,-2 0 0,22-2 0,-2 0 2,-4-4 1,-2-1 0,-5 3-1,0-1-178,2-3 0,-2-1 0,-4-1 0,-3 1 287,-2 1 1,-3-1 0,-9 0-1,-1-1 66,-2 1 1,-2 1-1,25-14-71,-5-3 0,-8-4 12,-11-1 1,-10-4-174,-9-6 1,-10-7-249,-4-7 0,-11-1 9,-8 2 1,-8-6-38,5 30 0,0-2 1,2-1-1,0-2-65,-2-5 1,1 0 313,4 0 0,0-1 0,-2-7 0,0-1 0,2 1 0,2 0 0,-1-4 0,1-1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23.png"/><Relationship Id="rId4" Type="http://schemas.openxmlformats.org/officeDocument/2006/relationships/customXml" Target="../ink/ink15.xml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arxiv.org/pdf/1706.03762.pdf" TargetMode="External"/><Relationship Id="rId7" Type="http://schemas.openxmlformats.org/officeDocument/2006/relationships/customXml" Target="../ink/ink23.xml"/><Relationship Id="rId2" Type="http://schemas.openxmlformats.org/officeDocument/2006/relationships/hyperlink" Target="https://arxiv.org/pdf/1802.05365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ala/" TargetMode="External"/><Relationship Id="rId5" Type="http://schemas.openxmlformats.org/officeDocument/2006/relationships/hyperlink" Target="https://d4mucfpksywv.cloudfront.net/better-language-models/language_models_are_unsupervised_multitask_learners.pdf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arxiv.org/pdf/1810.04805.pdf" TargetMode="External"/><Relationship Id="rId9" Type="http://schemas.openxmlformats.org/officeDocument/2006/relationships/customXml" Target="../ink/ink2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26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2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4.png"/><Relationship Id="rId4" Type="http://schemas.openxmlformats.org/officeDocument/2006/relationships/customXml" Target="../ink/ink2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29.xml"/><Relationship Id="rId7" Type="http://schemas.openxmlformats.org/officeDocument/2006/relationships/customXml" Target="../ink/ink31.xml"/><Relationship Id="rId12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customXml" Target="../ink/ink33.xml"/><Relationship Id="rId5" Type="http://schemas.openxmlformats.org/officeDocument/2006/relationships/customXml" Target="../ink/ink30.xml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customXml" Target="../ink/ink3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34.xml"/><Relationship Id="rId7" Type="http://schemas.openxmlformats.org/officeDocument/2006/relationships/customXml" Target="../ink/ink36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customXml" Target="../ink/ink35.xml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customXml" Target="../ink/ink3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38.xml"/><Relationship Id="rId7" Type="http://schemas.openxmlformats.org/officeDocument/2006/relationships/customXml" Target="../ink/ink40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39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4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13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12" Type="http://schemas.openxmlformats.org/officeDocument/2006/relationships/customXml" Target="../ink/ink47.xml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5" Type="http://schemas.openxmlformats.org/officeDocument/2006/relationships/image" Target="../media/image63.png"/><Relationship Id="rId10" Type="http://schemas.openxmlformats.org/officeDocument/2006/relationships/customXml" Target="../ink/ink46.xml"/><Relationship Id="rId4" Type="http://schemas.openxmlformats.org/officeDocument/2006/relationships/customXml" Target="../ink/ink43.xml"/><Relationship Id="rId9" Type="http://schemas.openxmlformats.org/officeDocument/2006/relationships/image" Target="../media/image60.png"/><Relationship Id="rId14" Type="http://schemas.openxmlformats.org/officeDocument/2006/relationships/customXml" Target="../ink/ink4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customXml" Target="../ink/ink5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customXml" Target="../ink/ink58.xml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833119" y="1122362"/>
            <a:ext cx="3200401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zh-CN" altLang="en-US" sz="4100" b="1" dirty="0"/>
              <a:t>题目</a:t>
            </a:r>
            <a:br>
              <a:rPr lang="en-US" altLang="zh-CN" sz="4100" b="1" dirty="0"/>
            </a:br>
            <a:r>
              <a:rPr dirty="0"/>
              <a:t>Lesson-0</a:t>
            </a:r>
            <a:r>
              <a:rPr lang="en-US" dirty="0"/>
              <a:t>8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李老师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</a:t>
            </a:r>
            <a:r>
              <a:rPr lang="en-US" altLang="zh-CN" dirty="0"/>
              <a:t>20</a:t>
            </a:r>
            <a:r>
              <a:rPr dirty="0"/>
              <a:t>.</a:t>
            </a:r>
            <a:r>
              <a:rPr lang="en-US" altLang="zh-CN" dirty="0"/>
              <a:t>03</a:t>
            </a:r>
            <a:endParaRPr dirty="0"/>
          </a:p>
        </p:txBody>
      </p:sp>
      <p:pic>
        <p:nvPicPr>
          <p:cNvPr id="10" name="Picture 9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29B00E64-89C4-1D40-A4C3-383EBA999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E887-F1B5-8E48-A083-845785FC0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81399-CF56-9A43-8AEC-1B3479529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1AED42-4247-8D48-AC4E-3EB0D81AEB3E}"/>
                  </a:ext>
                </a:extLst>
              </p14:cNvPr>
              <p14:cNvContentPartPr/>
              <p14:nvPr/>
            </p14:nvContentPartPr>
            <p14:xfrm>
              <a:off x="767880" y="481680"/>
              <a:ext cx="10789920" cy="5619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1AED42-4247-8D48-AC4E-3EB0D81AEB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8520" y="472320"/>
                <a:ext cx="10808640" cy="563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14443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54FAC-04C2-1D40-945F-7F7162E3A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30"/>
            <a:ext cx="10515600" cy="1325563"/>
          </a:xfrm>
        </p:spPr>
        <p:txBody>
          <a:bodyPr/>
          <a:lstStyle/>
          <a:p>
            <a:r>
              <a:rPr lang="en-US" dirty="0"/>
              <a:t>Beam search(an example)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70DD0D-0829-5442-9764-A4AB483EFED7}"/>
              </a:ext>
            </a:extLst>
          </p:cNvPr>
          <p:cNvSpPr/>
          <p:nvPr/>
        </p:nvSpPr>
        <p:spPr>
          <a:xfrm>
            <a:off x="442102" y="2262788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EC2F08-561B-9446-820E-509F9FCE925F}"/>
              </a:ext>
            </a:extLst>
          </p:cNvPr>
          <p:cNvSpPr/>
          <p:nvPr/>
        </p:nvSpPr>
        <p:spPr>
          <a:xfrm>
            <a:off x="1335216" y="2262788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93A111-3D18-9C49-B568-B5E1703CA4CF}"/>
              </a:ext>
            </a:extLst>
          </p:cNvPr>
          <p:cNvSpPr/>
          <p:nvPr/>
        </p:nvSpPr>
        <p:spPr>
          <a:xfrm>
            <a:off x="2243232" y="2262788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0732D7-E77E-5F4A-A1E3-745B43F7C5D2}"/>
              </a:ext>
            </a:extLst>
          </p:cNvPr>
          <p:cNvSpPr/>
          <p:nvPr/>
        </p:nvSpPr>
        <p:spPr>
          <a:xfrm>
            <a:off x="3130591" y="2269382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E8B445-E3D3-114A-944A-DBA3C3CA27A0}"/>
              </a:ext>
            </a:extLst>
          </p:cNvPr>
          <p:cNvCxnSpPr>
            <a:cxnSpLocks/>
            <a:stCxn id="7" idx="3"/>
            <a:endCxn id="16" idx="3"/>
          </p:cNvCxnSpPr>
          <p:nvPr/>
        </p:nvCxnSpPr>
        <p:spPr>
          <a:xfrm flipV="1">
            <a:off x="3735275" y="2490431"/>
            <a:ext cx="587912" cy="17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FCFF2B-FB42-024B-BA27-F78F266A915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046786" y="2484014"/>
            <a:ext cx="288430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BEF6F0-F8A1-FF46-8CC2-04352798E02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939900" y="2484014"/>
            <a:ext cx="303332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C232DE-FE7B-3244-A1C4-86244C6C9E9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47916" y="2484014"/>
            <a:ext cx="282675" cy="659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3A31A00-098B-CA48-B711-C35DF391D093}"/>
              </a:ext>
            </a:extLst>
          </p:cNvPr>
          <p:cNvSpPr/>
          <p:nvPr/>
        </p:nvSpPr>
        <p:spPr>
          <a:xfrm flipH="1">
            <a:off x="4323187" y="1684126"/>
            <a:ext cx="148738" cy="161260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C072AE-3505-7442-A599-27064D717C58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744444" y="2705240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0DC7DE-9ED6-0245-BF62-F6C16685C900}"/>
              </a:ext>
            </a:extLst>
          </p:cNvPr>
          <p:cNvCxnSpPr>
            <a:cxnSpLocks/>
          </p:cNvCxnSpPr>
          <p:nvPr/>
        </p:nvCxnSpPr>
        <p:spPr>
          <a:xfrm flipH="1" flipV="1">
            <a:off x="1637558" y="2711834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DC91DF-81FA-2B48-88F1-05154AB30095}"/>
              </a:ext>
            </a:extLst>
          </p:cNvPr>
          <p:cNvCxnSpPr>
            <a:cxnSpLocks/>
          </p:cNvCxnSpPr>
          <p:nvPr/>
        </p:nvCxnSpPr>
        <p:spPr>
          <a:xfrm flipH="1" flipV="1">
            <a:off x="2527946" y="2711834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FACC28-CBF8-324F-9D76-5CEF4A0DF91D}"/>
              </a:ext>
            </a:extLst>
          </p:cNvPr>
          <p:cNvCxnSpPr>
            <a:cxnSpLocks/>
          </p:cNvCxnSpPr>
          <p:nvPr/>
        </p:nvCxnSpPr>
        <p:spPr>
          <a:xfrm flipH="1" flipV="1">
            <a:off x="3466145" y="2703680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FFDC572-85A7-0941-8790-7EDD8018893C}"/>
              </a:ext>
            </a:extLst>
          </p:cNvPr>
          <p:cNvSpPr txBox="1"/>
          <p:nvPr/>
        </p:nvSpPr>
        <p:spPr>
          <a:xfrm>
            <a:off x="673092" y="3296735"/>
            <a:ext cx="3023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1857C2-C759-894E-BA09-7505EA0E645B}"/>
              </a:ext>
            </a:extLst>
          </p:cNvPr>
          <p:cNvSpPr txBox="1"/>
          <p:nvPr/>
        </p:nvSpPr>
        <p:spPr>
          <a:xfrm>
            <a:off x="1433280" y="3296735"/>
            <a:ext cx="5097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like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C548E-D21E-4A49-BF3B-CA91ECCB0E9B}"/>
              </a:ext>
            </a:extLst>
          </p:cNvPr>
          <p:cNvSpPr txBox="1"/>
          <p:nvPr/>
        </p:nvSpPr>
        <p:spPr>
          <a:xfrm>
            <a:off x="2091566" y="3296735"/>
            <a:ext cx="8459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playing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9A8F68-1021-D94E-90CE-584A7E0CB39A}"/>
              </a:ext>
            </a:extLst>
          </p:cNvPr>
          <p:cNvSpPr txBox="1"/>
          <p:nvPr/>
        </p:nvSpPr>
        <p:spPr>
          <a:xfrm>
            <a:off x="2960738" y="3339889"/>
            <a:ext cx="12435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basketball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D9EDCEB-394C-B44B-8474-41362078BA17}"/>
                  </a:ext>
                </a:extLst>
              </p14:cNvPr>
              <p14:cNvContentPartPr/>
              <p14:nvPr/>
            </p14:nvContentPartPr>
            <p14:xfrm>
              <a:off x="10037160" y="4538520"/>
              <a:ext cx="2123280" cy="288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D9EDCEB-394C-B44B-8474-41362078BA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21320" y="4475160"/>
                <a:ext cx="215460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0A28922-8D80-9847-8D23-4D6385B75A25}"/>
                  </a:ext>
                </a:extLst>
              </p14:cNvPr>
              <p14:cNvContentPartPr/>
              <p14:nvPr/>
            </p14:nvContentPartPr>
            <p14:xfrm>
              <a:off x="10158840" y="4590720"/>
              <a:ext cx="1941480" cy="225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0A28922-8D80-9847-8D23-4D6385B75A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43000" y="4527360"/>
                <a:ext cx="19728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6BB63C3-60B5-8140-BCAE-413E55861CFF}"/>
                  </a:ext>
                </a:extLst>
              </p14:cNvPr>
              <p14:cNvContentPartPr/>
              <p14:nvPr/>
            </p14:nvContentPartPr>
            <p14:xfrm>
              <a:off x="276480" y="445320"/>
              <a:ext cx="11726640" cy="6227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6BB63C3-60B5-8140-BCAE-413E55861C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7120" y="435960"/>
                <a:ext cx="11745360" cy="624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71FDC0C-D044-6A4C-9D57-EE84B01601C4}"/>
                  </a:ext>
                </a:extLst>
              </p14:cNvPr>
              <p14:cNvContentPartPr/>
              <p14:nvPr/>
            </p14:nvContentPartPr>
            <p14:xfrm>
              <a:off x="7826040" y="164520"/>
              <a:ext cx="4172040" cy="26661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71FDC0C-D044-6A4C-9D57-EE84B01601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16680" y="155160"/>
                <a:ext cx="4190760" cy="268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948231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EC62E-EAF1-5844-9EF7-2F9E1901B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0515600" cy="1325563"/>
          </a:xfrm>
        </p:spPr>
        <p:txBody>
          <a:bodyPr/>
          <a:lstStyle/>
          <a:p>
            <a:r>
              <a:rPr lang="en-US" dirty="0"/>
              <a:t>Attention mechanism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90E86-499A-BB47-B8BE-33D89B405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978" y="1325563"/>
            <a:ext cx="6578022" cy="50863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BD74A60-6495-0E46-BF50-E025D9D4C04A}"/>
                  </a:ext>
                </a:extLst>
              </p14:cNvPr>
              <p14:cNvContentPartPr/>
              <p14:nvPr/>
            </p14:nvContentPartPr>
            <p14:xfrm>
              <a:off x="199800" y="168840"/>
              <a:ext cx="8998560" cy="6544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BD74A60-6495-0E46-BF50-E025D9D4C0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440" y="159480"/>
                <a:ext cx="9017280" cy="65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247355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C10D-AEDD-7D42-8A4B-6CF1A6311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29" y="-106823"/>
            <a:ext cx="10515600" cy="1325563"/>
          </a:xfrm>
        </p:spPr>
        <p:txBody>
          <a:bodyPr/>
          <a:lstStyle/>
          <a:p>
            <a:r>
              <a:rPr lang="en-US" dirty="0"/>
              <a:t>Attention mechanism(step by step)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3A8BE2-944B-9C44-B83C-45D11E804DFF}"/>
                  </a:ext>
                </a:extLst>
              </p14:cNvPr>
              <p14:cNvContentPartPr/>
              <p14:nvPr/>
            </p14:nvContentPartPr>
            <p14:xfrm>
              <a:off x="250920" y="71640"/>
              <a:ext cx="11112480" cy="6417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3A8BE2-944B-9C44-B83C-45D11E804D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560" y="62280"/>
                <a:ext cx="11131200" cy="64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FBCFA8-BE18-5A47-B2E4-4A7EC32C389F}"/>
                  </a:ext>
                </a:extLst>
              </p14:cNvPr>
              <p14:cNvContentPartPr/>
              <p14:nvPr/>
            </p14:nvContentPartPr>
            <p14:xfrm>
              <a:off x="6858720" y="4068720"/>
              <a:ext cx="4699080" cy="2712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FBCFA8-BE18-5A47-B2E4-4A7EC32C38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9360" y="4059360"/>
                <a:ext cx="4717800" cy="273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336437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C401-5192-304A-9A61-F5677A015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C838F-6B6A-DF43-A826-AC658653A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5682810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340EA-4FC6-AF40-A52C-13B57162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15CB2-8312-904C-9BDB-2D312F8C1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D3BB95-BC7C-924E-B855-25F3616CCE4F}"/>
                  </a:ext>
                </a:extLst>
              </p14:cNvPr>
              <p14:cNvContentPartPr/>
              <p14:nvPr/>
            </p14:nvContentPartPr>
            <p14:xfrm>
              <a:off x="1033920" y="133200"/>
              <a:ext cx="8251200" cy="4396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D3BB95-BC7C-924E-B855-25F3616CCE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560" y="123840"/>
                <a:ext cx="8269920" cy="441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691877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7300134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Contextualized word representation</a:t>
            </a:r>
            <a:br>
              <a:rPr lang="en-US" dirty="0"/>
            </a:b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2BE6472-AB45-B044-BE3E-C26E7FF7FF27}"/>
                  </a:ext>
                </a:extLst>
              </p14:cNvPr>
              <p14:cNvContentPartPr/>
              <p14:nvPr/>
            </p14:nvContentPartPr>
            <p14:xfrm>
              <a:off x="4330440" y="3024720"/>
              <a:ext cx="5794200" cy="793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2BE6472-AB45-B044-BE3E-C26E7FF7FF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21080" y="3015360"/>
                <a:ext cx="5812920" cy="812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00A-D973-6A4C-AEDD-724228BD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77" y="18255"/>
            <a:ext cx="10515600" cy="1325563"/>
          </a:xfrm>
        </p:spPr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C1044-5E16-674C-ADF1-0E13D3C19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764117" y="1107711"/>
            <a:ext cx="12192000" cy="4351338"/>
          </a:xfrm>
        </p:spPr>
        <p:txBody>
          <a:bodyPr>
            <a:normAutofit/>
          </a:bodyPr>
          <a:lstStyle/>
          <a:p>
            <a:r>
              <a:rPr lang="en-US" sz="1600" dirty="0" err="1"/>
              <a:t>ELMo</a:t>
            </a:r>
            <a:r>
              <a:rPr lang="en-US" sz="1600" dirty="0"/>
              <a:t> paper: </a:t>
            </a:r>
            <a:r>
              <a:rPr lang="en-US" sz="1600" dirty="0">
                <a:hlinkClick r:id="rId2"/>
              </a:rPr>
              <a:t>https://arxiv.org/pdf/1802.05365.pdf</a:t>
            </a:r>
            <a:endParaRPr lang="en-US" sz="1600" dirty="0"/>
          </a:p>
          <a:p>
            <a:r>
              <a:rPr lang="en-US" sz="1600" dirty="0"/>
              <a:t>Transformer paper: </a:t>
            </a:r>
            <a:r>
              <a:rPr lang="en-US" sz="1600" dirty="0">
                <a:hlinkClick r:id="rId3"/>
              </a:rPr>
              <a:t>https://arxiv.org/pdf/1706.03762.pdf</a:t>
            </a:r>
            <a:endParaRPr lang="en-US" sz="1600" dirty="0"/>
          </a:p>
          <a:p>
            <a:r>
              <a:rPr lang="en-US" sz="1600" dirty="0"/>
              <a:t>Bert paper: </a:t>
            </a:r>
            <a:r>
              <a:rPr lang="en-US" sz="1600" dirty="0">
                <a:hlinkClick r:id="rId4"/>
              </a:rPr>
              <a:t>https://arxiv.org/pdf/1810.04805.pdf</a:t>
            </a:r>
            <a:endParaRPr lang="en-US" sz="1600" dirty="0"/>
          </a:p>
          <a:p>
            <a:r>
              <a:rPr lang="en-US" sz="1600" dirty="0"/>
              <a:t>GPT paper: https://s3-us-west-2.amazonaws.com/</a:t>
            </a:r>
            <a:r>
              <a:rPr lang="en-US" sz="1600" dirty="0" err="1"/>
              <a:t>openai</a:t>
            </a:r>
            <a:r>
              <a:rPr lang="en-US" sz="1600" dirty="0"/>
              <a:t>-assets/research-covers/language-unsupervised/</a:t>
            </a:r>
            <a:r>
              <a:rPr lang="en-US" sz="1600" dirty="0" err="1"/>
              <a:t>language_understanding_paper.pdf</a:t>
            </a:r>
            <a:endParaRPr lang="en-US" sz="1600" dirty="0"/>
          </a:p>
          <a:p>
            <a:r>
              <a:rPr lang="en-US" sz="1600" dirty="0"/>
              <a:t>GPT2 paper: </a:t>
            </a:r>
            <a:r>
              <a:rPr lang="en-US" sz="1600" dirty="0">
                <a:hlinkClick r:id="rId5"/>
              </a:rPr>
              <a:t>https://d4mucfpksywv.cloudfront.net/better-language-models/language_models_are_unsupervised_multitask_learners.pdf</a:t>
            </a:r>
            <a:endParaRPr lang="en-US" sz="1600" dirty="0"/>
          </a:p>
          <a:p>
            <a:r>
              <a:rPr lang="en-US" sz="1600" dirty="0"/>
              <a:t>Blog: </a:t>
            </a:r>
            <a:r>
              <a:rPr lang="en-US" sz="1600" dirty="0">
                <a:hlinkClick r:id="rId6"/>
              </a:rPr>
              <a:t>https://</a:t>
            </a:r>
            <a:r>
              <a:rPr lang="en-US" sz="1600" dirty="0" err="1">
                <a:hlinkClick r:id="rId6"/>
              </a:rPr>
              <a:t>jala</a:t>
            </a:r>
            <a:r>
              <a:rPr lang="en-US" sz="1600" dirty="0" err="1"/>
              <a:t>mmar.github.io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6F132C-16DA-1647-8B71-BF89684BFA66}"/>
                  </a:ext>
                </a:extLst>
              </p14:cNvPr>
              <p14:cNvContentPartPr/>
              <p14:nvPr/>
            </p14:nvContentPartPr>
            <p14:xfrm>
              <a:off x="4560480" y="219960"/>
              <a:ext cx="4458600" cy="5471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6F132C-16DA-1647-8B71-BF89684BFA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51120" y="210600"/>
                <a:ext cx="4477320" cy="54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E3C3A4C-2B92-7D43-B8A7-6BA5BD68205D}"/>
                  </a:ext>
                </a:extLst>
              </p14:cNvPr>
              <p14:cNvContentPartPr/>
              <p14:nvPr/>
            </p14:nvContentPartPr>
            <p14:xfrm>
              <a:off x="209880" y="3065760"/>
              <a:ext cx="2831040" cy="435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E3C3A4C-2B92-7D43-B8A7-6BA5BD68205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4040" y="3002400"/>
                <a:ext cx="2862360" cy="56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876590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Why contextualized word representation.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5F56F-8594-424A-85C9-63175D75E37C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3148EF-A1A6-274C-B319-7F4FCBE3EC8D}"/>
              </a:ext>
            </a:extLst>
          </p:cNvPr>
          <p:cNvSpPr txBox="1"/>
          <p:nvPr/>
        </p:nvSpPr>
        <p:spPr>
          <a:xfrm>
            <a:off x="1135624" y="2308123"/>
            <a:ext cx="640080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Sentence 1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: I must go to the bank and change some money.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1A0AF-C901-0F49-831F-DDCA53B83601}"/>
              </a:ext>
            </a:extLst>
          </p:cNvPr>
          <p:cNvSpPr txBox="1"/>
          <p:nvPr/>
        </p:nvSpPr>
        <p:spPr>
          <a:xfrm>
            <a:off x="1135624" y="2990675"/>
            <a:ext cx="640080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Sentence 2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: We pushed the boat off from the rive bank.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E6099-E0FE-564E-9BE4-A28BFADCF939}"/>
              </a:ext>
            </a:extLst>
          </p:cNvPr>
          <p:cNvSpPr txBox="1"/>
          <p:nvPr/>
        </p:nvSpPr>
        <p:spPr>
          <a:xfrm>
            <a:off x="1150047" y="4001294"/>
            <a:ext cx="5796443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Two “bank” have completely different meaning.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Howeve</a:t>
            </a:r>
            <a:r>
              <a:rPr lang="en-US" sz="2000" dirty="0"/>
              <a:t>r there is only one representation for ”bank”.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95FE3D-4721-C048-B5E6-2CFB57DC1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944" y="2273300"/>
            <a:ext cx="3041781" cy="4219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D34565-2F4F-E04C-BF4C-239D7552B64B}"/>
              </a:ext>
            </a:extLst>
          </p:cNvPr>
          <p:cNvSpPr txBox="1"/>
          <p:nvPr/>
        </p:nvSpPr>
        <p:spPr>
          <a:xfrm>
            <a:off x="1150047" y="5338916"/>
            <a:ext cx="579644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do we solve this problem ?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8F19D2C-1724-934F-8A9C-5D42D79A3B01}"/>
                  </a:ext>
                </a:extLst>
              </p14:cNvPr>
              <p14:cNvContentPartPr/>
              <p14:nvPr/>
            </p14:nvContentPartPr>
            <p14:xfrm>
              <a:off x="4110120" y="2359440"/>
              <a:ext cx="517320" cy="240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8F19D2C-1724-934F-8A9C-5D42D79A3B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4280" y="2296080"/>
                <a:ext cx="54864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82B4B28-A0BB-A54C-9971-3280C2938415}"/>
                  </a:ext>
                </a:extLst>
              </p14:cNvPr>
              <p14:cNvContentPartPr/>
              <p14:nvPr/>
            </p14:nvContentPartPr>
            <p14:xfrm>
              <a:off x="6338880" y="3091320"/>
              <a:ext cx="684720" cy="225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82B4B28-A0BB-A54C-9971-3280C29384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23040" y="3027960"/>
                <a:ext cx="71604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523245E-9E43-9E43-9CE5-B961E08A284E}"/>
                  </a:ext>
                </a:extLst>
              </p14:cNvPr>
              <p14:cNvContentPartPr/>
              <p14:nvPr/>
            </p14:nvContentPartPr>
            <p14:xfrm>
              <a:off x="2400840" y="1299960"/>
              <a:ext cx="6935760" cy="4560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523245E-9E43-9E43-9CE5-B961E08A28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91480" y="1290600"/>
                <a:ext cx="6954480" cy="457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70718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2161-00D1-744D-8D22-AAC386491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7" y="0"/>
            <a:ext cx="10515600" cy="1325563"/>
          </a:xfrm>
        </p:spPr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language model</a:t>
            </a: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0F20C34A-E253-9D47-B357-0539F1BDD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90" y="1193012"/>
            <a:ext cx="6876845" cy="373455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13DB2DB-D85B-B841-A748-B47F4B715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17" y="5296277"/>
            <a:ext cx="6464300" cy="1270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24ECC3-D2B8-AE46-9425-1CA6570217D2}"/>
                  </a:ext>
                </a:extLst>
              </p14:cNvPr>
              <p14:cNvContentPartPr/>
              <p14:nvPr/>
            </p14:nvContentPartPr>
            <p14:xfrm>
              <a:off x="82080" y="173880"/>
              <a:ext cx="11429640" cy="6449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24ECC3-D2B8-AE46-9425-1CA6570217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20" y="164520"/>
                <a:ext cx="11448360" cy="646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83737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overview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26680"/>
            <a:ext cx="10733690" cy="460610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81000"/>
              </a:lnSpc>
              <a:buNone/>
            </a:pPr>
            <a:r>
              <a:rPr lang="en-US" altLang="zh-CN" sz="3200" b="1" dirty="0"/>
              <a:t>Sequence to sequence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Encoder decoder architecture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Seq2Seq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Greedy search and beam search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Attention mechanism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altLang="zh-CN" b="1" dirty="0"/>
              <a:t>Contextualized word representation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altLang="zh-CN" dirty="0"/>
              <a:t>From word embedding to </a:t>
            </a:r>
            <a:r>
              <a:rPr lang="en-US" altLang="zh-CN" dirty="0" err="1"/>
              <a:t>ELMo</a:t>
            </a:r>
            <a:endParaRPr lang="en-US" altLang="zh-CN" dirty="0"/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Transformer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GPT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Bert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GPT2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63CF495-C963-7C4D-95EA-2BDC87328F64}"/>
                  </a:ext>
                </a:extLst>
              </p14:cNvPr>
              <p14:cNvContentPartPr/>
              <p14:nvPr/>
            </p14:nvContentPartPr>
            <p14:xfrm>
              <a:off x="1254240" y="3301200"/>
              <a:ext cx="627480" cy="112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63CF495-C963-7C4D-95EA-2BDC87328F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8400" y="3237840"/>
                <a:ext cx="6588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F44E4AC-C526-2F49-920D-995196F5272A}"/>
                  </a:ext>
                </a:extLst>
              </p14:cNvPr>
              <p14:cNvContentPartPr/>
              <p14:nvPr/>
            </p14:nvContentPartPr>
            <p14:xfrm>
              <a:off x="1525320" y="3275640"/>
              <a:ext cx="164160" cy="30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F44E4AC-C526-2F49-920D-995196F527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9480" y="3212280"/>
                <a:ext cx="1954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D79F1A1-2869-5249-A702-B2EF61B30DBE}"/>
                  </a:ext>
                </a:extLst>
              </p14:cNvPr>
              <p14:cNvContentPartPr/>
              <p14:nvPr/>
            </p14:nvContentPartPr>
            <p14:xfrm>
              <a:off x="1218240" y="3280680"/>
              <a:ext cx="3146040" cy="230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D79F1A1-2869-5249-A702-B2EF61B30D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2400" y="3217320"/>
                <a:ext cx="317736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11C2BA9-3444-2748-B222-6B043ABE7C69}"/>
                  </a:ext>
                </a:extLst>
              </p14:cNvPr>
              <p14:cNvContentPartPr/>
              <p14:nvPr/>
            </p14:nvContentPartPr>
            <p14:xfrm>
              <a:off x="640080" y="194400"/>
              <a:ext cx="10438920" cy="6359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11C2BA9-3444-2748-B222-6B043ABE7C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0720" y="185040"/>
                <a:ext cx="10457640" cy="637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348057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2161-00D1-744D-8D22-AAC386491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7" y="0"/>
            <a:ext cx="10515600" cy="1325563"/>
          </a:xfrm>
        </p:spPr>
        <p:txBody>
          <a:bodyPr/>
          <a:lstStyle/>
          <a:p>
            <a:r>
              <a:rPr lang="en-US" dirty="0"/>
              <a:t>Attention is all your need. (Transformer)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CB9DFB-D979-0C47-9F17-CE33C8862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8" y="1104336"/>
            <a:ext cx="3965809" cy="55324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CF520C-53B6-CB4C-A87B-A8BF472466A1}"/>
                  </a:ext>
                </a:extLst>
              </p14:cNvPr>
              <p14:cNvContentPartPr/>
              <p14:nvPr/>
            </p14:nvContentPartPr>
            <p14:xfrm>
              <a:off x="1044360" y="4273560"/>
              <a:ext cx="665640" cy="783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CF520C-53B6-CB4C-A87B-A8BF472466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8520" y="4210200"/>
                <a:ext cx="696960" cy="9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4480E34-BDC2-A548-A6CD-AFB3D45DEAE5}"/>
                  </a:ext>
                </a:extLst>
              </p14:cNvPr>
              <p14:cNvContentPartPr/>
              <p14:nvPr/>
            </p14:nvContentPartPr>
            <p14:xfrm>
              <a:off x="855000" y="4027680"/>
              <a:ext cx="1484640" cy="1279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4480E34-BDC2-A548-A6CD-AFB3D45DEA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160" y="3964320"/>
                <a:ext cx="1515960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99F473-1DBF-684A-B062-600B1278BB04}"/>
                  </a:ext>
                </a:extLst>
              </p14:cNvPr>
              <p14:cNvContentPartPr/>
              <p14:nvPr/>
            </p14:nvContentPartPr>
            <p14:xfrm>
              <a:off x="839520" y="4094280"/>
              <a:ext cx="1556280" cy="1141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99F473-1DBF-684A-B062-600B1278BB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3680" y="4030920"/>
                <a:ext cx="1587600" cy="12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60E2DDC-C329-804A-9293-B193430D5716}"/>
                  </a:ext>
                </a:extLst>
              </p14:cNvPr>
              <p14:cNvContentPartPr/>
              <p14:nvPr/>
            </p14:nvContentPartPr>
            <p14:xfrm>
              <a:off x="72360" y="214920"/>
              <a:ext cx="10998720" cy="5405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60E2DDC-C329-804A-9293-B193430D57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000" y="205560"/>
                <a:ext cx="11017440" cy="54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6F8F1B3-8BE6-9E4E-905A-F7631A557897}"/>
                  </a:ext>
                </a:extLst>
              </p14:cNvPr>
              <p14:cNvContentPartPr/>
              <p14:nvPr/>
            </p14:nvContentPartPr>
            <p14:xfrm>
              <a:off x="150840" y="2124000"/>
              <a:ext cx="7911000" cy="3639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6F8F1B3-8BE6-9E4E-905A-F7631A5578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1480" y="2114640"/>
                <a:ext cx="7929720" cy="36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71218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F5D6-24E9-4641-81CB-A08FFAD1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(Encoder)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BE431E-86DD-5844-B8E4-005CD39C5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81" y="1690688"/>
            <a:ext cx="5114336" cy="46014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A99B19-C9AE-0447-889C-AD998596315C}"/>
                  </a:ext>
                </a:extLst>
              </p14:cNvPr>
              <p14:cNvContentPartPr/>
              <p14:nvPr/>
            </p14:nvContentPartPr>
            <p14:xfrm>
              <a:off x="414720" y="2738160"/>
              <a:ext cx="896040" cy="25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A99B19-C9AE-0447-889C-AD99859631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880" y="2674800"/>
                <a:ext cx="9273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1425147-D39B-184C-9CE6-0F1545634C5F}"/>
                  </a:ext>
                </a:extLst>
              </p14:cNvPr>
              <p14:cNvContentPartPr/>
              <p14:nvPr/>
            </p14:nvContentPartPr>
            <p14:xfrm>
              <a:off x="928440" y="2441160"/>
              <a:ext cx="474480" cy="693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1425147-D39B-184C-9CE6-0F1545634C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2600" y="2377800"/>
                <a:ext cx="505800" cy="82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DE35916-DAC7-874F-9ED3-792294AA0765}"/>
                  </a:ext>
                </a:extLst>
              </p14:cNvPr>
              <p14:cNvContentPartPr/>
              <p14:nvPr/>
            </p14:nvContentPartPr>
            <p14:xfrm>
              <a:off x="1530720" y="1463760"/>
              <a:ext cx="9105840" cy="4534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DE35916-DAC7-874F-9ED3-792294AA07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21360" y="1454400"/>
                <a:ext cx="9124560" cy="45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3016465-F3FE-8840-9975-8783B6CD3955}"/>
                  </a:ext>
                </a:extLst>
              </p14:cNvPr>
              <p14:cNvContentPartPr/>
              <p14:nvPr/>
            </p14:nvContentPartPr>
            <p14:xfrm>
              <a:off x="1489680" y="3495600"/>
              <a:ext cx="9131400" cy="2251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3016465-F3FE-8840-9975-8783B6CD395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80320" y="3486240"/>
                <a:ext cx="9150120" cy="227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196528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4120-26EF-724D-884B-F1B144BD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normalization vs batch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BF2A0-5391-9B43-8D7F-60C911706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00" y="1718596"/>
            <a:ext cx="5828875" cy="3420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A90513-8044-344F-A14D-74F8031C45BB}"/>
              </a:ext>
            </a:extLst>
          </p:cNvPr>
          <p:cNvSpPr txBox="1"/>
          <p:nvPr/>
        </p:nvSpPr>
        <p:spPr>
          <a:xfrm>
            <a:off x="8391832" y="4797981"/>
            <a:ext cx="12388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Batch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EA7E3-E18D-1342-A9BB-C8D47995C1E5}"/>
              </a:ext>
            </a:extLst>
          </p:cNvPr>
          <p:cNvSpPr txBox="1"/>
          <p:nvPr/>
        </p:nvSpPr>
        <p:spPr>
          <a:xfrm>
            <a:off x="6223819" y="4982646"/>
            <a:ext cx="128370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Sequence length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006AC4-D828-474F-8C69-A2EB3F6B1C05}"/>
              </a:ext>
            </a:extLst>
          </p:cNvPr>
          <p:cNvCxnSpPr>
            <a:cxnSpLocks/>
          </p:cNvCxnSpPr>
          <p:nvPr/>
        </p:nvCxnSpPr>
        <p:spPr>
          <a:xfrm flipV="1">
            <a:off x="7182465" y="3628103"/>
            <a:ext cx="0" cy="973396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D66D18-AA92-A748-A666-CEBF814D86C0}"/>
              </a:ext>
            </a:extLst>
          </p:cNvPr>
          <p:cNvCxnSpPr/>
          <p:nvPr/>
        </p:nvCxnSpPr>
        <p:spPr>
          <a:xfrm flipV="1">
            <a:off x="4689987" y="3937819"/>
            <a:ext cx="1002890" cy="412955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DF9047B-F006-6347-A439-E650C6C5FDCA}"/>
                  </a:ext>
                </a:extLst>
              </p14:cNvPr>
              <p14:cNvContentPartPr/>
              <p14:nvPr/>
            </p14:nvContentPartPr>
            <p14:xfrm>
              <a:off x="3644280" y="2817000"/>
              <a:ext cx="955440" cy="730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DF9047B-F006-6347-A439-E650C6C5FD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8440" y="2753640"/>
                <a:ext cx="986760" cy="85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E13DB7-F20A-1241-95C4-986422C38873}"/>
                  </a:ext>
                </a:extLst>
              </p14:cNvPr>
              <p14:cNvContentPartPr/>
              <p14:nvPr/>
            </p14:nvContentPartPr>
            <p14:xfrm>
              <a:off x="4309920" y="3175200"/>
              <a:ext cx="414720" cy="1574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E13DB7-F20A-1241-95C4-986422C388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4080" y="3111840"/>
                <a:ext cx="446040" cy="17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ACD2B45-9382-3844-88BA-AD7C8C0C05BA}"/>
                  </a:ext>
                </a:extLst>
              </p14:cNvPr>
              <p14:cNvContentPartPr/>
              <p14:nvPr/>
            </p14:nvContentPartPr>
            <p14:xfrm>
              <a:off x="3531240" y="4170600"/>
              <a:ext cx="1121760" cy="645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ACD2B45-9382-3844-88BA-AD7C8C0C05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15400" y="4107240"/>
                <a:ext cx="1153080" cy="77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14EB70A-D1BB-E043-9070-BEA52A2361CD}"/>
                  </a:ext>
                </a:extLst>
              </p14:cNvPr>
              <p14:cNvContentPartPr/>
              <p14:nvPr/>
            </p14:nvContentPartPr>
            <p14:xfrm>
              <a:off x="279360" y="1120680"/>
              <a:ext cx="9676440" cy="56476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14EB70A-D1BB-E043-9070-BEA52A2361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0000" y="1111320"/>
                <a:ext cx="9695160" cy="566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991202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DA12-E9D6-5F4F-A961-B679ADD0C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D0884-78B9-104D-8008-56FA8F6D2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D8AC97-DAFC-6643-A91C-FAD3BB059634}"/>
                  </a:ext>
                </a:extLst>
              </p14:cNvPr>
              <p14:cNvContentPartPr/>
              <p14:nvPr/>
            </p14:nvContentPartPr>
            <p14:xfrm>
              <a:off x="968040" y="5834520"/>
              <a:ext cx="654840" cy="317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D8AC97-DAFC-6643-A91C-FAD3BB0596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200" y="5771160"/>
                <a:ext cx="6861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64339AA-44C3-AF44-A122-6F3EA1742196}"/>
                  </a:ext>
                </a:extLst>
              </p14:cNvPr>
              <p14:cNvContentPartPr/>
              <p14:nvPr/>
            </p14:nvContentPartPr>
            <p14:xfrm>
              <a:off x="1033920" y="6377040"/>
              <a:ext cx="743400" cy="358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64339AA-44C3-AF44-A122-6F3EA17421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080" y="6313680"/>
                <a:ext cx="77472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36BBB52-30A5-B443-86AA-09EFAD112AE6}"/>
                  </a:ext>
                </a:extLst>
              </p14:cNvPr>
              <p14:cNvContentPartPr/>
              <p14:nvPr/>
            </p14:nvContentPartPr>
            <p14:xfrm>
              <a:off x="3516480" y="5553000"/>
              <a:ext cx="407520" cy="286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36BBB52-30A5-B443-86AA-09EFAD112A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00640" y="5489640"/>
                <a:ext cx="43884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2AE384D-42DF-0043-911A-0845B23F8E33}"/>
                  </a:ext>
                </a:extLst>
              </p14:cNvPr>
              <p14:cNvContentPartPr/>
              <p14:nvPr/>
            </p14:nvContentPartPr>
            <p14:xfrm>
              <a:off x="5026320" y="5424840"/>
              <a:ext cx="189720" cy="220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2AE384D-42DF-0043-911A-0845B23F8E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10480" y="5361480"/>
                <a:ext cx="22104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0FA0567-448D-FC47-AA6F-3C08E54AF5C0}"/>
                  </a:ext>
                </a:extLst>
              </p14:cNvPr>
              <p14:cNvContentPartPr/>
              <p14:nvPr/>
            </p14:nvContentPartPr>
            <p14:xfrm>
              <a:off x="4568040" y="3659400"/>
              <a:ext cx="7506720" cy="1274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0FA0567-448D-FC47-AA6F-3C08E54AF5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52200" y="3596040"/>
                <a:ext cx="7538040" cy="14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ED4FD3-EE4A-994E-AAA4-4232FE7DB7C4}"/>
                  </a:ext>
                </a:extLst>
              </p14:cNvPr>
              <p14:cNvContentPartPr/>
              <p14:nvPr/>
            </p14:nvContentPartPr>
            <p14:xfrm>
              <a:off x="4565880" y="4304160"/>
              <a:ext cx="7585560" cy="1013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ED4FD3-EE4A-994E-AAA4-4232FE7DB7C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50040" y="4240800"/>
                <a:ext cx="7616880" cy="11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E3D5B12-E804-7348-BF03-D1EA3448EBDD}"/>
                  </a:ext>
                </a:extLst>
              </p14:cNvPr>
              <p14:cNvContentPartPr/>
              <p14:nvPr/>
            </p14:nvContentPartPr>
            <p14:xfrm>
              <a:off x="77040" y="348120"/>
              <a:ext cx="11946600" cy="6477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E3D5B12-E804-7348-BF03-D1EA3448EB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680" y="338760"/>
                <a:ext cx="11965320" cy="64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110874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2161-00D1-744D-8D22-AAC386491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7" y="0"/>
            <a:ext cx="10515600" cy="1325563"/>
          </a:xfrm>
        </p:spPr>
        <p:txBody>
          <a:bodyPr/>
          <a:lstStyle/>
          <a:p>
            <a:r>
              <a:rPr lang="en-US" dirty="0"/>
              <a:t>Self-Attention in detail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DF0FF01-BDDA-EB4F-9CCC-9B783291C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8" y="1976283"/>
            <a:ext cx="6997790" cy="39710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C5AB1D-B131-474F-AE82-532131A2DE20}"/>
                  </a:ext>
                </a:extLst>
              </p14:cNvPr>
              <p14:cNvContentPartPr/>
              <p14:nvPr/>
            </p14:nvContentPartPr>
            <p14:xfrm>
              <a:off x="788400" y="245520"/>
              <a:ext cx="10917360" cy="6224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C5AB1D-B131-474F-AE82-532131A2DE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040" y="236160"/>
                <a:ext cx="10936080" cy="624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554903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E188-47C3-9346-BBBD-2B660865F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Transformer(Decoder)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126C5B-BE40-4546-9A69-76DD3B70A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824392" cy="46622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6D1BA52-AF09-004F-BA74-48AEDB1508BC}"/>
                  </a:ext>
                </a:extLst>
              </p14:cNvPr>
              <p14:cNvContentPartPr/>
              <p14:nvPr/>
            </p14:nvContentPartPr>
            <p14:xfrm>
              <a:off x="5182920" y="480960"/>
              <a:ext cx="6159960" cy="5783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6D1BA52-AF09-004F-BA74-48AEDB1508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3560" y="471600"/>
                <a:ext cx="6178680" cy="580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298475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2161-00D1-744D-8D22-AAC386491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7" y="0"/>
            <a:ext cx="10515600" cy="1325563"/>
          </a:xfrm>
        </p:spPr>
        <p:txBody>
          <a:bodyPr/>
          <a:lstStyle/>
          <a:p>
            <a:r>
              <a:rPr lang="en-US" dirty="0"/>
              <a:t>GPT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2F2A93-378C-CD41-B2A8-8AB06934D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83" y="1368016"/>
            <a:ext cx="8977717" cy="3816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E9E1F0-212A-5043-8055-13BDCFD8A24F}"/>
                  </a:ext>
                </a:extLst>
              </p14:cNvPr>
              <p14:cNvContentPartPr/>
              <p14:nvPr/>
            </p14:nvContentPartPr>
            <p14:xfrm>
              <a:off x="102600" y="547560"/>
              <a:ext cx="7452720" cy="5455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E9E1F0-212A-5043-8055-13BDCFD8A2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240" y="538200"/>
                <a:ext cx="7471440" cy="54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688957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AB2-3D07-BB49-807E-59576CFF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19" y="0"/>
            <a:ext cx="10515600" cy="1325563"/>
          </a:xfrm>
        </p:spPr>
        <p:txBody>
          <a:bodyPr/>
          <a:lstStyle/>
          <a:p>
            <a:r>
              <a:rPr lang="en-US" dirty="0"/>
              <a:t>Masked self-attention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093AA4-9FEE-9C45-BCAD-28607B61C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4" y="2110010"/>
            <a:ext cx="7533463" cy="26379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D20CADB-02C1-2F4A-87D0-69C8CE185790}"/>
                  </a:ext>
                </a:extLst>
              </p14:cNvPr>
              <p14:cNvContentPartPr/>
              <p14:nvPr/>
            </p14:nvContentPartPr>
            <p14:xfrm>
              <a:off x="373680" y="291600"/>
              <a:ext cx="10625760" cy="5931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D20CADB-02C1-2F4A-87D0-69C8CE1857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320" y="282240"/>
                <a:ext cx="10644480" cy="595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136012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B7CCC-D0B1-E342-A583-9B1235EF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-239558"/>
            <a:ext cx="10515600" cy="1325563"/>
          </a:xfrm>
        </p:spPr>
        <p:txBody>
          <a:bodyPr/>
          <a:lstStyle/>
          <a:p>
            <a:r>
              <a:rPr lang="en-US" dirty="0"/>
              <a:t>Bert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DDA83-F906-E04C-AB90-410522621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2" y="1504335"/>
            <a:ext cx="5320621" cy="412584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55C87F-6884-D841-8DEF-F54D4CC07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57" y="1152373"/>
            <a:ext cx="5194300" cy="4686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329CCBD-56FF-CB4D-9A05-FD533CAA1D1D}"/>
                  </a:ext>
                </a:extLst>
              </p14:cNvPr>
              <p14:cNvContentPartPr/>
              <p14:nvPr/>
            </p14:nvContentPartPr>
            <p14:xfrm>
              <a:off x="235440" y="76680"/>
              <a:ext cx="10841400" cy="1443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329CCBD-56FF-CB4D-9A05-FD533CAA1D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080" y="67320"/>
                <a:ext cx="10860120" cy="146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896296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EAC2-B996-6544-A68E-A63F4EF8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Bert</a:t>
            </a:r>
          </a:p>
        </p:txBody>
      </p:sp>
      <p:pic>
        <p:nvPicPr>
          <p:cNvPr id="5" name="Picture 4" descr="A close up of a keyboard&#10;&#10;Description automatically generated">
            <a:extLst>
              <a:ext uri="{FF2B5EF4-FFF2-40B4-BE49-F238E27FC236}">
                <a16:creationId xmlns:a16="http://schemas.microsoft.com/office/drawing/2014/main" id="{4154DFBD-AE29-AD48-B4AC-85A2FAFC3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735" y="1458860"/>
            <a:ext cx="9072142" cy="28771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EC66CAF-16EE-5F4B-8EB5-881AE59B60E7}"/>
                  </a:ext>
                </a:extLst>
              </p14:cNvPr>
              <p14:cNvContentPartPr/>
              <p14:nvPr/>
            </p14:nvContentPartPr>
            <p14:xfrm>
              <a:off x="492120" y="1141200"/>
              <a:ext cx="10311120" cy="5189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EC66CAF-16EE-5F4B-8EB5-881AE59B60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760" y="1131840"/>
                <a:ext cx="10329840" cy="520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101926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Encoder decoder architecture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13670-251A-EB4F-9CF0-DEC6B4F33612}"/>
              </a:ext>
            </a:extLst>
          </p:cNvPr>
          <p:cNvSpPr txBox="1"/>
          <p:nvPr/>
        </p:nvSpPr>
        <p:spPr>
          <a:xfrm>
            <a:off x="958645" y="1828800"/>
            <a:ext cx="5338916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The idea of encoder-decoder architecture comes from data compression. 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603DDD-11CD-674D-AE0B-BD9BDED4F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53" y="2674796"/>
            <a:ext cx="4737100" cy="2933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EAB4C24-EB2E-1D49-BA2C-C939FA0DEBBC}"/>
                  </a:ext>
                </a:extLst>
              </p14:cNvPr>
              <p14:cNvContentPartPr/>
              <p14:nvPr/>
            </p14:nvContentPartPr>
            <p14:xfrm>
              <a:off x="788400" y="900720"/>
              <a:ext cx="9474480" cy="5087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EAB4C24-EB2E-1D49-BA2C-C939FA0DEB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040" y="891360"/>
                <a:ext cx="9493200" cy="510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59061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E818-2095-0649-971C-5726D952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75" y="173396"/>
            <a:ext cx="10515600" cy="1325563"/>
          </a:xfrm>
        </p:spPr>
        <p:txBody>
          <a:bodyPr/>
          <a:lstStyle/>
          <a:p>
            <a:r>
              <a:rPr lang="en-US" dirty="0"/>
              <a:t>How to use Bert in other NLP tasks.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B39927-7343-AD4E-9C7C-3322EAD2E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25" y="1281857"/>
            <a:ext cx="5578258" cy="52959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51CDE6-CBF1-B348-B3D9-3E3DCABB5995}"/>
                  </a:ext>
                </a:extLst>
              </p14:cNvPr>
              <p14:cNvContentPartPr/>
              <p14:nvPr/>
            </p14:nvContentPartPr>
            <p14:xfrm>
              <a:off x="2544120" y="1205640"/>
              <a:ext cx="8379000" cy="3625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51CDE6-CBF1-B348-B3D9-3E3DCABB59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4760" y="1196280"/>
                <a:ext cx="8397720" cy="36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132927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B7CCC-D0B1-E342-A583-9B1235EF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80" y="0"/>
            <a:ext cx="10515600" cy="1325563"/>
          </a:xfrm>
        </p:spPr>
        <p:txBody>
          <a:bodyPr/>
          <a:lstStyle/>
          <a:p>
            <a:r>
              <a:rPr lang="en-US" dirty="0"/>
              <a:t>From GPT to GPT2 (More parameters, more data)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6D219DBD-D176-8241-B240-FB3E45F62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99" y="2165407"/>
            <a:ext cx="9500829" cy="35450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99DD48-6D95-BA4C-B483-FCEC975B198F}"/>
                  </a:ext>
                </a:extLst>
              </p14:cNvPr>
              <p14:cNvContentPartPr/>
              <p14:nvPr/>
            </p14:nvContentPartPr>
            <p14:xfrm>
              <a:off x="2057760" y="834120"/>
              <a:ext cx="8778240" cy="4929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99DD48-6D95-BA4C-B483-FCEC975B19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8400" y="824760"/>
                <a:ext cx="8796960" cy="49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430436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8D0A0-BC47-0B4B-8492-84A2629D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</a:p>
        </p:txBody>
      </p:sp>
      <p:pic>
        <p:nvPicPr>
          <p:cNvPr id="5" name="Picture 4" descr="A picture containing screenshot, clock&#10;&#10;Description automatically generated">
            <a:extLst>
              <a:ext uri="{FF2B5EF4-FFF2-40B4-BE49-F238E27FC236}">
                <a16:creationId xmlns:a16="http://schemas.microsoft.com/office/drawing/2014/main" id="{028218B1-C921-5F4F-9F09-3C7F17BE0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7" y="1868898"/>
            <a:ext cx="11825204" cy="31202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8FD54F-1AD4-604F-BF8B-9E2DD49B8F63}"/>
                  </a:ext>
                </a:extLst>
              </p14:cNvPr>
              <p14:cNvContentPartPr/>
              <p14:nvPr/>
            </p14:nvContentPartPr>
            <p14:xfrm>
              <a:off x="947160" y="1642680"/>
              <a:ext cx="10231920" cy="3762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8FD54F-1AD4-604F-BF8B-9E2DD49B8F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800" y="1633320"/>
                <a:ext cx="10250640" cy="37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1EAE43E-23D3-094C-BBB3-9E6FF596877A}"/>
                  </a:ext>
                </a:extLst>
              </p14:cNvPr>
              <p14:cNvContentPartPr/>
              <p14:nvPr/>
            </p14:nvContentPartPr>
            <p14:xfrm>
              <a:off x="6239520" y="266040"/>
              <a:ext cx="3926160" cy="6239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1EAE43E-23D3-094C-BBB3-9E6FF59687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0160" y="256680"/>
                <a:ext cx="3944880" cy="625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714965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rcRect t="30341"/>
          <a:stretch>
            <a:fillRect/>
          </a:stretch>
        </p:blipFill>
        <p:spPr>
          <a:xfrm>
            <a:off x="0" y="304809"/>
            <a:ext cx="1219200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reeform 5"/>
          <p:cNvSpPr/>
          <p:nvPr/>
        </p:nvSpPr>
        <p:spPr>
          <a:xfrm flipH="1">
            <a:off x="0" y="998174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  <a:endParaRPr/>
          </a:p>
        </p:txBody>
      </p:sp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906516" y="2226355"/>
            <a:ext cx="4204139" cy="1342755"/>
          </a:xfrm>
          <a:prstGeom prst="rect">
            <a:avLst/>
          </a:prstGeom>
        </p:spPr>
        <p:txBody>
          <a:bodyPr/>
          <a:lstStyle/>
          <a:p>
            <a:pPr algn="ctr">
              <a:defRPr sz="2800">
                <a:solidFill>
                  <a:srgbClr val="C00000"/>
                </a:solidFill>
              </a:defRPr>
            </a:pPr>
            <a:r>
              <a:rPr lang="en-US" altLang="zh-CN" dirty="0"/>
              <a:t>Thanks for your attending</a:t>
            </a:r>
            <a:endParaRPr dirty="0"/>
          </a:p>
        </p:txBody>
      </p:sp>
      <p:sp>
        <p:nvSpPr>
          <p:cNvPr id="262" name="Straight Connector 10"/>
          <p:cNvSpPr/>
          <p:nvPr/>
        </p:nvSpPr>
        <p:spPr>
          <a:xfrm>
            <a:off x="2287050" y="3337138"/>
            <a:ext cx="935421" cy="1"/>
          </a:xfrm>
          <a:prstGeom prst="line">
            <a:avLst/>
          </a:prstGeom>
          <a:ln w="25400" cap="sq">
            <a:solidFill>
              <a:srgbClr val="2626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116D3F-317F-9444-90EE-B617B59E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encoder-decoder(autoencoder) architecture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7522B886-7229-824A-9069-8B1BDCFD7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59" y="1820386"/>
            <a:ext cx="6342981" cy="50376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72349F-F195-F145-A312-2758CECF51AC}"/>
                  </a:ext>
                </a:extLst>
              </p14:cNvPr>
              <p14:cNvContentPartPr/>
              <p14:nvPr/>
            </p14:nvContentPartPr>
            <p14:xfrm>
              <a:off x="660600" y="1117800"/>
              <a:ext cx="11409120" cy="4505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72349F-F195-F145-A312-2758CECF51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240" y="1108440"/>
                <a:ext cx="11427840" cy="45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660445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F275-BC82-2748-92B6-91E370B0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applications of </a:t>
            </a:r>
            <a:r>
              <a:rPr lang="en-US" dirty="0" err="1"/>
              <a:t>cnn</a:t>
            </a:r>
            <a:r>
              <a:rPr lang="en-US" dirty="0"/>
              <a:t> based autoencoder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53BA2A8C-2EB4-3349-A603-F05D3B932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13" y="1295400"/>
            <a:ext cx="9017000" cy="2133600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9F651D2-5B99-4149-9DF6-BC05C228C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77" y="3762375"/>
            <a:ext cx="8991600" cy="2730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33EC7FE-398A-D349-B8A1-F411EDA842C9}"/>
                  </a:ext>
                </a:extLst>
              </p14:cNvPr>
              <p14:cNvContentPartPr/>
              <p14:nvPr/>
            </p14:nvContentPartPr>
            <p14:xfrm>
              <a:off x="533160" y="1074600"/>
              <a:ext cx="11464920" cy="5228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33EC7FE-398A-D349-B8A1-F411EDA842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3800" y="1065240"/>
                <a:ext cx="11483640" cy="524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62381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543232" y="19925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Sequence to sequence</a:t>
            </a:r>
            <a:endParaRPr dirty="0"/>
          </a:p>
        </p:txBody>
      </p:sp>
      <p:pic>
        <p:nvPicPr>
          <p:cNvPr id="1025" name="Picture 1" descr="x &#10;encoder &#10;network &#10;encoder &#10;vector &#10;decoder &#10;network ">
            <a:extLst>
              <a:ext uri="{FF2B5EF4-FFF2-40B4-BE49-F238E27FC236}">
                <a16:creationId xmlns:a16="http://schemas.microsoft.com/office/drawing/2014/main" id="{DA5275AD-073F-7346-87A3-84A05BE0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31" y="1524819"/>
            <a:ext cx="8078429" cy="274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FC191CA-17EC-8B46-BE94-C54306655577}"/>
                  </a:ext>
                </a:extLst>
              </p14:cNvPr>
              <p14:cNvContentPartPr/>
              <p14:nvPr/>
            </p14:nvContentPartPr>
            <p14:xfrm>
              <a:off x="1049400" y="819000"/>
              <a:ext cx="10324080" cy="5665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FC191CA-17EC-8B46-BE94-C543066555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0040" y="809640"/>
                <a:ext cx="10342800" cy="568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209909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EC13-1E5F-7240-895D-F0427FE3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171"/>
            <a:ext cx="10515600" cy="1325563"/>
          </a:xfrm>
        </p:spPr>
        <p:txBody>
          <a:bodyPr/>
          <a:lstStyle/>
          <a:p>
            <a:r>
              <a:rPr lang="en-US" dirty="0"/>
              <a:t>Sequence to sequence( an example of MT with greedy search)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5335A-BCC5-5D46-AEBD-F9A5612F53FF}"/>
              </a:ext>
            </a:extLst>
          </p:cNvPr>
          <p:cNvSpPr txBox="1"/>
          <p:nvPr/>
        </p:nvSpPr>
        <p:spPr>
          <a:xfrm>
            <a:off x="944623" y="1395271"/>
            <a:ext cx="4159045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English:  I like playing basketball.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Chinese: </a:t>
            </a:r>
            <a:r>
              <a:rPr lang="zh-CN" altLang="en-US" dirty="0"/>
              <a:t>我喜欢打篮球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24C3DD-4AEC-4A4E-AB24-0A8FF532F868}"/>
              </a:ext>
            </a:extLst>
          </p:cNvPr>
          <p:cNvSpPr/>
          <p:nvPr/>
        </p:nvSpPr>
        <p:spPr>
          <a:xfrm>
            <a:off x="2275247" y="3007117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D82584-36BB-B74B-8DF0-2C97D7572125}"/>
              </a:ext>
            </a:extLst>
          </p:cNvPr>
          <p:cNvSpPr/>
          <p:nvPr/>
        </p:nvSpPr>
        <p:spPr>
          <a:xfrm>
            <a:off x="3168361" y="3007117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9E593-4D19-1B4C-B233-C5BCED8BD732}"/>
              </a:ext>
            </a:extLst>
          </p:cNvPr>
          <p:cNvSpPr/>
          <p:nvPr/>
        </p:nvSpPr>
        <p:spPr>
          <a:xfrm>
            <a:off x="4076377" y="3007117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1CEFBD-F32F-6842-B15A-1F10D0540F99}"/>
              </a:ext>
            </a:extLst>
          </p:cNvPr>
          <p:cNvSpPr/>
          <p:nvPr/>
        </p:nvSpPr>
        <p:spPr>
          <a:xfrm>
            <a:off x="4963736" y="3013711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11704-11AE-2C45-8119-FC04AD46CCEF}"/>
              </a:ext>
            </a:extLst>
          </p:cNvPr>
          <p:cNvSpPr/>
          <p:nvPr/>
        </p:nvSpPr>
        <p:spPr>
          <a:xfrm>
            <a:off x="7730487" y="3005557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1D925E-BBA4-0047-9A24-19CF0B9B751A}"/>
              </a:ext>
            </a:extLst>
          </p:cNvPr>
          <p:cNvSpPr/>
          <p:nvPr/>
        </p:nvSpPr>
        <p:spPr>
          <a:xfrm>
            <a:off x="6823017" y="3007117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A7263B-84E1-C44A-9544-2B5FCF6F5ACA}"/>
              </a:ext>
            </a:extLst>
          </p:cNvPr>
          <p:cNvSpPr/>
          <p:nvPr/>
        </p:nvSpPr>
        <p:spPr>
          <a:xfrm>
            <a:off x="8630131" y="3013711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781D2F-DD7D-0447-AD4B-D366BBCBE2BD}"/>
              </a:ext>
            </a:extLst>
          </p:cNvPr>
          <p:cNvSpPr/>
          <p:nvPr/>
        </p:nvSpPr>
        <p:spPr>
          <a:xfrm>
            <a:off x="9522853" y="3014432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F51861-270D-FE4A-83AB-24165E52459D}"/>
              </a:ext>
            </a:extLst>
          </p:cNvPr>
          <p:cNvCxnSpPr>
            <a:cxnSpLocks/>
            <a:stCxn id="9" idx="3"/>
            <a:endCxn id="24" idx="3"/>
          </p:cNvCxnSpPr>
          <p:nvPr/>
        </p:nvCxnSpPr>
        <p:spPr>
          <a:xfrm flipV="1">
            <a:off x="5568420" y="3234760"/>
            <a:ext cx="587912" cy="17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8FE841-74A4-5849-9A10-22C3868BAFC7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79931" y="3228343"/>
            <a:ext cx="288430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370077-896C-6B43-8E96-5165DF354679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773045" y="3228343"/>
            <a:ext cx="303332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456799-A597-424F-A0F1-33C95FA08C29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681061" y="3228343"/>
            <a:ext cx="282675" cy="659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F8C40DB-AA39-084C-B586-2A5B368F2067}"/>
              </a:ext>
            </a:extLst>
          </p:cNvPr>
          <p:cNvSpPr/>
          <p:nvPr/>
        </p:nvSpPr>
        <p:spPr>
          <a:xfrm flipH="1">
            <a:off x="6156332" y="2428455"/>
            <a:ext cx="148738" cy="161260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4225F6-9D4C-724D-A086-FB836DE9961E}"/>
              </a:ext>
            </a:extLst>
          </p:cNvPr>
          <p:cNvCxnSpPr>
            <a:cxnSpLocks/>
            <a:stCxn id="24" idx="1"/>
            <a:endCxn id="11" idx="1"/>
          </p:cNvCxnSpPr>
          <p:nvPr/>
        </p:nvCxnSpPr>
        <p:spPr>
          <a:xfrm flipV="1">
            <a:off x="6305070" y="3228343"/>
            <a:ext cx="517947" cy="641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6888C6-7E0E-924D-8DD7-1E794B1AD773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2577589" y="3449569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E60140E-88A2-734B-9575-E0D5C28D3204}"/>
              </a:ext>
            </a:extLst>
          </p:cNvPr>
          <p:cNvCxnSpPr>
            <a:cxnSpLocks/>
          </p:cNvCxnSpPr>
          <p:nvPr/>
        </p:nvCxnSpPr>
        <p:spPr>
          <a:xfrm flipH="1" flipV="1">
            <a:off x="3470703" y="3456163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18E9C3B-23C4-8B4E-AC7D-A42319F94559}"/>
              </a:ext>
            </a:extLst>
          </p:cNvPr>
          <p:cNvCxnSpPr>
            <a:cxnSpLocks/>
          </p:cNvCxnSpPr>
          <p:nvPr/>
        </p:nvCxnSpPr>
        <p:spPr>
          <a:xfrm flipH="1" flipV="1">
            <a:off x="4361091" y="3456163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22D04D-6644-304E-8CC9-0C9348765AFF}"/>
              </a:ext>
            </a:extLst>
          </p:cNvPr>
          <p:cNvCxnSpPr>
            <a:cxnSpLocks/>
          </p:cNvCxnSpPr>
          <p:nvPr/>
        </p:nvCxnSpPr>
        <p:spPr>
          <a:xfrm flipH="1" flipV="1">
            <a:off x="5299290" y="3448009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FAC309B-3130-0E4B-A9EE-CFD9F6CBB91C}"/>
              </a:ext>
            </a:extLst>
          </p:cNvPr>
          <p:cNvSpPr txBox="1"/>
          <p:nvPr/>
        </p:nvSpPr>
        <p:spPr>
          <a:xfrm>
            <a:off x="2506237" y="4041064"/>
            <a:ext cx="3023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E8D109-77C5-3141-BE5E-A9D943CEE0C9}"/>
              </a:ext>
            </a:extLst>
          </p:cNvPr>
          <p:cNvSpPr txBox="1"/>
          <p:nvPr/>
        </p:nvSpPr>
        <p:spPr>
          <a:xfrm>
            <a:off x="3266425" y="4041064"/>
            <a:ext cx="5097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like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638A67-21D6-3F47-B535-722E6BC631FF}"/>
              </a:ext>
            </a:extLst>
          </p:cNvPr>
          <p:cNvSpPr txBox="1"/>
          <p:nvPr/>
        </p:nvSpPr>
        <p:spPr>
          <a:xfrm>
            <a:off x="3924711" y="4041064"/>
            <a:ext cx="8459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playing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9C82B7-45BB-EB40-A5EE-A1EF69FD7EF0}"/>
              </a:ext>
            </a:extLst>
          </p:cNvPr>
          <p:cNvSpPr txBox="1"/>
          <p:nvPr/>
        </p:nvSpPr>
        <p:spPr>
          <a:xfrm>
            <a:off x="4793883" y="4084218"/>
            <a:ext cx="12435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basketball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C945A0-E6BE-5942-BBE8-2F055A83F5CC}"/>
              </a:ext>
            </a:extLst>
          </p:cNvPr>
          <p:cNvCxnSpPr>
            <a:cxnSpLocks/>
          </p:cNvCxnSpPr>
          <p:nvPr/>
        </p:nvCxnSpPr>
        <p:spPr>
          <a:xfrm flipH="1" flipV="1">
            <a:off x="7129756" y="2550875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B28BE2D-79EE-0540-AEAD-06C1CF308EAC}"/>
              </a:ext>
            </a:extLst>
          </p:cNvPr>
          <p:cNvCxnSpPr>
            <a:cxnSpLocks/>
          </p:cNvCxnSpPr>
          <p:nvPr/>
        </p:nvCxnSpPr>
        <p:spPr>
          <a:xfrm flipH="1" flipV="1">
            <a:off x="8012096" y="2550875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5FC5B3-10E1-4849-9A23-C9203A661891}"/>
              </a:ext>
            </a:extLst>
          </p:cNvPr>
          <p:cNvCxnSpPr>
            <a:cxnSpLocks/>
          </p:cNvCxnSpPr>
          <p:nvPr/>
        </p:nvCxnSpPr>
        <p:spPr>
          <a:xfrm flipH="1" flipV="1">
            <a:off x="8934751" y="2571259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D8585A-B893-CB4A-976F-E24CAB633231}"/>
              </a:ext>
            </a:extLst>
          </p:cNvPr>
          <p:cNvCxnSpPr>
            <a:cxnSpLocks/>
          </p:cNvCxnSpPr>
          <p:nvPr/>
        </p:nvCxnSpPr>
        <p:spPr>
          <a:xfrm flipH="1" flipV="1">
            <a:off x="9820642" y="2550875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E22EC9-E3E4-944D-9AC0-C1D1EB316F48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 flipV="1">
            <a:off x="7427701" y="3226783"/>
            <a:ext cx="302786" cy="156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C3CE4D-33E2-4544-8142-58739A17DC8E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8335171" y="3226783"/>
            <a:ext cx="294960" cy="815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6CEDA48-8084-3744-A83A-B6A95F43D0B8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234815" y="3234937"/>
            <a:ext cx="288038" cy="72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71C43D2-F56A-D547-91FB-520FED01961B}"/>
              </a:ext>
            </a:extLst>
          </p:cNvPr>
          <p:cNvSpPr txBox="1"/>
          <p:nvPr/>
        </p:nvSpPr>
        <p:spPr>
          <a:xfrm>
            <a:off x="6938144" y="2185801"/>
            <a:ext cx="4545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我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69AE2E-F9F2-514C-9ACF-3892E4642499}"/>
              </a:ext>
            </a:extLst>
          </p:cNvPr>
          <p:cNvSpPr txBox="1"/>
          <p:nvPr/>
        </p:nvSpPr>
        <p:spPr>
          <a:xfrm>
            <a:off x="7725849" y="2181545"/>
            <a:ext cx="6046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喜欢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320CD1-52C1-5D41-A99E-3E2F9C0A9578}"/>
              </a:ext>
            </a:extLst>
          </p:cNvPr>
          <p:cNvSpPr txBox="1"/>
          <p:nvPr/>
        </p:nvSpPr>
        <p:spPr>
          <a:xfrm>
            <a:off x="8786163" y="2207229"/>
            <a:ext cx="4545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打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1CEC386-DC10-2645-A4C2-9882C752A6AC}"/>
              </a:ext>
            </a:extLst>
          </p:cNvPr>
          <p:cNvSpPr txBox="1"/>
          <p:nvPr/>
        </p:nvSpPr>
        <p:spPr>
          <a:xfrm>
            <a:off x="9572938" y="2212251"/>
            <a:ext cx="6046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篮球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978DD0F-7FD8-A542-AFCE-829150B4CDFA}"/>
              </a:ext>
            </a:extLst>
          </p:cNvPr>
          <p:cNvSpPr/>
          <p:nvPr/>
        </p:nvSpPr>
        <p:spPr>
          <a:xfrm>
            <a:off x="10415274" y="3013115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0B32DA7-205E-9A47-AEFD-AF5854E5CA41}"/>
              </a:ext>
            </a:extLst>
          </p:cNvPr>
          <p:cNvCxnSpPr>
            <a:stCxn id="13" idx="3"/>
            <a:endCxn id="60" idx="1"/>
          </p:cNvCxnSpPr>
          <p:nvPr/>
        </p:nvCxnSpPr>
        <p:spPr>
          <a:xfrm flipV="1">
            <a:off x="10127537" y="3234341"/>
            <a:ext cx="287737" cy="131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D226404-FB62-744D-B8F7-3A7AAAFE1951}"/>
              </a:ext>
            </a:extLst>
          </p:cNvPr>
          <p:cNvCxnSpPr>
            <a:cxnSpLocks/>
          </p:cNvCxnSpPr>
          <p:nvPr/>
        </p:nvCxnSpPr>
        <p:spPr>
          <a:xfrm flipH="1" flipV="1">
            <a:off x="10723453" y="2550875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723AEF4-2D25-994E-BFDC-89B7D12F1999}"/>
              </a:ext>
            </a:extLst>
          </p:cNvPr>
          <p:cNvSpPr txBox="1"/>
          <p:nvPr/>
        </p:nvSpPr>
        <p:spPr>
          <a:xfrm>
            <a:off x="10459518" y="2207229"/>
            <a:ext cx="6046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EOS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6A6B2B7-7723-2349-9E54-2AB52FFA29F2}"/>
                  </a:ext>
                </a:extLst>
              </p14:cNvPr>
              <p14:cNvContentPartPr/>
              <p14:nvPr/>
            </p14:nvContentPartPr>
            <p14:xfrm>
              <a:off x="297000" y="455400"/>
              <a:ext cx="11742120" cy="5578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6A6B2B7-7723-2349-9E54-2AB52FFA29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7640" y="446040"/>
                <a:ext cx="11760840" cy="559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146062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54FAC-04C2-1D40-945F-7F7162E3A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30"/>
            <a:ext cx="10515600" cy="1325563"/>
          </a:xfrm>
        </p:spPr>
        <p:txBody>
          <a:bodyPr/>
          <a:lstStyle/>
          <a:p>
            <a:r>
              <a:rPr lang="en-US" dirty="0"/>
              <a:t>Beam search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32B96258-EC36-2D46-A290-4085A8939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54" y="33640"/>
            <a:ext cx="5220929" cy="68243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1149F86-B011-474B-8ABF-2CA4AA25ADF7}"/>
                  </a:ext>
                </a:extLst>
              </p14:cNvPr>
              <p14:cNvContentPartPr/>
              <p14:nvPr/>
            </p14:nvContentPartPr>
            <p14:xfrm>
              <a:off x="578520" y="61560"/>
              <a:ext cx="10805400" cy="6796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1149F86-B011-474B-8ABF-2CA4AA25AD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9160" y="52200"/>
                <a:ext cx="10824120" cy="68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135762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816EF-1E01-064A-BFB0-E757413C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4E667-761C-CA4C-AC61-00AD7F87D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2A722C2-391D-E649-BBD3-6E698E7D5E02}"/>
                  </a:ext>
                </a:extLst>
              </p14:cNvPr>
              <p14:cNvContentPartPr/>
              <p14:nvPr/>
            </p14:nvContentPartPr>
            <p14:xfrm>
              <a:off x="2160000" y="97200"/>
              <a:ext cx="9643680" cy="6571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2A722C2-391D-E649-BBD3-6E698E7D5E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0640" y="87840"/>
                <a:ext cx="9662400" cy="65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77BEFB-6C4C-7849-829D-EBB80D54F216}"/>
                  </a:ext>
                </a:extLst>
              </p14:cNvPr>
              <p14:cNvContentPartPr/>
              <p14:nvPr/>
            </p14:nvContentPartPr>
            <p14:xfrm>
              <a:off x="8514360" y="3495240"/>
              <a:ext cx="1758600" cy="1617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77BEFB-6C4C-7849-829D-EBB80D54F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05000" y="3485880"/>
                <a:ext cx="1777320" cy="163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028347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920</TotalTime>
  <Words>356</Words>
  <Application>Microsoft Office PowerPoint</Application>
  <PresentationFormat>Widescreen</PresentationFormat>
  <Paragraphs>72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主题​​</vt:lpstr>
      <vt:lpstr>题目 Lesson-08</vt:lpstr>
      <vt:lpstr>overview</vt:lpstr>
      <vt:lpstr>Encoder decoder architecture</vt:lpstr>
      <vt:lpstr>Neural encoder-decoder(autoencoder) architecture</vt:lpstr>
      <vt:lpstr>Some applications of cnn based autoencoder</vt:lpstr>
      <vt:lpstr>Sequence to sequence</vt:lpstr>
      <vt:lpstr>Sequence to sequence( an example of MT with greedy search)</vt:lpstr>
      <vt:lpstr>Beam search</vt:lpstr>
      <vt:lpstr>PowerPoint Presentation</vt:lpstr>
      <vt:lpstr>PowerPoint Presentation</vt:lpstr>
      <vt:lpstr>Beam search(an example)</vt:lpstr>
      <vt:lpstr>Attention mechanism</vt:lpstr>
      <vt:lpstr>Attention mechanism(step by step)</vt:lpstr>
      <vt:lpstr>PowerPoint Presentation</vt:lpstr>
      <vt:lpstr>PowerPoint Presentation</vt:lpstr>
      <vt:lpstr>Contextualized word representation </vt:lpstr>
      <vt:lpstr>References:</vt:lpstr>
      <vt:lpstr>Why contextualized word representation.</vt:lpstr>
      <vt:lpstr>ELMo language model</vt:lpstr>
      <vt:lpstr>Attention is all your need. (Transformer)</vt:lpstr>
      <vt:lpstr>Transformer (Encoder)</vt:lpstr>
      <vt:lpstr>Layer normalization vs batch normalization</vt:lpstr>
      <vt:lpstr>PowerPoint Presentation</vt:lpstr>
      <vt:lpstr>Self-Attention in detail</vt:lpstr>
      <vt:lpstr>Transformer(Decoder)</vt:lpstr>
      <vt:lpstr>GPT</vt:lpstr>
      <vt:lpstr>Masked self-attention</vt:lpstr>
      <vt:lpstr>Bert</vt:lpstr>
      <vt:lpstr>More about Bert</vt:lpstr>
      <vt:lpstr>How to use Bert in other NLP tasks.</vt:lpstr>
      <vt:lpstr>From GPT to GPT2 (More parameters, more data)</vt:lpstr>
      <vt:lpstr>Comparisons</vt:lpstr>
      <vt:lpstr>Thanks for your attending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eric.lee.xiao@gmail.com</cp:lastModifiedBy>
  <cp:revision>21</cp:revision>
  <dcterms:created xsi:type="dcterms:W3CDTF">2019-08-30T07:45:14Z</dcterms:created>
  <dcterms:modified xsi:type="dcterms:W3CDTF">2020-03-01T15:16:06Z</dcterms:modified>
</cp:coreProperties>
</file>